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F5050"/>
    <a:srgbClr val="545454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98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86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4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80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8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2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22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8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78B9-217D-4C85-96D7-D0458D3B31E5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C81B-1513-430B-9086-EA9619C7E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25" y="712080"/>
            <a:ext cx="4057650" cy="1852613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«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Pon4ik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»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86625" y="5326063"/>
            <a:ext cx="4838700" cy="1398587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Авторы: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Зайчиков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Даниил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Жевлаков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Дмитрий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Александр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5" y="2583655"/>
            <a:ext cx="4876190" cy="48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6103" y="2583655"/>
            <a:ext cx="609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Телеграмм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бот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для создания и показа постов без ограничений. </a:t>
            </a:r>
          </a:p>
          <a:p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Полная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свобода мыслей и полет фантазий.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032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|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Сводка о проекте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2090678"/>
            <a:ext cx="9505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Данный проект использует библиотеку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Aiogram</a:t>
            </a:r>
            <a:r>
              <a:rPr lang="ru-RU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и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flask</a:t>
            </a:r>
            <a:endParaRPr lang="ru-RU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 находится на </a:t>
            </a:r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облачном сервере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что позволяет ему работать 24/7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Для изменение </a:t>
            </a:r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ссылки на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https</a:t>
            </a:r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была использована библиотека для облачных сервером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telebit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что позволяет «замаскировать» обычную </a:t>
            </a:r>
            <a:r>
              <a:rPr lang="en-US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http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ссылку на </a:t>
            </a:r>
            <a:r>
              <a:rPr lang="en-US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https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Большая часть функции (поставить </a:t>
            </a:r>
            <a:r>
              <a:rPr lang="ru-RU" sz="2000" dirty="0" err="1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лайк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на пост, написать комментарий и  </a:t>
            </a:r>
            <a:r>
              <a:rPr lang="ru-RU" sz="2000" dirty="0" err="1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т.д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) </a:t>
            </a:r>
            <a:r>
              <a:rPr lang="ru-RU" sz="2000" dirty="0" smtClean="0">
                <a:solidFill>
                  <a:srgbClr val="FF505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воссоздана в боте</a:t>
            </a:r>
            <a:r>
              <a:rPr lang="ru-RU" sz="2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а показ и создание постов – на сайте.</a:t>
            </a:r>
            <a:endParaRPr lang="ru-RU" sz="20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90625" y="1628775"/>
            <a:ext cx="82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200149" y="1628775"/>
            <a:ext cx="1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0525125" y="5334000"/>
            <a:ext cx="82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1344274" y="4572000"/>
            <a:ext cx="1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|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Структура проекта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304925" y="1844394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1304925" y="2196819"/>
            <a:ext cx="3524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304925" y="2196819"/>
            <a:ext cx="0" cy="1400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1304925" y="2549244"/>
            <a:ext cx="3524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3550" y="2012153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Cogs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здесь расположены файлы работы бота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647825" y="2549244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647825" y="2901669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1647825" y="2901668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 flipV="1">
            <a:off x="1647825" y="3244566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647825" y="3244566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1647825" y="3587463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52625" y="23455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data</a:t>
            </a:r>
            <a:endParaRPr lang="ru-RU" dirty="0">
              <a:solidFill>
                <a:schemeClr val="accent2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1647825" y="2548169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52625" y="2713783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505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здесь картинки, текст для бота и </a:t>
            </a:r>
            <a:r>
              <a:rPr lang="ru-RU" dirty="0" err="1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т.д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2624" y="3047152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Db_data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здесь модели БД, сама БД и другие настройки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52625" y="34154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Func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здесь разные функции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)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1304925" y="3587463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1295400" y="3931898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09725" y="3749853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Static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здесь стили и 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JS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для сайта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1304925" y="3942972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1295400" y="4282782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00200" y="4134073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Templates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здесь 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HTML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файлы: главная страница, страница создания и посты</a:t>
            </a:r>
            <a:endParaRPr lang="en-US" dirty="0" smtClean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1304925" y="4282782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1304925" y="4635207"/>
            <a:ext cx="0" cy="352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1295400" y="4610012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1295400" y="4965170"/>
            <a:ext cx="3048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00200" y="4464505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Main.py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главный файл. Служит запуском бота)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90675" y="4805115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Server.py</a:t>
            </a:r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главный файл №2. Служит запуском сервера)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885825" y="1529299"/>
            <a:ext cx="82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895349" y="1529299"/>
            <a:ext cx="1" cy="771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11110586" y="5727170"/>
            <a:ext cx="828675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1929735" y="4965170"/>
            <a:ext cx="1" cy="77152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|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Куски кода проекта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62" y="1519239"/>
            <a:ext cx="5804182" cy="442436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1" y="2160433"/>
            <a:ext cx="5303453" cy="446079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91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|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Куски кода проекта (от Димы)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24" y="1535837"/>
            <a:ext cx="3746735" cy="445366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96" y="4350058"/>
            <a:ext cx="4814309" cy="2241612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452" y="1381342"/>
            <a:ext cx="5215832" cy="278228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2064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" y="2660650"/>
            <a:ext cx="1194435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|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О будущих нововведениях (от Саши)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726" y="476250"/>
            <a:ext cx="11306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Бот находится на сервере, и вы можете прямо сейчас зайти в него, и выполнить ряд действий: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Просмотреть и прочитать некоторые посты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Создать свой пост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Посмотреть профиль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Поставить </a:t>
            </a:r>
            <a:r>
              <a:rPr lang="ru-RU" dirty="0" err="1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лайк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и написать комментарий под каким-нибудь постом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2459176"/>
            <a:ext cx="3537348" cy="41418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64330" y="392522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https://t.me/pon4ik_posts_bot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242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Code Pro Semibold</vt:lpstr>
      <vt:lpstr>Тема Office</vt:lpstr>
      <vt:lpstr>Проект «Pon4ik»</vt:lpstr>
      <vt:lpstr>| Сводка о проекте</vt:lpstr>
      <vt:lpstr>| Структура проекта</vt:lpstr>
      <vt:lpstr>| Куски кода проекта</vt:lpstr>
      <vt:lpstr>| Куски кода проекта (от Димы)</vt:lpstr>
      <vt:lpstr>| О будущих нововведениях (от Саши)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«Pon4ik»</dc:title>
  <dc:creator>Den4ik</dc:creator>
  <cp:lastModifiedBy>Den4ik</cp:lastModifiedBy>
  <cp:revision>11</cp:revision>
  <dcterms:created xsi:type="dcterms:W3CDTF">2025-05-12T12:41:23Z</dcterms:created>
  <dcterms:modified xsi:type="dcterms:W3CDTF">2025-05-13T09:32:27Z</dcterms:modified>
</cp:coreProperties>
</file>