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94" r:id="rId1"/>
    <p:sldMasterId id="2147485130" r:id="rId2"/>
    <p:sldMasterId id="2147485112" r:id="rId3"/>
  </p:sldMasterIdLst>
  <p:notesMasterIdLst>
    <p:notesMasterId r:id="rId15"/>
  </p:notesMasterIdLst>
  <p:handoutMasterIdLst>
    <p:handoutMasterId r:id="rId16"/>
  </p:handoutMasterIdLst>
  <p:sldIdLst>
    <p:sldId id="258" r:id="rId4"/>
    <p:sldId id="264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1FB"/>
    <a:srgbClr val="DAFEE9"/>
    <a:srgbClr val="B7F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6" autoAdjust="0"/>
  </p:normalViewPr>
  <p:slideViewPr>
    <p:cSldViewPr snapToGrid="0">
      <p:cViewPr varScale="1">
        <p:scale>
          <a:sx n="106" d="100"/>
          <a:sy n="106" d="100"/>
        </p:scale>
        <p:origin x="65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ECAAE1-82EF-461E-8526-6746EF2E4786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273CA160-3D40-480E-9F90-510E1E02D09F}">
      <dgm:prSet phldrT="[Text]" custT="1"/>
      <dgm:spPr/>
      <dgm:t>
        <a:bodyPr/>
        <a:lstStyle/>
        <a:p>
          <a:r>
            <a:rPr lang="en-US" sz="2000" b="1" cap="small" baseline="0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Svetoslav Gekov</a:t>
          </a:r>
          <a:endParaRPr lang="bg-BG" sz="2000" b="1" cap="small" baseline="0" dirty="0">
            <a:solidFill>
              <a:schemeClr val="bg2">
                <a:lumMod val="50000"/>
              </a:schemeClr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1D073B20-5CB0-400D-937F-FE774CE82F61}" type="sibTrans" cxnId="{B6641FCB-FCD6-4553-A0E8-A23B0C907796}">
      <dgm:prSet/>
      <dgm:spPr/>
      <dgm:t>
        <a:bodyPr/>
        <a:lstStyle/>
        <a:p>
          <a:endParaRPr lang="bg-BG"/>
        </a:p>
      </dgm:t>
    </dgm:pt>
    <dgm:pt modelId="{6B42E563-3CA7-497A-8745-0A50A1AB724A}" type="parTrans" cxnId="{B6641FCB-FCD6-4553-A0E8-A23B0C907796}">
      <dgm:prSet/>
      <dgm:spPr/>
      <dgm:t>
        <a:bodyPr/>
        <a:lstStyle/>
        <a:p>
          <a:endParaRPr lang="bg-BG"/>
        </a:p>
      </dgm:t>
    </dgm:pt>
    <dgm:pt modelId="{80066F07-1DB0-4ECF-B2A2-9AED2D6E1903}" type="pres">
      <dgm:prSet presAssocID="{0FECAAE1-82EF-461E-8526-6746EF2E4786}" presName="Name0" presStyleCnt="0">
        <dgm:presLayoutVars>
          <dgm:chMax/>
          <dgm:chPref/>
          <dgm:dir/>
        </dgm:presLayoutVars>
      </dgm:prSet>
      <dgm:spPr/>
    </dgm:pt>
    <dgm:pt modelId="{98750D04-30BD-4507-8C28-E64E3E340EEB}" type="pres">
      <dgm:prSet presAssocID="{273CA160-3D40-480E-9F90-510E1E02D09F}" presName="composite" presStyleCnt="0">
        <dgm:presLayoutVars>
          <dgm:chMax val="1"/>
          <dgm:chPref val="1"/>
        </dgm:presLayoutVars>
      </dgm:prSet>
      <dgm:spPr/>
    </dgm:pt>
    <dgm:pt modelId="{1C3244D7-2954-45C3-8256-79AB5BF53882}" type="pres">
      <dgm:prSet presAssocID="{273CA160-3D40-480E-9F90-510E1E02D09F}" presName="Accent" presStyleLbl="trAlignAcc1" presStyleIdx="0" presStyleCnt="1">
        <dgm:presLayoutVars>
          <dgm:chMax val="0"/>
          <dgm:chPref val="0"/>
        </dgm:presLayoutVars>
      </dgm:prSet>
      <dgm:spPr/>
    </dgm:pt>
    <dgm:pt modelId="{B381507E-11E5-4FD5-8766-C0C7AA303E7B}" type="pres">
      <dgm:prSet presAssocID="{273CA160-3D40-480E-9F90-510E1E02D09F}" presName="Image" presStyleLbl="alignImgPlace1" presStyleIdx="0" presStyleCnt="1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70000"/>
          </a:stretch>
        </a:blipFill>
      </dgm:spPr>
    </dgm:pt>
    <dgm:pt modelId="{0DCD4AD0-D0CB-47F0-B3AF-050835AD4BC8}" type="pres">
      <dgm:prSet presAssocID="{273CA160-3D40-480E-9F90-510E1E02D09F}" presName="ChildComposite" presStyleCnt="0"/>
      <dgm:spPr/>
    </dgm:pt>
    <dgm:pt modelId="{F78631CA-C911-48FC-9402-457EF2269F3A}" type="pres">
      <dgm:prSet presAssocID="{273CA160-3D40-480E-9F90-510E1E02D09F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3BE1501-38BF-4588-B065-410365CBB47A}" type="pres">
      <dgm:prSet presAssocID="{273CA160-3D40-480E-9F90-510E1E02D09F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DFC2C134-44DC-41B1-9B26-407E723640C6}" type="presOf" srcId="{0FECAAE1-82EF-461E-8526-6746EF2E4786}" destId="{80066F07-1DB0-4ECF-B2A2-9AED2D6E1903}" srcOrd="0" destOrd="0" presId="urn:microsoft.com/office/officeart/2008/layout/CaptionedPictures"/>
    <dgm:cxn modelId="{9B4E21B4-7F61-4CDD-B523-4225C923B978}" type="presOf" srcId="{273CA160-3D40-480E-9F90-510E1E02D09F}" destId="{03BE1501-38BF-4588-B065-410365CBB47A}" srcOrd="0" destOrd="0" presId="urn:microsoft.com/office/officeart/2008/layout/CaptionedPictures"/>
    <dgm:cxn modelId="{B6641FCB-FCD6-4553-A0E8-A23B0C907796}" srcId="{0FECAAE1-82EF-461E-8526-6746EF2E4786}" destId="{273CA160-3D40-480E-9F90-510E1E02D09F}" srcOrd="0" destOrd="0" parTransId="{6B42E563-3CA7-497A-8745-0A50A1AB724A}" sibTransId="{1D073B20-5CB0-400D-937F-FE774CE82F61}"/>
    <dgm:cxn modelId="{C315F78D-D8B5-4C9D-8200-F40D19BEA042}" type="presParOf" srcId="{80066F07-1DB0-4ECF-B2A2-9AED2D6E1903}" destId="{98750D04-30BD-4507-8C28-E64E3E340EEB}" srcOrd="0" destOrd="0" presId="urn:microsoft.com/office/officeart/2008/layout/CaptionedPictures"/>
    <dgm:cxn modelId="{02C84CA2-7084-479D-BCA2-00DAD5B5148D}" type="presParOf" srcId="{98750D04-30BD-4507-8C28-E64E3E340EEB}" destId="{1C3244D7-2954-45C3-8256-79AB5BF53882}" srcOrd="0" destOrd="0" presId="urn:microsoft.com/office/officeart/2008/layout/CaptionedPictures"/>
    <dgm:cxn modelId="{727CDB97-A6B3-429D-A5FA-0AC6AF5A511F}" type="presParOf" srcId="{98750D04-30BD-4507-8C28-E64E3E340EEB}" destId="{B381507E-11E5-4FD5-8766-C0C7AA303E7B}" srcOrd="1" destOrd="0" presId="urn:microsoft.com/office/officeart/2008/layout/CaptionedPictures"/>
    <dgm:cxn modelId="{CD9C81DF-263E-4E94-8A3B-4DA80519F9FB}" type="presParOf" srcId="{98750D04-30BD-4507-8C28-E64E3E340EEB}" destId="{0DCD4AD0-D0CB-47F0-B3AF-050835AD4BC8}" srcOrd="2" destOrd="0" presId="urn:microsoft.com/office/officeart/2008/layout/CaptionedPictures"/>
    <dgm:cxn modelId="{DDC9D301-1EC7-4532-A8B1-18F538A72BDA}" type="presParOf" srcId="{0DCD4AD0-D0CB-47F0-B3AF-050835AD4BC8}" destId="{F78631CA-C911-48FC-9402-457EF2269F3A}" srcOrd="0" destOrd="0" presId="urn:microsoft.com/office/officeart/2008/layout/CaptionedPictures"/>
    <dgm:cxn modelId="{8A958AFF-43F6-4003-A764-45D642CDA9D0}" type="presParOf" srcId="{0DCD4AD0-D0CB-47F0-B3AF-050835AD4BC8}" destId="{03BE1501-38BF-4588-B065-410365CBB47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ECAAE1-82EF-461E-8526-6746EF2E4786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273CA160-3D40-480E-9F90-510E1E02D09F}">
      <dgm:prSet phldrT="[Text]" custT="1"/>
      <dgm:spPr/>
      <dgm:t>
        <a:bodyPr/>
        <a:lstStyle/>
        <a:p>
          <a:r>
            <a:rPr lang="en-US" sz="2000" b="1" kern="1200" cap="small" baseline="0" dirty="0">
              <a:solidFill>
                <a:srgbClr val="ACCBF9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Mario Dimitrov</a:t>
          </a:r>
          <a:endParaRPr lang="bg-BG" sz="2000" b="1" kern="1200" cap="small" baseline="0" dirty="0">
            <a:solidFill>
              <a:srgbClr val="ACCBF9">
                <a:lumMod val="50000"/>
              </a:srgbClr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1D073B20-5CB0-400D-937F-FE774CE82F61}" type="sibTrans" cxnId="{B6641FCB-FCD6-4553-A0E8-A23B0C907796}">
      <dgm:prSet/>
      <dgm:spPr/>
      <dgm:t>
        <a:bodyPr/>
        <a:lstStyle/>
        <a:p>
          <a:endParaRPr lang="bg-BG"/>
        </a:p>
      </dgm:t>
    </dgm:pt>
    <dgm:pt modelId="{6B42E563-3CA7-497A-8745-0A50A1AB724A}" type="parTrans" cxnId="{B6641FCB-FCD6-4553-A0E8-A23B0C907796}">
      <dgm:prSet/>
      <dgm:spPr/>
      <dgm:t>
        <a:bodyPr/>
        <a:lstStyle/>
        <a:p>
          <a:endParaRPr lang="bg-BG"/>
        </a:p>
      </dgm:t>
    </dgm:pt>
    <dgm:pt modelId="{80066F07-1DB0-4ECF-B2A2-9AED2D6E1903}" type="pres">
      <dgm:prSet presAssocID="{0FECAAE1-82EF-461E-8526-6746EF2E4786}" presName="Name0" presStyleCnt="0">
        <dgm:presLayoutVars>
          <dgm:chMax/>
          <dgm:chPref/>
          <dgm:dir/>
        </dgm:presLayoutVars>
      </dgm:prSet>
      <dgm:spPr/>
    </dgm:pt>
    <dgm:pt modelId="{98750D04-30BD-4507-8C28-E64E3E340EEB}" type="pres">
      <dgm:prSet presAssocID="{273CA160-3D40-480E-9F90-510E1E02D09F}" presName="composite" presStyleCnt="0">
        <dgm:presLayoutVars>
          <dgm:chMax val="1"/>
          <dgm:chPref val="1"/>
        </dgm:presLayoutVars>
      </dgm:prSet>
      <dgm:spPr/>
    </dgm:pt>
    <dgm:pt modelId="{1C3244D7-2954-45C3-8256-79AB5BF53882}" type="pres">
      <dgm:prSet presAssocID="{273CA160-3D40-480E-9F90-510E1E02D09F}" presName="Accent" presStyleLbl="trAlignAcc1" presStyleIdx="0" presStyleCnt="1">
        <dgm:presLayoutVars>
          <dgm:chMax val="0"/>
          <dgm:chPref val="0"/>
        </dgm:presLayoutVars>
      </dgm:prSet>
      <dgm:spPr/>
    </dgm:pt>
    <dgm:pt modelId="{B381507E-11E5-4FD5-8766-C0C7AA303E7B}" type="pres">
      <dgm:prSet presAssocID="{273CA160-3D40-480E-9F90-510E1E02D09F}" presName="Image" presStyleLbl="alignImgPlace1" presStyleIdx="0" presStyleCnt="1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/>
          <a:srcRect/>
          <a:stretch>
            <a:fillRect b="-14000"/>
          </a:stretch>
        </a:blipFill>
      </dgm:spPr>
    </dgm:pt>
    <dgm:pt modelId="{0DCD4AD0-D0CB-47F0-B3AF-050835AD4BC8}" type="pres">
      <dgm:prSet presAssocID="{273CA160-3D40-480E-9F90-510E1E02D09F}" presName="ChildComposite" presStyleCnt="0"/>
      <dgm:spPr/>
    </dgm:pt>
    <dgm:pt modelId="{F78631CA-C911-48FC-9402-457EF2269F3A}" type="pres">
      <dgm:prSet presAssocID="{273CA160-3D40-480E-9F90-510E1E02D09F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3BE1501-38BF-4588-B065-410365CBB47A}" type="pres">
      <dgm:prSet presAssocID="{273CA160-3D40-480E-9F90-510E1E02D09F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DFC2C134-44DC-41B1-9B26-407E723640C6}" type="presOf" srcId="{0FECAAE1-82EF-461E-8526-6746EF2E4786}" destId="{80066F07-1DB0-4ECF-B2A2-9AED2D6E1903}" srcOrd="0" destOrd="0" presId="urn:microsoft.com/office/officeart/2008/layout/CaptionedPictures"/>
    <dgm:cxn modelId="{9B4E21B4-7F61-4CDD-B523-4225C923B978}" type="presOf" srcId="{273CA160-3D40-480E-9F90-510E1E02D09F}" destId="{03BE1501-38BF-4588-B065-410365CBB47A}" srcOrd="0" destOrd="0" presId="urn:microsoft.com/office/officeart/2008/layout/CaptionedPictures"/>
    <dgm:cxn modelId="{B6641FCB-FCD6-4553-A0E8-A23B0C907796}" srcId="{0FECAAE1-82EF-461E-8526-6746EF2E4786}" destId="{273CA160-3D40-480E-9F90-510E1E02D09F}" srcOrd="0" destOrd="0" parTransId="{6B42E563-3CA7-497A-8745-0A50A1AB724A}" sibTransId="{1D073B20-5CB0-400D-937F-FE774CE82F61}"/>
    <dgm:cxn modelId="{C315F78D-D8B5-4C9D-8200-F40D19BEA042}" type="presParOf" srcId="{80066F07-1DB0-4ECF-B2A2-9AED2D6E1903}" destId="{98750D04-30BD-4507-8C28-E64E3E340EEB}" srcOrd="0" destOrd="0" presId="urn:microsoft.com/office/officeart/2008/layout/CaptionedPictures"/>
    <dgm:cxn modelId="{02C84CA2-7084-479D-BCA2-00DAD5B5148D}" type="presParOf" srcId="{98750D04-30BD-4507-8C28-E64E3E340EEB}" destId="{1C3244D7-2954-45C3-8256-79AB5BF53882}" srcOrd="0" destOrd="0" presId="urn:microsoft.com/office/officeart/2008/layout/CaptionedPictures"/>
    <dgm:cxn modelId="{727CDB97-A6B3-429D-A5FA-0AC6AF5A511F}" type="presParOf" srcId="{98750D04-30BD-4507-8C28-E64E3E340EEB}" destId="{B381507E-11E5-4FD5-8766-C0C7AA303E7B}" srcOrd="1" destOrd="0" presId="urn:microsoft.com/office/officeart/2008/layout/CaptionedPictures"/>
    <dgm:cxn modelId="{CD9C81DF-263E-4E94-8A3B-4DA80519F9FB}" type="presParOf" srcId="{98750D04-30BD-4507-8C28-E64E3E340EEB}" destId="{0DCD4AD0-D0CB-47F0-B3AF-050835AD4BC8}" srcOrd="2" destOrd="0" presId="urn:microsoft.com/office/officeart/2008/layout/CaptionedPictures"/>
    <dgm:cxn modelId="{DDC9D301-1EC7-4532-A8B1-18F538A72BDA}" type="presParOf" srcId="{0DCD4AD0-D0CB-47F0-B3AF-050835AD4BC8}" destId="{F78631CA-C911-48FC-9402-457EF2269F3A}" srcOrd="0" destOrd="0" presId="urn:microsoft.com/office/officeart/2008/layout/CaptionedPictures"/>
    <dgm:cxn modelId="{8A958AFF-43F6-4003-A764-45D642CDA9D0}" type="presParOf" srcId="{0DCD4AD0-D0CB-47F0-B3AF-050835AD4BC8}" destId="{03BE1501-38BF-4588-B065-410365CBB47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244D7-2954-45C3-8256-79AB5BF53882}">
      <dsp:nvSpPr>
        <dsp:cNvPr id="0" name=""/>
        <dsp:cNvSpPr/>
      </dsp:nvSpPr>
      <dsp:spPr>
        <a:xfrm>
          <a:off x="0" y="17678"/>
          <a:ext cx="3225800" cy="379505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1507E-11E5-4FD5-8766-C0C7AA303E7B}">
      <dsp:nvSpPr>
        <dsp:cNvPr id="0" name=""/>
        <dsp:cNvSpPr/>
      </dsp:nvSpPr>
      <dsp:spPr>
        <a:xfrm>
          <a:off x="161290" y="169480"/>
          <a:ext cx="2903220" cy="2466788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70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E1501-38BF-4588-B065-410365CBB47A}">
      <dsp:nvSpPr>
        <dsp:cNvPr id="0" name=""/>
        <dsp:cNvSpPr/>
      </dsp:nvSpPr>
      <dsp:spPr>
        <a:xfrm>
          <a:off x="161290" y="2636268"/>
          <a:ext cx="2903220" cy="1024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small" baseline="0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Svetoslav Gekov</a:t>
          </a:r>
          <a:endParaRPr lang="bg-BG" sz="2000" b="1" kern="1200" cap="small" baseline="0" dirty="0">
            <a:solidFill>
              <a:schemeClr val="bg2">
                <a:lumMod val="50000"/>
              </a:schemeClr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61290" y="2636268"/>
        <a:ext cx="2903220" cy="1024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244D7-2954-45C3-8256-79AB5BF53882}">
      <dsp:nvSpPr>
        <dsp:cNvPr id="0" name=""/>
        <dsp:cNvSpPr/>
      </dsp:nvSpPr>
      <dsp:spPr>
        <a:xfrm>
          <a:off x="0" y="17677"/>
          <a:ext cx="3225800" cy="379505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1507E-11E5-4FD5-8766-C0C7AA303E7B}">
      <dsp:nvSpPr>
        <dsp:cNvPr id="0" name=""/>
        <dsp:cNvSpPr/>
      </dsp:nvSpPr>
      <dsp:spPr>
        <a:xfrm>
          <a:off x="161290" y="169479"/>
          <a:ext cx="2903220" cy="2466788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b="-1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E1501-38BF-4588-B065-410365CBB47A}">
      <dsp:nvSpPr>
        <dsp:cNvPr id="0" name=""/>
        <dsp:cNvSpPr/>
      </dsp:nvSpPr>
      <dsp:spPr>
        <a:xfrm>
          <a:off x="161290" y="2636267"/>
          <a:ext cx="2903220" cy="1024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small" baseline="0" dirty="0">
              <a:solidFill>
                <a:srgbClr val="ACCBF9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Mario Dimitrov</a:t>
          </a:r>
          <a:endParaRPr lang="bg-BG" sz="2000" b="1" kern="1200" cap="small" baseline="0" dirty="0">
            <a:solidFill>
              <a:srgbClr val="ACCBF9">
                <a:lumMod val="50000"/>
              </a:srgbClr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61290" y="2636267"/>
        <a:ext cx="2903220" cy="1024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0B2F4-B79D-4EFC-ABC0-9B189AA5F651}" type="datetime1">
              <a:rPr lang="bg-BG" smtClean="0"/>
              <a:t>7.5.2018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43CE5-04D8-4443-9351-1C580325F0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112167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EAADE-D000-4EF2-BBBC-E9F2832755C5}" type="datetime1">
              <a:rPr lang="bg-BG" smtClean="0"/>
              <a:t>7.5.2018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77963-45AC-4783-A4F6-F1E943D2B0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29615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7963-45AC-4783-A4F6-F1E943D2B016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80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7963-45AC-4783-A4F6-F1E943D2B016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731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7963-45AC-4783-A4F6-F1E943D2B016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271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7963-45AC-4783-A4F6-F1E943D2B016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8933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7963-45AC-4783-A4F6-F1E943D2B016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756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7963-45AC-4783-A4F6-F1E943D2B016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005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7963-45AC-4783-A4F6-F1E943D2B016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128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4" y="1380074"/>
            <a:ext cx="8574623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80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5" y="5883281"/>
            <a:ext cx="432404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4387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5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5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718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7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6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883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5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5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5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0305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5" y="4777381"/>
            <a:ext cx="1001871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49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5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7" y="3886200"/>
            <a:ext cx="1001871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5" y="4775200"/>
            <a:ext cx="1001871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2274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6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6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6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5677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6912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60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5" y="685800"/>
            <a:ext cx="801974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88467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4" y="1380074"/>
            <a:ext cx="8574623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80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5" y="5883281"/>
            <a:ext cx="432404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64730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1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55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1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9174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6" y="685806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7" y="2667005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48970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92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752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5634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01544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6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7" y="685805"/>
            <a:ext cx="6240991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6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4829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7" y="1752599"/>
            <a:ext cx="542615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5" y="914400"/>
            <a:ext cx="328097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7" y="3124199"/>
            <a:ext cx="542615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1958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5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5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8027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7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6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8083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5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5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5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26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1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24725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5" y="4777381"/>
            <a:ext cx="1001871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440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5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7" y="3886200"/>
            <a:ext cx="1001871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5" y="4775200"/>
            <a:ext cx="1001871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63575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6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6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6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76106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9794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60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5" y="685800"/>
            <a:ext cx="801974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084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4" y="1380074"/>
            <a:ext cx="8574623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80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5" y="5883281"/>
            <a:ext cx="432404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0837" y="6492881"/>
            <a:ext cx="551167" cy="365125"/>
          </a:xfrm>
          <a:prstGeom prst="rect">
            <a:avLst/>
          </a:prstGeom>
        </p:spPr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6012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715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1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61" y="5883281"/>
            <a:ext cx="551167" cy="365125"/>
          </a:xfrm>
          <a:prstGeom prst="rect">
            <a:avLst/>
          </a:prstGeom>
        </p:spPr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17289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6" y="685806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7" y="2667005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61" y="5883281"/>
            <a:ext cx="551167" cy="365125"/>
          </a:xfrm>
          <a:prstGeom prst="rect">
            <a:avLst/>
          </a:prstGeom>
        </p:spPr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5216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92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1861" y="5883281"/>
            <a:ext cx="551167" cy="365125"/>
          </a:xfrm>
          <a:prstGeom prst="rect">
            <a:avLst/>
          </a:prstGeom>
        </p:spPr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59020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6" y="685806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7" y="2667005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17650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61" y="5883281"/>
            <a:ext cx="551167" cy="365125"/>
          </a:xfrm>
          <a:prstGeom prst="rect">
            <a:avLst/>
          </a:prstGeom>
        </p:spPr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69262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1861" y="5883281"/>
            <a:ext cx="551167" cy="365125"/>
          </a:xfrm>
          <a:prstGeom prst="rect">
            <a:avLst/>
          </a:prstGeom>
        </p:spPr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77679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6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7" y="685805"/>
            <a:ext cx="6240991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6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61" y="5883281"/>
            <a:ext cx="551167" cy="365125"/>
          </a:xfrm>
          <a:prstGeom prst="rect">
            <a:avLst/>
          </a:prstGeom>
        </p:spPr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28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7" y="1752599"/>
            <a:ext cx="542615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5" y="914400"/>
            <a:ext cx="328097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7" y="3124199"/>
            <a:ext cx="542615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61" y="5883281"/>
            <a:ext cx="551167" cy="365125"/>
          </a:xfrm>
          <a:prstGeom prst="rect">
            <a:avLst/>
          </a:prstGeom>
        </p:spPr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677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5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5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61" y="5883281"/>
            <a:ext cx="551167" cy="365125"/>
          </a:xfrm>
          <a:prstGeom prst="rect">
            <a:avLst/>
          </a:prstGeom>
        </p:spPr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57276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7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6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61" y="5883281"/>
            <a:ext cx="551167" cy="365125"/>
          </a:xfrm>
          <a:prstGeom prst="rect">
            <a:avLst/>
          </a:prstGeom>
        </p:spPr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67188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5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5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5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61" y="5883281"/>
            <a:ext cx="551167" cy="365125"/>
          </a:xfrm>
          <a:prstGeom prst="rect">
            <a:avLst/>
          </a:prstGeom>
        </p:spPr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5639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5" y="4777381"/>
            <a:ext cx="1001871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61" y="5883281"/>
            <a:ext cx="551167" cy="365125"/>
          </a:xfrm>
          <a:prstGeom prst="rect">
            <a:avLst/>
          </a:prstGeom>
        </p:spPr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59073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5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7" y="3886200"/>
            <a:ext cx="1001871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5" y="4775200"/>
            <a:ext cx="1001871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61" y="5883281"/>
            <a:ext cx="551167" cy="365125"/>
          </a:xfrm>
          <a:prstGeom prst="rect">
            <a:avLst/>
          </a:prstGeom>
        </p:spPr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87801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6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6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6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61" y="5883281"/>
            <a:ext cx="551167" cy="365125"/>
          </a:xfrm>
          <a:prstGeom prst="rect">
            <a:avLst/>
          </a:prstGeom>
        </p:spPr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2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92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27576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61" y="5883281"/>
            <a:ext cx="551167" cy="365125"/>
          </a:xfrm>
          <a:prstGeom prst="rect">
            <a:avLst/>
          </a:prstGeom>
        </p:spPr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69836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60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5" y="685800"/>
            <a:ext cx="801974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61" y="5883281"/>
            <a:ext cx="551167" cy="365125"/>
          </a:xfrm>
          <a:prstGeom prst="rect">
            <a:avLst/>
          </a:prstGeom>
        </p:spPr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81474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578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53253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6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7" y="685805"/>
            <a:ext cx="6240991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6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17670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7" y="1752599"/>
            <a:ext cx="542615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5" y="914400"/>
            <a:ext cx="328097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7" y="3124199"/>
            <a:ext cx="542615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090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alpha val="82000"/>
                <a:lumMod val="0"/>
                <a:lumOff val="100000"/>
              </a:schemeClr>
            </a:gs>
            <a:gs pos="55000">
              <a:srgbClr val="F9FCF2">
                <a:lumMod val="0"/>
                <a:lumOff val="100000"/>
              </a:srgbClr>
            </a:gs>
            <a:gs pos="100000">
              <a:schemeClr val="bg1">
                <a:lumMod val="0"/>
                <a:lumOff val="100000"/>
              </a:schemeClr>
            </a:gs>
            <a:gs pos="0">
              <a:srgbClr val="DAFEE9">
                <a:lumMod val="90000"/>
                <a:lumOff val="10000"/>
              </a:srgbClr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6" y="68580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4" y="2667005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81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84" y="5883281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5461" y="650240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483356"/>
            <a:ext cx="12192000" cy="317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001249" y="-1"/>
            <a:ext cx="2160000" cy="6858001"/>
            <a:chOff x="1320800" y="0"/>
            <a:chExt cx="2436813" cy="6858001"/>
          </a:xfrm>
          <a:scene3d>
            <a:camera prst="orthographicFront">
              <a:rot lat="0" lon="10799999" rev="0"/>
            </a:camera>
            <a:lightRig rig="threePt" dir="t"/>
          </a:scene3d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10731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95" r:id="rId1"/>
    <p:sldLayoutId id="2147485096" r:id="rId2"/>
    <p:sldLayoutId id="2147485097" r:id="rId3"/>
    <p:sldLayoutId id="2147485098" r:id="rId4"/>
    <p:sldLayoutId id="2147485099" r:id="rId5"/>
    <p:sldLayoutId id="2147485100" r:id="rId6"/>
    <p:sldLayoutId id="2147485101" r:id="rId7"/>
    <p:sldLayoutId id="2147485102" r:id="rId8"/>
    <p:sldLayoutId id="2147485103" r:id="rId9"/>
    <p:sldLayoutId id="2147485104" r:id="rId10"/>
    <p:sldLayoutId id="2147485105" r:id="rId11"/>
    <p:sldLayoutId id="2147485106" r:id="rId12"/>
    <p:sldLayoutId id="2147485107" r:id="rId13"/>
    <p:sldLayoutId id="2147485108" r:id="rId14"/>
    <p:sldLayoutId id="2147485109" r:id="rId15"/>
    <p:sldLayoutId id="2147485110" r:id="rId16"/>
    <p:sldLayoutId id="2147485111" r:id="rId17"/>
  </p:sldLayoutIdLst>
  <p:hf sldNum="0" hdr="0" ftr="0" dt="0"/>
  <p:txStyles>
    <p:titleStyle>
      <a:lvl1pPr algn="ctr" defTabSz="457189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0000">
              <a:schemeClr val="accent1">
                <a:alpha val="82000"/>
                <a:lumMod val="0"/>
                <a:lumOff val="100000"/>
              </a:schemeClr>
            </a:gs>
            <a:gs pos="55000">
              <a:srgbClr val="F9FCF2">
                <a:lumMod val="0"/>
                <a:lumOff val="100000"/>
              </a:srgbClr>
            </a:gs>
            <a:gs pos="100000">
              <a:schemeClr val="bg1">
                <a:lumMod val="0"/>
                <a:lumOff val="100000"/>
              </a:schemeClr>
            </a:gs>
            <a:gs pos="0">
              <a:srgbClr val="DAFEE9">
                <a:lumMod val="90000"/>
                <a:lumOff val="10000"/>
              </a:srgbClr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6" y="68580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4" y="2667005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81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84" y="5883281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5461" y="650240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483356"/>
            <a:ext cx="12192000" cy="317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001249" y="-1"/>
            <a:ext cx="2160000" cy="6858001"/>
            <a:chOff x="1320800" y="0"/>
            <a:chExt cx="2436813" cy="6858001"/>
          </a:xfrm>
          <a:scene3d>
            <a:camera prst="orthographicFront">
              <a:rot lat="0" lon="10799999" rev="0"/>
            </a:camera>
            <a:lightRig rig="threePt" dir="t"/>
          </a:scene3d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729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31" r:id="rId1"/>
    <p:sldLayoutId id="2147485132" r:id="rId2"/>
    <p:sldLayoutId id="2147485133" r:id="rId3"/>
    <p:sldLayoutId id="2147485134" r:id="rId4"/>
    <p:sldLayoutId id="2147485135" r:id="rId5"/>
    <p:sldLayoutId id="2147485136" r:id="rId6"/>
    <p:sldLayoutId id="2147485137" r:id="rId7"/>
    <p:sldLayoutId id="2147485138" r:id="rId8"/>
    <p:sldLayoutId id="2147485139" r:id="rId9"/>
    <p:sldLayoutId id="2147485140" r:id="rId10"/>
    <p:sldLayoutId id="2147485141" r:id="rId11"/>
    <p:sldLayoutId id="2147485142" r:id="rId12"/>
    <p:sldLayoutId id="2147485143" r:id="rId13"/>
    <p:sldLayoutId id="2147485144" r:id="rId14"/>
    <p:sldLayoutId id="2147485145" r:id="rId15"/>
    <p:sldLayoutId id="2147485146" r:id="rId16"/>
    <p:sldLayoutId id="2147485147" r:id="rId17"/>
  </p:sldLayoutIdLst>
  <p:hf sldNum="0" hdr="0" ftr="0" dt="0"/>
  <p:txStyles>
    <p:titleStyle>
      <a:lvl1pPr algn="ctr" defTabSz="457189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0000">
              <a:schemeClr val="accent1">
                <a:alpha val="82000"/>
                <a:lumMod val="0"/>
                <a:lumOff val="100000"/>
              </a:schemeClr>
            </a:gs>
            <a:gs pos="55000">
              <a:srgbClr val="F9FCF2">
                <a:lumMod val="0"/>
                <a:lumOff val="100000"/>
              </a:srgbClr>
            </a:gs>
            <a:gs pos="100000">
              <a:schemeClr val="bg1">
                <a:lumMod val="0"/>
                <a:lumOff val="100000"/>
              </a:schemeClr>
            </a:gs>
            <a:gs pos="0">
              <a:srgbClr val="DAFEE9">
                <a:lumMod val="90000"/>
                <a:lumOff val="10000"/>
              </a:srgbClr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0" y="6483356"/>
            <a:ext cx="12192000" cy="31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6" y="68580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4" y="2667005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81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84" y="5883281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42900" y="561976"/>
            <a:ext cx="11515725" cy="9524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10001249" y="-1"/>
            <a:ext cx="2160000" cy="6858001"/>
            <a:chOff x="1320800" y="0"/>
            <a:chExt cx="2436813" cy="6858001"/>
          </a:xfrm>
          <a:scene3d>
            <a:camera prst="orthographicFront">
              <a:rot lat="0" lon="10799999" rev="0"/>
            </a:camera>
            <a:lightRig rig="threePt" dir="t"/>
          </a:scene3d>
        </p:grpSpPr>
        <p:sp>
          <p:nvSpPr>
            <p:cNvPr id="17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5461" y="650240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7C7704-DEE0-49CA-B5A3-50F93B2441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173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3" r:id="rId1"/>
    <p:sldLayoutId id="2147485114" r:id="rId2"/>
    <p:sldLayoutId id="2147485115" r:id="rId3"/>
    <p:sldLayoutId id="2147485116" r:id="rId4"/>
    <p:sldLayoutId id="2147485117" r:id="rId5"/>
    <p:sldLayoutId id="2147485118" r:id="rId6"/>
    <p:sldLayoutId id="2147485119" r:id="rId7"/>
    <p:sldLayoutId id="2147485120" r:id="rId8"/>
    <p:sldLayoutId id="2147485121" r:id="rId9"/>
    <p:sldLayoutId id="2147485122" r:id="rId10"/>
    <p:sldLayoutId id="2147485123" r:id="rId11"/>
    <p:sldLayoutId id="2147485124" r:id="rId12"/>
    <p:sldLayoutId id="2147485125" r:id="rId13"/>
    <p:sldLayoutId id="2147485126" r:id="rId14"/>
    <p:sldLayoutId id="2147485127" r:id="rId15"/>
    <p:sldLayoutId id="2147485128" r:id="rId16"/>
    <p:sldLayoutId id="2147485129" r:id="rId17"/>
  </p:sldLayoutIdLst>
  <p:hf sldNum="0" hdr="0" ftr="0" dt="0"/>
  <p:txStyles>
    <p:titleStyle>
      <a:lvl1pPr algn="ctr" defTabSz="457189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imevideo.com/" TargetMode="External"/><Relationship Id="rId5" Type="http://schemas.openxmlformats.org/officeDocument/2006/relationships/hyperlink" Target="https://www.quickflix.com.au/" TargetMode="External"/><Relationship Id="rId4" Type="http://schemas.openxmlformats.org/officeDocument/2006/relationships/hyperlink" Target="https://www.vudu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accent1">
                <a:alpha val="82000"/>
                <a:lumMod val="0"/>
                <a:lumOff val="100000"/>
              </a:schemeClr>
            </a:gs>
            <a:gs pos="71000">
              <a:srgbClr val="F9FCF2">
                <a:lumMod val="0"/>
                <a:lumOff val="100000"/>
              </a:srgbClr>
            </a:gs>
            <a:gs pos="100000">
              <a:schemeClr val="bg1">
                <a:lumMod val="0"/>
                <a:lumOff val="100000"/>
              </a:schemeClr>
            </a:gs>
            <a:gs pos="0">
              <a:srgbClr val="E1F1FB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85870" y="222685"/>
            <a:ext cx="9800404" cy="9963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ysClr val="window" lastClr="FFFFFF"/>
              </a:buClr>
              <a:defRPr/>
            </a:pPr>
            <a:r>
              <a:rPr lang="en-US" sz="2400" b="1" cap="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talents training camp season 9</a:t>
            </a:r>
          </a:p>
          <a:p>
            <a:pPr algn="ctr">
              <a:buClr>
                <a:sysClr val="window" lastClr="FFFFFF"/>
              </a:buClr>
              <a:defRPr/>
            </a:pPr>
            <a:r>
              <a:rPr lang="en-US" sz="24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 Java EE 1</a:t>
            </a:r>
          </a:p>
          <a:p>
            <a:pPr algn="ctr">
              <a:buClr>
                <a:sysClr val="window" lastClr="FFFFFF"/>
              </a:buClr>
              <a:defRPr/>
            </a:pPr>
            <a:endParaRPr lang="en-US" sz="2400" b="1" cap="all" dirty="0">
              <a:solidFill>
                <a:schemeClr val="accent3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532" y="1219047"/>
            <a:ext cx="9372599" cy="99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spcBef>
                <a:spcPct val="20000"/>
              </a:spcBef>
              <a:spcAft>
                <a:spcPts val="600"/>
              </a:spcAft>
              <a:buClr>
                <a:sysClr val="window" lastClr="FFFFFF"/>
              </a:buClr>
              <a:buSzPct val="80000"/>
              <a:defRPr/>
            </a:pPr>
            <a:r>
              <a:rPr lang="en-US" sz="2000" b="1" u="sng" cap="all" spc="5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project</a:t>
            </a:r>
          </a:p>
          <a:p>
            <a:pPr algn="ctr" defTabSz="457178">
              <a:spcBef>
                <a:spcPct val="20000"/>
              </a:spcBef>
              <a:spcAft>
                <a:spcPts val="600"/>
              </a:spcAft>
              <a:buClr>
                <a:sysClr val="window" lastClr="FFFFFF"/>
              </a:buClr>
              <a:buSzPct val="80000"/>
              <a:defRPr/>
            </a:pPr>
            <a:r>
              <a:rPr lang="en-US" sz="2800" b="1" i="1" cap="small" spc="5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filmoteka.bg</a:t>
            </a:r>
            <a:endParaRPr lang="bg-BG" sz="2800" b="1" i="1" cap="small" spc="500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Date Placeholder 19"/>
          <p:cNvSpPr txBox="1">
            <a:spLocks/>
          </p:cNvSpPr>
          <p:nvPr/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200" b="1" dirty="0">
                <a:solidFill>
                  <a:srgbClr val="002060"/>
                </a:solidFill>
                <a:latin typeface="Cambria" panose="02040503050406030204" pitchFamily="18" charset="0"/>
              </a:rPr>
              <a:t>гр. София, </a:t>
            </a:r>
            <a:fld id="{562B9F7B-8FD2-438B-B46F-FEAD60475452}" type="datetime4">
              <a:rPr lang="bg-BG" sz="1200" b="1">
                <a:solidFill>
                  <a:srgbClr val="002060"/>
                </a:solidFill>
                <a:latin typeface="Cambria" panose="02040503050406030204" pitchFamily="18" charset="0"/>
              </a:rPr>
              <a:pPr/>
              <a:t>07 май 2018 г.</a:t>
            </a:fld>
            <a:endParaRPr lang="en-US" sz="1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33531" y="1065429"/>
            <a:ext cx="9372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5546287"/>
            <a:ext cx="8848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cap="small" spc="3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Developed By: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US" b="1" i="1" cap="small" spc="3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Mario Dimitrov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US" b="1" i="1" cap="small" spc="3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Svetoslav Gekov</a:t>
            </a:r>
          </a:p>
        </p:txBody>
      </p:sp>
      <p:sp>
        <p:nvSpPr>
          <p:cNvPr id="14" name="Slide Number Placeholder 10"/>
          <p:cNvSpPr txBox="1">
            <a:spLocks/>
          </p:cNvSpPr>
          <p:nvPr/>
        </p:nvSpPr>
        <p:spPr>
          <a:xfrm>
            <a:off x="11182349" y="6540501"/>
            <a:ext cx="1009651" cy="327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7C7704-DEE0-49CA-B5A3-50F93B24419D}" type="slidenum">
              <a:rPr lang="bg-BG" sz="1200" b="1" smtClean="0">
                <a:latin typeface="Cambria" panose="02040503050406030204" pitchFamily="18" charset="0"/>
              </a:rPr>
              <a:pPr algn="r"/>
              <a:t>1</a:t>
            </a:fld>
            <a:endParaRPr lang="bg-BG" sz="1200" b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6B819-5162-4493-A40D-4EA2CC8B50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9193"/>
            <a:ext cx="1531923" cy="6893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A8B6DB-44C9-4541-BAE9-EB4F899D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" y="2262410"/>
            <a:ext cx="4386455" cy="28799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36AEC7-40E9-48D9-A59A-3065859A9C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327" y="2758953"/>
            <a:ext cx="4386455" cy="28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112942-4D4C-4909-B204-36D90AE4FB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88" y="3255496"/>
            <a:ext cx="4386455" cy="28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3906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accent1">
                <a:alpha val="82000"/>
                <a:lumMod val="0"/>
                <a:lumOff val="100000"/>
              </a:schemeClr>
            </a:gs>
            <a:gs pos="71000">
              <a:srgbClr val="F9FCF2">
                <a:lumMod val="0"/>
                <a:lumOff val="100000"/>
              </a:srgbClr>
            </a:gs>
            <a:gs pos="100000">
              <a:schemeClr val="bg1">
                <a:lumMod val="0"/>
                <a:lumOff val="100000"/>
              </a:schemeClr>
            </a:gs>
            <a:gs pos="0">
              <a:srgbClr val="E1F1FB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80698-BE09-4082-A237-5F664846CE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714570"/>
            <a:ext cx="5686425" cy="309019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Date Placeholder 19"/>
          <p:cNvSpPr txBox="1">
            <a:spLocks/>
          </p:cNvSpPr>
          <p:nvPr/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200" b="1" dirty="0">
                <a:solidFill>
                  <a:srgbClr val="002060"/>
                </a:solidFill>
                <a:latin typeface="Cambria" panose="02040503050406030204" pitchFamily="18" charset="0"/>
              </a:rPr>
              <a:t>гр. София, </a:t>
            </a:r>
            <a:fld id="{562B9F7B-8FD2-438B-B46F-FEAD60475452}" type="datetime4">
              <a:rPr lang="bg-BG" sz="1200" b="1">
                <a:solidFill>
                  <a:srgbClr val="002060"/>
                </a:solidFill>
                <a:latin typeface="Cambria" panose="02040503050406030204" pitchFamily="18" charset="0"/>
              </a:rPr>
              <a:pPr/>
              <a:t>07 май 2018 г.</a:t>
            </a:fld>
            <a:endParaRPr lang="en-US" sz="1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47650" y="1065429"/>
            <a:ext cx="11744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0"/>
          <p:cNvSpPr txBox="1">
            <a:spLocks/>
          </p:cNvSpPr>
          <p:nvPr/>
        </p:nvSpPr>
        <p:spPr>
          <a:xfrm>
            <a:off x="11182349" y="6540501"/>
            <a:ext cx="1009651" cy="327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7C7704-DEE0-49CA-B5A3-50F93B24419D}" type="slidenum">
              <a:rPr lang="bg-BG" sz="1200" b="1" smtClean="0">
                <a:latin typeface="Cambria" panose="02040503050406030204" pitchFamily="18" charset="0"/>
              </a:rPr>
              <a:pPr algn="r"/>
              <a:t>10</a:t>
            </a:fld>
            <a:endParaRPr lang="bg-BG" sz="1200" b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6B819-5162-4493-A40D-4EA2CC8B50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9193"/>
            <a:ext cx="1531923" cy="689365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99F38C68-88F7-4A56-8820-22BC37AAE54B}"/>
              </a:ext>
            </a:extLst>
          </p:cNvPr>
          <p:cNvSpPr txBox="1">
            <a:spLocks/>
          </p:cNvSpPr>
          <p:nvPr/>
        </p:nvSpPr>
        <p:spPr>
          <a:xfrm>
            <a:off x="1711339" y="445228"/>
            <a:ext cx="9175736" cy="545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small" spc="3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</a:t>
            </a:r>
            <a:r>
              <a:rPr lang="en-US" sz="28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 Demonstration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CFE8A0-BD48-4C2D-8160-A65ACB8A3B5B}"/>
              </a:ext>
            </a:extLst>
          </p:cNvPr>
          <p:cNvSpPr/>
          <p:nvPr/>
        </p:nvSpPr>
        <p:spPr>
          <a:xfrm>
            <a:off x="247650" y="1413063"/>
            <a:ext cx="80295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636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9050" indent="-19050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9050" indent="-19050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229AD4-9DE4-40E5-A9E3-3CBC79C2D2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7" y="2395483"/>
            <a:ext cx="5686426" cy="312055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D4094-1C22-4A27-9F4B-CF10891CA8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98" y="3053030"/>
            <a:ext cx="5505451" cy="302974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591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accent1">
                <a:alpha val="82000"/>
                <a:lumMod val="0"/>
                <a:lumOff val="100000"/>
              </a:schemeClr>
            </a:gs>
            <a:gs pos="71000">
              <a:srgbClr val="F9FCF2">
                <a:lumMod val="0"/>
                <a:lumOff val="100000"/>
              </a:srgbClr>
            </a:gs>
            <a:gs pos="100000">
              <a:schemeClr val="bg1">
                <a:lumMod val="0"/>
                <a:lumOff val="100000"/>
              </a:schemeClr>
            </a:gs>
            <a:gs pos="0">
              <a:srgbClr val="E1F1FB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9"/>
          <p:cNvSpPr txBox="1">
            <a:spLocks/>
          </p:cNvSpPr>
          <p:nvPr/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200" b="1" dirty="0">
                <a:solidFill>
                  <a:srgbClr val="002060"/>
                </a:solidFill>
                <a:latin typeface="Cambria" panose="02040503050406030204" pitchFamily="18" charset="0"/>
              </a:rPr>
              <a:t>гр. София, </a:t>
            </a:r>
            <a:fld id="{562B9F7B-8FD2-438B-B46F-FEAD60475452}" type="datetime4">
              <a:rPr lang="bg-BG" sz="1200" b="1">
                <a:solidFill>
                  <a:srgbClr val="002060"/>
                </a:solidFill>
                <a:latin typeface="Cambria" panose="02040503050406030204" pitchFamily="18" charset="0"/>
              </a:rPr>
              <a:pPr/>
              <a:t>07 май 2018 г.</a:t>
            </a:fld>
            <a:endParaRPr lang="en-US" sz="1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47650" y="1065429"/>
            <a:ext cx="11744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0"/>
          <p:cNvSpPr txBox="1">
            <a:spLocks/>
          </p:cNvSpPr>
          <p:nvPr/>
        </p:nvSpPr>
        <p:spPr>
          <a:xfrm>
            <a:off x="11182349" y="6540501"/>
            <a:ext cx="1009651" cy="327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7C7704-DEE0-49CA-B5A3-50F93B24419D}" type="slidenum">
              <a:rPr lang="bg-BG" sz="1200" b="1" smtClean="0">
                <a:latin typeface="Cambria" panose="02040503050406030204" pitchFamily="18" charset="0"/>
              </a:rPr>
              <a:pPr algn="r"/>
              <a:t>11</a:t>
            </a:fld>
            <a:endParaRPr lang="bg-BG" sz="1200" b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6B819-5162-4493-A40D-4EA2CC8B5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9193"/>
            <a:ext cx="1531923" cy="6893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CFE8A0-BD48-4C2D-8160-A65ACB8A3B5B}"/>
              </a:ext>
            </a:extLst>
          </p:cNvPr>
          <p:cNvSpPr/>
          <p:nvPr/>
        </p:nvSpPr>
        <p:spPr>
          <a:xfrm>
            <a:off x="247650" y="1413063"/>
            <a:ext cx="80295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636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9050" indent="-19050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9050" indent="-19050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CAB68BF-8CF3-4297-BAD8-C361DBAC9252}"/>
              </a:ext>
            </a:extLst>
          </p:cNvPr>
          <p:cNvSpPr txBox="1">
            <a:spLocks/>
          </p:cNvSpPr>
          <p:nvPr/>
        </p:nvSpPr>
        <p:spPr>
          <a:xfrm>
            <a:off x="870736" y="1517425"/>
            <a:ext cx="9800404" cy="3147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ysClr val="window" lastClr="FFFFFF"/>
              </a:buClr>
              <a:defRPr/>
            </a:pPr>
            <a:r>
              <a:rPr lang="en-US" sz="4000" b="1" cap="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for your attention!</a:t>
            </a:r>
          </a:p>
          <a:p>
            <a:pPr algn="ctr">
              <a:buClr>
                <a:sysClr val="window" lastClr="FFFFFF"/>
              </a:buClr>
              <a:defRPr/>
            </a:pPr>
            <a:endParaRPr lang="en-US" sz="3200" b="1" cap="all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buClr>
                <a:sysClr val="window" lastClr="FFFFFF"/>
              </a:buClr>
              <a:defRPr/>
            </a:pPr>
            <a:r>
              <a:rPr lang="en-US" sz="3200" b="1" cap="small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Filmoteka.BG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15F5F-78FB-4F94-94BE-766DB9926E68}"/>
              </a:ext>
            </a:extLst>
          </p:cNvPr>
          <p:cNvSpPr txBox="1"/>
          <p:nvPr/>
        </p:nvSpPr>
        <p:spPr>
          <a:xfrm>
            <a:off x="0" y="5546287"/>
            <a:ext cx="8848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cap="small" spc="3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Developed By: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US" b="1" i="1" cap="small" spc="3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Mario Dimitrov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US" b="1" i="1" cap="small" spc="3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Svetoslav Gekov</a:t>
            </a:r>
          </a:p>
        </p:txBody>
      </p:sp>
    </p:spTree>
    <p:extLst>
      <p:ext uri="{BB962C8B-B14F-4D97-AF65-F5344CB8AC3E}">
        <p14:creationId xmlns:p14="http://schemas.microsoft.com/office/powerpoint/2010/main" val="404258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accent1">
                <a:alpha val="82000"/>
                <a:lumMod val="0"/>
                <a:lumOff val="100000"/>
              </a:schemeClr>
            </a:gs>
            <a:gs pos="71000">
              <a:srgbClr val="F9FCF2">
                <a:lumMod val="0"/>
                <a:lumOff val="100000"/>
              </a:srgbClr>
            </a:gs>
            <a:gs pos="100000">
              <a:schemeClr val="bg1">
                <a:lumMod val="0"/>
                <a:lumOff val="100000"/>
              </a:schemeClr>
            </a:gs>
            <a:gs pos="0">
              <a:srgbClr val="E1F1FB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9"/>
          <p:cNvSpPr txBox="1">
            <a:spLocks/>
          </p:cNvSpPr>
          <p:nvPr/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200" b="1" dirty="0">
                <a:solidFill>
                  <a:srgbClr val="002060"/>
                </a:solidFill>
                <a:latin typeface="Cambria" panose="02040503050406030204" pitchFamily="18" charset="0"/>
              </a:rPr>
              <a:t>гр. София, </a:t>
            </a:r>
            <a:fld id="{562B9F7B-8FD2-438B-B46F-FEAD60475452}" type="datetime4">
              <a:rPr lang="bg-BG" sz="1200" b="1">
                <a:solidFill>
                  <a:srgbClr val="002060"/>
                </a:solidFill>
                <a:latin typeface="Cambria" panose="02040503050406030204" pitchFamily="18" charset="0"/>
              </a:rPr>
              <a:pPr/>
              <a:t>07 май 2018 г.</a:t>
            </a:fld>
            <a:endParaRPr lang="en-US" sz="1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47650" y="1065429"/>
            <a:ext cx="11744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0"/>
          <p:cNvSpPr txBox="1">
            <a:spLocks/>
          </p:cNvSpPr>
          <p:nvPr/>
        </p:nvSpPr>
        <p:spPr>
          <a:xfrm>
            <a:off x="11182349" y="6540501"/>
            <a:ext cx="1009651" cy="327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7C7704-DEE0-49CA-B5A3-50F93B24419D}" type="slidenum">
              <a:rPr lang="bg-BG" sz="1200" b="1" smtClean="0">
                <a:latin typeface="Cambria" panose="02040503050406030204" pitchFamily="18" charset="0"/>
              </a:rPr>
              <a:pPr algn="r"/>
              <a:t>2</a:t>
            </a:fld>
            <a:endParaRPr lang="bg-BG" sz="1200" b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6B819-5162-4493-A40D-4EA2CC8B50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9193"/>
            <a:ext cx="1531923" cy="68936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6323410-36CF-4910-A66E-190FCA5A9984}"/>
              </a:ext>
            </a:extLst>
          </p:cNvPr>
          <p:cNvSpPr/>
          <p:nvPr/>
        </p:nvSpPr>
        <p:spPr>
          <a:xfrm>
            <a:off x="247650" y="1413063"/>
            <a:ext cx="10258425" cy="4495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7836" indent="-457200" defTabSz="914377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sz="24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About us</a:t>
            </a:r>
          </a:p>
          <a:p>
            <a:pPr marL="477836" indent="-457200" defTabSz="914377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sz="24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overview &amp; functionality</a:t>
            </a:r>
          </a:p>
          <a:p>
            <a:pPr marL="477836" indent="-457200" defTabSz="914377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sz="24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Technology stack</a:t>
            </a:r>
          </a:p>
          <a:p>
            <a:pPr marL="935036" lvl="1" indent="-457200" defTabSz="914377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cap="small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Backend technologies</a:t>
            </a:r>
          </a:p>
          <a:p>
            <a:pPr marL="935036" lvl="1" indent="-457200" defTabSz="914377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cap="small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Frontend technologies</a:t>
            </a:r>
          </a:p>
          <a:p>
            <a:pPr marL="477836" indent="-457200" defTabSz="914377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sz="24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 Entity Relationship Diagram</a:t>
            </a:r>
          </a:p>
          <a:p>
            <a:pPr marL="477836" indent="-457200" defTabSz="914377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sz="24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Diagram</a:t>
            </a:r>
          </a:p>
          <a:p>
            <a:pPr marL="477836" indent="-457200" defTabSz="914377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sz="24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 Demonstration</a:t>
            </a:r>
            <a:endParaRPr lang="bg-BG" sz="2400" b="1" cap="small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09993044-2D55-4F1A-87CE-805FB583D59A}"/>
              </a:ext>
            </a:extLst>
          </p:cNvPr>
          <p:cNvSpPr txBox="1">
            <a:spLocks/>
          </p:cNvSpPr>
          <p:nvPr/>
        </p:nvSpPr>
        <p:spPr>
          <a:xfrm>
            <a:off x="0" y="445228"/>
            <a:ext cx="12192000" cy="545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cap="small" spc="3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bg-BG" sz="2400" b="1" cap="small" spc="3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48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accent1">
                <a:alpha val="82000"/>
                <a:lumMod val="0"/>
                <a:lumOff val="100000"/>
              </a:schemeClr>
            </a:gs>
            <a:gs pos="71000">
              <a:srgbClr val="F9FCF2">
                <a:lumMod val="0"/>
                <a:lumOff val="100000"/>
              </a:srgbClr>
            </a:gs>
            <a:gs pos="100000">
              <a:schemeClr val="bg1">
                <a:lumMod val="0"/>
                <a:lumOff val="100000"/>
              </a:schemeClr>
            </a:gs>
            <a:gs pos="0">
              <a:srgbClr val="E1F1FB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9"/>
          <p:cNvSpPr txBox="1">
            <a:spLocks/>
          </p:cNvSpPr>
          <p:nvPr/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200" b="1" dirty="0">
                <a:solidFill>
                  <a:srgbClr val="002060"/>
                </a:solidFill>
                <a:latin typeface="Cambria" panose="02040503050406030204" pitchFamily="18" charset="0"/>
              </a:rPr>
              <a:t>гр. София, </a:t>
            </a:r>
            <a:fld id="{562B9F7B-8FD2-438B-B46F-FEAD60475452}" type="datetime4">
              <a:rPr lang="bg-BG" sz="1200" b="1">
                <a:solidFill>
                  <a:srgbClr val="002060"/>
                </a:solidFill>
                <a:latin typeface="Cambria" panose="02040503050406030204" pitchFamily="18" charset="0"/>
              </a:rPr>
              <a:pPr/>
              <a:t>07 май 2018 г.</a:t>
            </a:fld>
            <a:endParaRPr lang="en-US" sz="1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47650" y="1065429"/>
            <a:ext cx="11744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0"/>
          <p:cNvSpPr txBox="1">
            <a:spLocks/>
          </p:cNvSpPr>
          <p:nvPr/>
        </p:nvSpPr>
        <p:spPr>
          <a:xfrm>
            <a:off x="11182349" y="6540501"/>
            <a:ext cx="1009651" cy="327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7C7704-DEE0-49CA-B5A3-50F93B24419D}" type="slidenum">
              <a:rPr lang="bg-BG" sz="1200" b="1" smtClean="0">
                <a:latin typeface="Cambria" panose="02040503050406030204" pitchFamily="18" charset="0"/>
              </a:rPr>
              <a:pPr algn="r"/>
              <a:t>3</a:t>
            </a:fld>
            <a:endParaRPr lang="bg-BG" sz="1200" b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6B819-5162-4493-A40D-4EA2CC8B50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9193"/>
            <a:ext cx="1531923" cy="689365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99F38C68-88F7-4A56-8820-22BC37AAE54B}"/>
              </a:ext>
            </a:extLst>
          </p:cNvPr>
          <p:cNvSpPr txBox="1">
            <a:spLocks/>
          </p:cNvSpPr>
          <p:nvPr/>
        </p:nvSpPr>
        <p:spPr>
          <a:xfrm>
            <a:off x="1711339" y="445228"/>
            <a:ext cx="3648075" cy="545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small" spc="3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About us</a:t>
            </a:r>
            <a:endParaRPr lang="bg-BG" sz="2400" b="1" cap="small" spc="3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84712F11-8D1D-45E2-9CDA-C159C48C6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624460"/>
              </p:ext>
            </p:extLst>
          </p:nvPr>
        </p:nvGraphicFramePr>
        <p:xfrm>
          <a:off x="870736" y="1151155"/>
          <a:ext cx="3225800" cy="3830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B1D4ADA1-796B-4879-A327-B397C16AF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667530"/>
              </p:ext>
            </p:extLst>
          </p:nvPr>
        </p:nvGraphicFramePr>
        <p:xfrm>
          <a:off x="6261886" y="1151155"/>
          <a:ext cx="3225800" cy="3830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3DDD9C32-8174-4A63-9A9D-226DFBBAEB68}"/>
              </a:ext>
            </a:extLst>
          </p:cNvPr>
          <p:cNvSpPr/>
          <p:nvPr/>
        </p:nvSpPr>
        <p:spPr>
          <a:xfrm>
            <a:off x="870736" y="4981568"/>
            <a:ext cx="4488678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636" defTabSz="914377">
              <a:spcAft>
                <a:spcPts val="600"/>
              </a:spcAft>
              <a:buClr>
                <a:srgbClr val="002060"/>
              </a:buClr>
              <a:buSzPct val="100000"/>
            </a:pPr>
            <a:r>
              <a:rPr lang="en-US" sz="16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Age: </a:t>
            </a:r>
            <a:r>
              <a:rPr lang="en-US" sz="1400" cap="small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  <a:p>
            <a:pPr marL="20636" defTabSz="914377">
              <a:spcAft>
                <a:spcPts val="600"/>
              </a:spcAft>
              <a:buClr>
                <a:srgbClr val="002060"/>
              </a:buClr>
              <a:buSzPct val="100000"/>
            </a:pPr>
            <a:r>
              <a:rPr lang="en-US" sz="16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Education: </a:t>
            </a:r>
            <a:r>
              <a:rPr lang="en-US" sz="1400" cap="small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Land Surveyor Engineer</a:t>
            </a:r>
          </a:p>
          <a:p>
            <a:pPr marL="20636" defTabSz="914377">
              <a:spcAft>
                <a:spcPts val="600"/>
              </a:spcAft>
              <a:buClr>
                <a:srgbClr val="002060"/>
              </a:buClr>
              <a:buSzPct val="100000"/>
            </a:pPr>
            <a:r>
              <a:rPr lang="en-US" sz="16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employment: </a:t>
            </a:r>
            <a:br>
              <a:rPr lang="en-US" sz="16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cap="small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Assistant Professor, Geodetic Faculty, UACEG, Sofia, Bulgaria</a:t>
            </a:r>
            <a:endParaRPr lang="en-US" sz="1600" cap="small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0636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1600" b="1" cap="small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3F13D5-E28D-4815-9DC6-13AA3945E7E9}"/>
              </a:ext>
            </a:extLst>
          </p:cNvPr>
          <p:cNvSpPr/>
          <p:nvPr/>
        </p:nvSpPr>
        <p:spPr>
          <a:xfrm>
            <a:off x="6261886" y="5067293"/>
            <a:ext cx="448867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636" defTabSz="914377">
              <a:spcAft>
                <a:spcPts val="600"/>
              </a:spcAft>
              <a:buClr>
                <a:srgbClr val="002060"/>
              </a:buClr>
              <a:buSzPct val="100000"/>
            </a:pPr>
            <a:r>
              <a:rPr lang="en-US" sz="16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Age: </a:t>
            </a:r>
            <a:r>
              <a:rPr lang="en-US" sz="1400" cap="small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  <a:p>
            <a:pPr marL="20636" defTabSz="914377">
              <a:spcAft>
                <a:spcPts val="600"/>
              </a:spcAft>
              <a:buClr>
                <a:srgbClr val="002060"/>
              </a:buClr>
              <a:buSzPct val="100000"/>
            </a:pPr>
            <a:r>
              <a:rPr lang="en-US" sz="16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Education: </a:t>
            </a:r>
            <a:r>
              <a:rPr lang="en-US" sz="1400" cap="small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Studying Computer Science - Software Engineering, Technical University, Sofia, Bulgaria</a:t>
            </a:r>
          </a:p>
        </p:txBody>
      </p:sp>
    </p:spTree>
    <p:extLst>
      <p:ext uri="{BB962C8B-B14F-4D97-AF65-F5344CB8AC3E}">
        <p14:creationId xmlns:p14="http://schemas.microsoft.com/office/powerpoint/2010/main" val="296761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accent1">
                <a:alpha val="82000"/>
                <a:lumMod val="0"/>
                <a:lumOff val="100000"/>
              </a:schemeClr>
            </a:gs>
            <a:gs pos="71000">
              <a:srgbClr val="F9FCF2">
                <a:lumMod val="0"/>
                <a:lumOff val="100000"/>
              </a:srgbClr>
            </a:gs>
            <a:gs pos="100000">
              <a:schemeClr val="bg1">
                <a:lumMod val="0"/>
                <a:lumOff val="100000"/>
              </a:schemeClr>
            </a:gs>
            <a:gs pos="0">
              <a:srgbClr val="E1F1FB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9"/>
          <p:cNvSpPr txBox="1">
            <a:spLocks/>
          </p:cNvSpPr>
          <p:nvPr/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200" b="1" dirty="0">
                <a:solidFill>
                  <a:srgbClr val="002060"/>
                </a:solidFill>
                <a:latin typeface="Cambria" panose="02040503050406030204" pitchFamily="18" charset="0"/>
              </a:rPr>
              <a:t>гр. София, </a:t>
            </a:r>
            <a:fld id="{562B9F7B-8FD2-438B-B46F-FEAD60475452}" type="datetime4">
              <a:rPr lang="bg-BG" sz="1200" b="1">
                <a:solidFill>
                  <a:srgbClr val="002060"/>
                </a:solidFill>
                <a:latin typeface="Cambria" panose="02040503050406030204" pitchFamily="18" charset="0"/>
              </a:rPr>
              <a:pPr/>
              <a:t>07 май 2018 г.</a:t>
            </a:fld>
            <a:endParaRPr lang="en-US" sz="1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47650" y="1065429"/>
            <a:ext cx="11744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0"/>
          <p:cNvSpPr txBox="1">
            <a:spLocks/>
          </p:cNvSpPr>
          <p:nvPr/>
        </p:nvSpPr>
        <p:spPr>
          <a:xfrm>
            <a:off x="11182349" y="6540501"/>
            <a:ext cx="1009651" cy="327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7C7704-DEE0-49CA-B5A3-50F93B24419D}" type="slidenum">
              <a:rPr lang="bg-BG" sz="1200" b="1" smtClean="0">
                <a:latin typeface="Cambria" panose="02040503050406030204" pitchFamily="18" charset="0"/>
              </a:rPr>
              <a:pPr algn="r"/>
              <a:t>4</a:t>
            </a:fld>
            <a:endParaRPr lang="bg-BG" sz="1200" b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6B819-5162-4493-A40D-4EA2CC8B50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9193"/>
            <a:ext cx="1531923" cy="689365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99F38C68-88F7-4A56-8820-22BC37AAE54B}"/>
              </a:ext>
            </a:extLst>
          </p:cNvPr>
          <p:cNvSpPr txBox="1">
            <a:spLocks/>
          </p:cNvSpPr>
          <p:nvPr/>
        </p:nvSpPr>
        <p:spPr>
          <a:xfrm>
            <a:off x="1711339" y="445228"/>
            <a:ext cx="9175736" cy="545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small" spc="3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Project overview</a:t>
            </a:r>
            <a:endParaRPr lang="bg-BG" sz="2400" b="1" cap="small" spc="3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C17A1-FDCF-458B-ABDC-4586A6393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1639672"/>
            <a:ext cx="3114674" cy="41528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CFE8A0-BD48-4C2D-8160-A65ACB8A3B5B}"/>
              </a:ext>
            </a:extLst>
          </p:cNvPr>
          <p:cNvSpPr/>
          <p:nvPr/>
        </p:nvSpPr>
        <p:spPr>
          <a:xfrm>
            <a:off x="247650" y="1413063"/>
            <a:ext cx="8029575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636" defTabSz="914377">
              <a:spcAft>
                <a:spcPts val="600"/>
              </a:spcAft>
              <a:buClr>
                <a:srgbClr val="002060"/>
              </a:buClr>
              <a:buSzPct val="100000"/>
            </a:pPr>
            <a:r>
              <a:rPr lang="en-US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web project for accessing Movies and </a:t>
            </a:r>
            <a:br>
              <a:rPr lang="en-US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TV Series through an online platform.</a:t>
            </a:r>
          </a:p>
          <a:p>
            <a:pPr marL="20636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0636" defTabSz="914377">
              <a:spcAft>
                <a:spcPts val="600"/>
              </a:spcAft>
              <a:buClr>
                <a:srgbClr val="002060"/>
              </a:buClr>
              <a:buSzPct val="100000"/>
            </a:pPr>
            <a:r>
              <a:rPr lang="en-US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successful web platforms like:</a:t>
            </a:r>
          </a:p>
          <a:p>
            <a:pPr marL="19050" indent="876300" defTabSz="914377">
              <a:spcAft>
                <a:spcPts val="600"/>
              </a:spcAft>
              <a:buClr>
                <a:srgbClr val="002060"/>
              </a:buClr>
              <a:buSzPct val="100000"/>
            </a:pPr>
            <a:r>
              <a:rPr lang="en-US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Vudu</a:t>
            </a:r>
            <a:r>
              <a:rPr lang="en-US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QuickFlix</a:t>
            </a:r>
            <a:r>
              <a:rPr lang="en-US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PrimeVideo</a:t>
            </a: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9050" indent="-19050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9050" indent="-19050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8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accent1">
                <a:alpha val="82000"/>
                <a:lumMod val="0"/>
                <a:lumOff val="100000"/>
              </a:schemeClr>
            </a:gs>
            <a:gs pos="71000">
              <a:srgbClr val="F9FCF2">
                <a:lumMod val="0"/>
                <a:lumOff val="100000"/>
              </a:srgbClr>
            </a:gs>
            <a:gs pos="100000">
              <a:schemeClr val="bg1">
                <a:lumMod val="0"/>
                <a:lumOff val="100000"/>
              </a:schemeClr>
            </a:gs>
            <a:gs pos="0">
              <a:srgbClr val="E1F1FB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9"/>
          <p:cNvSpPr txBox="1">
            <a:spLocks/>
          </p:cNvSpPr>
          <p:nvPr/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200" b="1" dirty="0">
                <a:solidFill>
                  <a:srgbClr val="002060"/>
                </a:solidFill>
                <a:latin typeface="Cambria" panose="02040503050406030204" pitchFamily="18" charset="0"/>
              </a:rPr>
              <a:t>гр. София, </a:t>
            </a:r>
            <a:fld id="{562B9F7B-8FD2-438B-B46F-FEAD60475452}" type="datetime4">
              <a:rPr lang="bg-BG" sz="1200" b="1">
                <a:solidFill>
                  <a:srgbClr val="002060"/>
                </a:solidFill>
                <a:latin typeface="Cambria" panose="02040503050406030204" pitchFamily="18" charset="0"/>
              </a:rPr>
              <a:pPr/>
              <a:t>07 май 2018 г.</a:t>
            </a:fld>
            <a:endParaRPr lang="en-US" sz="1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47650" y="1065429"/>
            <a:ext cx="11744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0"/>
          <p:cNvSpPr txBox="1">
            <a:spLocks/>
          </p:cNvSpPr>
          <p:nvPr/>
        </p:nvSpPr>
        <p:spPr>
          <a:xfrm>
            <a:off x="11182349" y="6540501"/>
            <a:ext cx="1009651" cy="327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7C7704-DEE0-49CA-B5A3-50F93B24419D}" type="slidenum">
              <a:rPr lang="bg-BG" sz="1200" b="1" smtClean="0">
                <a:latin typeface="Cambria" panose="02040503050406030204" pitchFamily="18" charset="0"/>
              </a:rPr>
              <a:pPr algn="r"/>
              <a:t>5</a:t>
            </a:fld>
            <a:endParaRPr lang="bg-BG" sz="1200" b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6B819-5162-4493-A40D-4EA2CC8B5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9193"/>
            <a:ext cx="1531923" cy="689365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99F38C68-88F7-4A56-8820-22BC37AAE54B}"/>
              </a:ext>
            </a:extLst>
          </p:cNvPr>
          <p:cNvSpPr txBox="1">
            <a:spLocks/>
          </p:cNvSpPr>
          <p:nvPr/>
        </p:nvSpPr>
        <p:spPr>
          <a:xfrm>
            <a:off x="1711339" y="445228"/>
            <a:ext cx="9175736" cy="545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small" spc="3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Project functionality</a:t>
            </a:r>
            <a:endParaRPr lang="bg-BG" sz="2400" b="1" cap="small" spc="3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CFE8A0-BD48-4C2D-8160-A65ACB8A3B5B}"/>
              </a:ext>
            </a:extLst>
          </p:cNvPr>
          <p:cNvSpPr/>
          <p:nvPr/>
        </p:nvSpPr>
        <p:spPr>
          <a:xfrm>
            <a:off x="247650" y="1413063"/>
            <a:ext cx="80295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636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9050" indent="-19050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9050" indent="-19050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A50FAD-88B3-4A08-ACCC-76E3267B2CF1}"/>
              </a:ext>
            </a:extLst>
          </p:cNvPr>
          <p:cNvSpPr/>
          <p:nvPr/>
        </p:nvSpPr>
        <p:spPr>
          <a:xfrm>
            <a:off x="319329" y="1197234"/>
            <a:ext cx="1162502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6" defTabSz="914377"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0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project allows the user to do the following:</a:t>
            </a:r>
          </a:p>
          <a:p>
            <a:pPr marL="363536" indent="-34290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Register, login and edit a personal account; </a:t>
            </a:r>
          </a:p>
          <a:p>
            <a:pPr marL="363536" indent="-34290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Browse and search through the available products; </a:t>
            </a:r>
          </a:p>
          <a:p>
            <a:pPr marL="363536" indent="-34290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and remove products from his personal collections </a:t>
            </a:r>
            <a:br>
              <a:rPr lang="en-US" sz="17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7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(favorites, watchlist and cart); </a:t>
            </a:r>
          </a:p>
          <a:p>
            <a:pPr marL="363536" indent="-34290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Buy the products in his cart;</a:t>
            </a:r>
          </a:p>
          <a:p>
            <a:pPr marL="363536" indent="-34290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his orders history;</a:t>
            </a:r>
          </a:p>
          <a:p>
            <a:pPr marL="363536" indent="-34290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Rate and comment products;</a:t>
            </a:r>
            <a:br>
              <a:rPr lang="en-US" sz="17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17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0636" defTabSz="914377"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0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Administrator specific:</a:t>
            </a:r>
          </a:p>
          <a:p>
            <a:pPr marL="363536" indent="-34290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and edit products;</a:t>
            </a:r>
            <a:br>
              <a:rPr lang="en-US" sz="17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17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377"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0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Other:</a:t>
            </a:r>
          </a:p>
          <a:p>
            <a:pPr marL="363536" indent="-34290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Automatic email notifications for products nearing their expiration date;</a:t>
            </a:r>
          </a:p>
          <a:p>
            <a:pPr marL="363536" indent="-34290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Automatic deletion of expired products;</a:t>
            </a:r>
          </a:p>
          <a:p>
            <a:pPr marL="363536" indent="-34290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36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accent1">
                <a:alpha val="82000"/>
                <a:lumMod val="0"/>
                <a:lumOff val="100000"/>
              </a:schemeClr>
            </a:gs>
            <a:gs pos="71000">
              <a:srgbClr val="F9FCF2">
                <a:lumMod val="0"/>
                <a:lumOff val="100000"/>
              </a:srgbClr>
            </a:gs>
            <a:gs pos="100000">
              <a:schemeClr val="bg1">
                <a:lumMod val="0"/>
                <a:lumOff val="100000"/>
              </a:schemeClr>
            </a:gs>
            <a:gs pos="0">
              <a:srgbClr val="E1F1FB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9"/>
          <p:cNvSpPr txBox="1">
            <a:spLocks/>
          </p:cNvSpPr>
          <p:nvPr/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200" b="1" dirty="0">
                <a:solidFill>
                  <a:srgbClr val="002060"/>
                </a:solidFill>
                <a:latin typeface="Cambria" panose="02040503050406030204" pitchFamily="18" charset="0"/>
              </a:rPr>
              <a:t>гр. София, </a:t>
            </a:r>
            <a:fld id="{562B9F7B-8FD2-438B-B46F-FEAD60475452}" type="datetime4">
              <a:rPr lang="bg-BG" sz="1200" b="1">
                <a:solidFill>
                  <a:srgbClr val="002060"/>
                </a:solidFill>
                <a:latin typeface="Cambria" panose="02040503050406030204" pitchFamily="18" charset="0"/>
              </a:rPr>
              <a:pPr/>
              <a:t>07 май 2018 г.</a:t>
            </a:fld>
            <a:endParaRPr lang="en-US" sz="1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47650" y="1065429"/>
            <a:ext cx="11744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0"/>
          <p:cNvSpPr txBox="1">
            <a:spLocks/>
          </p:cNvSpPr>
          <p:nvPr/>
        </p:nvSpPr>
        <p:spPr>
          <a:xfrm>
            <a:off x="11182349" y="6540501"/>
            <a:ext cx="1009651" cy="327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7C7704-DEE0-49CA-B5A3-50F93B24419D}" type="slidenum">
              <a:rPr lang="bg-BG" sz="1200" b="1" smtClean="0">
                <a:latin typeface="Cambria" panose="02040503050406030204" pitchFamily="18" charset="0"/>
              </a:rPr>
              <a:pPr algn="r"/>
              <a:t>6</a:t>
            </a:fld>
            <a:endParaRPr lang="bg-BG" sz="1200" b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6B819-5162-4493-A40D-4EA2CC8B5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9193"/>
            <a:ext cx="1531923" cy="689365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99F38C68-88F7-4A56-8820-22BC37AAE54B}"/>
              </a:ext>
            </a:extLst>
          </p:cNvPr>
          <p:cNvSpPr txBox="1">
            <a:spLocks/>
          </p:cNvSpPr>
          <p:nvPr/>
        </p:nvSpPr>
        <p:spPr>
          <a:xfrm>
            <a:off x="1711339" y="445228"/>
            <a:ext cx="9175736" cy="545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small" spc="3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3.1. Backend technologies</a:t>
            </a:r>
            <a:endParaRPr lang="bg-BG" sz="2400" b="1" cap="small" spc="3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F789B-A5D5-4CDF-A095-9E8D8F59702B}"/>
              </a:ext>
            </a:extLst>
          </p:cNvPr>
          <p:cNvSpPr/>
          <p:nvPr/>
        </p:nvSpPr>
        <p:spPr>
          <a:xfrm>
            <a:off x="-240386" y="1170141"/>
            <a:ext cx="116250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6" algn="ctr" defTabSz="914377"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backing us up?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99F99B-DB5D-4FE4-A2D1-03C0102D19A9}"/>
              </a:ext>
            </a:extLst>
          </p:cNvPr>
          <p:cNvSpPr/>
          <p:nvPr/>
        </p:nvSpPr>
        <p:spPr>
          <a:xfrm>
            <a:off x="247650" y="1902701"/>
            <a:ext cx="56451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6" defTabSz="914377"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Database:</a:t>
            </a:r>
          </a:p>
          <a:p>
            <a:pPr marL="763586" lvl="1" indent="-28575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cap="small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MySQL Server</a:t>
            </a:r>
          </a:p>
          <a:p>
            <a:pPr marL="763586" lvl="1" indent="-28575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cap="small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MySQL Workbench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E44D4-470B-4178-8EF2-8501095DB2A2}"/>
              </a:ext>
            </a:extLst>
          </p:cNvPr>
          <p:cNvSpPr/>
          <p:nvPr/>
        </p:nvSpPr>
        <p:spPr>
          <a:xfrm>
            <a:off x="247649" y="4552770"/>
            <a:ext cx="58483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6" defTabSz="914377"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Server:</a:t>
            </a:r>
          </a:p>
          <a:p>
            <a:pPr marL="763586" lvl="1" indent="-28575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cap="small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Apache Tomcat 8.5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CBB96B-18D2-40A3-B516-69E9865BEC11}"/>
              </a:ext>
            </a:extLst>
          </p:cNvPr>
          <p:cNvSpPr/>
          <p:nvPr/>
        </p:nvSpPr>
        <p:spPr>
          <a:xfrm>
            <a:off x="5892794" y="1909927"/>
            <a:ext cx="58483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6" defTabSz="914377"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Programming language &amp; IDE:</a:t>
            </a:r>
          </a:p>
          <a:p>
            <a:pPr marL="763586" lvl="1" indent="-28575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cap="small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 – Java (JDK 8)</a:t>
            </a:r>
          </a:p>
          <a:p>
            <a:pPr marL="763586" lvl="1" indent="-28575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cap="small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 – Eclipse Oxygen 3 For Java 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541C2F-6470-4802-B5FE-EE4E47BD97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2" y="3105518"/>
            <a:ext cx="1471356" cy="11763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1FF237-6AC2-485D-91F3-067DE3399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146" y="3105518"/>
            <a:ext cx="1471356" cy="12667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B36D82-0D52-4509-B946-153A18155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94" y="3155865"/>
            <a:ext cx="2228705" cy="13684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506DC2-99EC-403C-BB27-E75D464E71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499" y="3488873"/>
            <a:ext cx="2860681" cy="792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83E30B7-2286-4EE6-812F-FDEF440BE066}"/>
              </a:ext>
            </a:extLst>
          </p:cNvPr>
          <p:cNvSpPr/>
          <p:nvPr/>
        </p:nvSpPr>
        <p:spPr>
          <a:xfrm>
            <a:off x="5892794" y="4552770"/>
            <a:ext cx="58483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6" defTabSz="914377"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Frameworks:</a:t>
            </a:r>
          </a:p>
          <a:p>
            <a:pPr marL="763586" lvl="1" indent="-28575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cap="small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Spring Boot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DB2A985-0CB3-4CD3-9D60-E6819F9A9D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6" y="5290161"/>
            <a:ext cx="2524126" cy="1202873"/>
          </a:xfrm>
          <a:prstGeom prst="rect">
            <a:avLst/>
          </a:prstGeom>
        </p:spPr>
      </p:pic>
      <p:pic>
        <p:nvPicPr>
          <p:cNvPr id="1026" name="Picture 2" descr="C:\Users\Lenovo\Desktop\spring-boo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041" y="5257917"/>
            <a:ext cx="2473855" cy="11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06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accent1">
                <a:alpha val="82000"/>
                <a:lumMod val="0"/>
                <a:lumOff val="100000"/>
              </a:schemeClr>
            </a:gs>
            <a:gs pos="71000">
              <a:srgbClr val="F9FCF2">
                <a:lumMod val="0"/>
                <a:lumOff val="100000"/>
              </a:srgbClr>
            </a:gs>
            <a:gs pos="100000">
              <a:schemeClr val="bg1">
                <a:lumMod val="0"/>
                <a:lumOff val="100000"/>
              </a:schemeClr>
            </a:gs>
            <a:gs pos="0">
              <a:srgbClr val="E1F1FB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9"/>
          <p:cNvSpPr txBox="1">
            <a:spLocks/>
          </p:cNvSpPr>
          <p:nvPr/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200" b="1" dirty="0">
                <a:solidFill>
                  <a:srgbClr val="002060"/>
                </a:solidFill>
                <a:latin typeface="Cambria" panose="02040503050406030204" pitchFamily="18" charset="0"/>
              </a:rPr>
              <a:t>гр. София, </a:t>
            </a:r>
            <a:fld id="{562B9F7B-8FD2-438B-B46F-FEAD60475452}" type="datetime4">
              <a:rPr lang="bg-BG" sz="1200" b="1">
                <a:solidFill>
                  <a:srgbClr val="002060"/>
                </a:solidFill>
                <a:latin typeface="Cambria" panose="02040503050406030204" pitchFamily="18" charset="0"/>
              </a:rPr>
              <a:pPr/>
              <a:t>07 май 2018 г.</a:t>
            </a:fld>
            <a:endParaRPr lang="en-US" sz="1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47650" y="1065429"/>
            <a:ext cx="11744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0"/>
          <p:cNvSpPr txBox="1">
            <a:spLocks/>
          </p:cNvSpPr>
          <p:nvPr/>
        </p:nvSpPr>
        <p:spPr>
          <a:xfrm>
            <a:off x="11182349" y="6540501"/>
            <a:ext cx="1009651" cy="327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7C7704-DEE0-49CA-B5A3-50F93B24419D}" type="slidenum">
              <a:rPr lang="bg-BG" sz="1200" b="1" smtClean="0">
                <a:latin typeface="Cambria" panose="02040503050406030204" pitchFamily="18" charset="0"/>
              </a:rPr>
              <a:pPr algn="r"/>
              <a:t>7</a:t>
            </a:fld>
            <a:endParaRPr lang="bg-BG" sz="1200" b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6B819-5162-4493-A40D-4EA2CC8B5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9193"/>
            <a:ext cx="1531923" cy="689365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99F38C68-88F7-4A56-8820-22BC37AAE54B}"/>
              </a:ext>
            </a:extLst>
          </p:cNvPr>
          <p:cNvSpPr txBox="1">
            <a:spLocks/>
          </p:cNvSpPr>
          <p:nvPr/>
        </p:nvSpPr>
        <p:spPr>
          <a:xfrm>
            <a:off x="1711339" y="445228"/>
            <a:ext cx="9175736" cy="545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small" spc="3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3.2. Frontend technologies</a:t>
            </a:r>
            <a:endParaRPr lang="bg-BG" sz="2400" b="1" cap="small" spc="3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4B82C-9BBA-491B-A540-9B7A5A7E2458}"/>
              </a:ext>
            </a:extLst>
          </p:cNvPr>
          <p:cNvSpPr/>
          <p:nvPr/>
        </p:nvSpPr>
        <p:spPr>
          <a:xfrm>
            <a:off x="-240386" y="1170141"/>
            <a:ext cx="116250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6" algn="ctr" defTabSz="914377"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up in the front?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229F6C-DBB8-4C52-BA70-54D1AF93CE20}"/>
              </a:ext>
            </a:extLst>
          </p:cNvPr>
          <p:cNvSpPr/>
          <p:nvPr/>
        </p:nvSpPr>
        <p:spPr>
          <a:xfrm>
            <a:off x="247650" y="1796269"/>
            <a:ext cx="56451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6" defTabSz="914377"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Views:</a:t>
            </a:r>
          </a:p>
          <a:p>
            <a:pPr marL="763586" lvl="1" indent="-28575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cap="small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Server Pages (JSP) </a:t>
            </a:r>
          </a:p>
          <a:p>
            <a:pPr marL="763586" lvl="1" indent="-28575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cap="small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BBB51-6FF6-4AD4-88D5-3F3841661770}"/>
              </a:ext>
            </a:extLst>
          </p:cNvPr>
          <p:cNvSpPr/>
          <p:nvPr/>
        </p:nvSpPr>
        <p:spPr>
          <a:xfrm>
            <a:off x="6026005" y="1790803"/>
            <a:ext cx="56451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6" defTabSz="914377"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Additional Code Using:</a:t>
            </a:r>
          </a:p>
          <a:p>
            <a:pPr marL="763586" lvl="1" indent="-28575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cap="small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 (JS)</a:t>
            </a:r>
          </a:p>
          <a:p>
            <a:pPr marL="763586" lvl="1" indent="-28575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cap="small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Standard Tag Library (JSTL)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A5A0B5-52B3-4101-B794-2DFCA3A4353C}"/>
              </a:ext>
            </a:extLst>
          </p:cNvPr>
          <p:cNvSpPr/>
          <p:nvPr/>
        </p:nvSpPr>
        <p:spPr>
          <a:xfrm>
            <a:off x="104775" y="4583549"/>
            <a:ext cx="56451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6" defTabSz="914377"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Stylization:</a:t>
            </a:r>
          </a:p>
          <a:p>
            <a:pPr marL="763586" lvl="1" indent="-28575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cap="small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CSS</a:t>
            </a:r>
          </a:p>
          <a:p>
            <a:pPr marL="763586" lvl="1" indent="-285750" defTabSz="914377"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cap="small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W3.CSS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3CB18-016B-4479-B5FE-93F70CEE2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04" y="4910464"/>
            <a:ext cx="1861144" cy="1282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67E73-11EE-4B6E-9E50-77327DA763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36" y="3039424"/>
            <a:ext cx="1443099" cy="12563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BD7779-0BC9-4B49-A597-A72F49148E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05" y="3023380"/>
            <a:ext cx="1690842" cy="13934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816E14-F7F6-4635-A9EE-753C03C4F5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48" y="4744933"/>
            <a:ext cx="1447652" cy="14476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BB1DE4-8C6D-4FD9-88A7-2C0B2820B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2962354"/>
            <a:ext cx="1108419" cy="156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5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accent1">
                <a:alpha val="82000"/>
                <a:lumMod val="0"/>
                <a:lumOff val="100000"/>
              </a:schemeClr>
            </a:gs>
            <a:gs pos="71000">
              <a:srgbClr val="F9FCF2">
                <a:lumMod val="0"/>
                <a:lumOff val="100000"/>
              </a:srgbClr>
            </a:gs>
            <a:gs pos="100000">
              <a:schemeClr val="bg1">
                <a:lumMod val="0"/>
                <a:lumOff val="100000"/>
              </a:schemeClr>
            </a:gs>
            <a:gs pos="0">
              <a:srgbClr val="E1F1FB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2DE307-732E-474F-8577-3BC1A6FA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Date Placeholder 19"/>
          <p:cNvSpPr txBox="1">
            <a:spLocks/>
          </p:cNvSpPr>
          <p:nvPr/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200" b="1" dirty="0">
                <a:solidFill>
                  <a:srgbClr val="002060"/>
                </a:solidFill>
                <a:latin typeface="Cambria" panose="02040503050406030204" pitchFamily="18" charset="0"/>
              </a:rPr>
              <a:t>гр. София, </a:t>
            </a:r>
            <a:fld id="{562B9F7B-8FD2-438B-B46F-FEAD60475452}" type="datetime4">
              <a:rPr lang="bg-BG" sz="1200" b="1">
                <a:solidFill>
                  <a:srgbClr val="002060"/>
                </a:solidFill>
                <a:latin typeface="Cambria" panose="02040503050406030204" pitchFamily="18" charset="0"/>
              </a:rPr>
              <a:pPr/>
              <a:t>07 май 2018 г.</a:t>
            </a:fld>
            <a:endParaRPr lang="en-US" sz="1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Slide Number Placeholder 10"/>
          <p:cNvSpPr txBox="1">
            <a:spLocks/>
          </p:cNvSpPr>
          <p:nvPr/>
        </p:nvSpPr>
        <p:spPr>
          <a:xfrm>
            <a:off x="11182349" y="6540501"/>
            <a:ext cx="1009651" cy="327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7C7704-DEE0-49CA-B5A3-50F93B24419D}" type="slidenum">
              <a:rPr lang="bg-BG" sz="1200" b="1" smtClean="0">
                <a:latin typeface="Cambria" panose="02040503050406030204" pitchFamily="18" charset="0"/>
              </a:rPr>
              <a:pPr algn="r"/>
              <a:t>8</a:t>
            </a:fld>
            <a:endParaRPr lang="bg-BG" sz="1200" b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6B819-5162-4493-A40D-4EA2CC8B50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9193"/>
            <a:ext cx="1531923" cy="689365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99F38C68-88F7-4A56-8820-22BC37AAE54B}"/>
              </a:ext>
            </a:extLst>
          </p:cNvPr>
          <p:cNvSpPr txBox="1">
            <a:spLocks/>
          </p:cNvSpPr>
          <p:nvPr/>
        </p:nvSpPr>
        <p:spPr>
          <a:xfrm>
            <a:off x="1741474" y="73910"/>
            <a:ext cx="5175374" cy="545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cap="small" spc="3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en-US" sz="18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 Entity Relationship 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CFE8A0-BD48-4C2D-8160-A65ACB8A3B5B}"/>
              </a:ext>
            </a:extLst>
          </p:cNvPr>
          <p:cNvSpPr/>
          <p:nvPr/>
        </p:nvSpPr>
        <p:spPr>
          <a:xfrm>
            <a:off x="247650" y="1413063"/>
            <a:ext cx="80295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636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9050" indent="-19050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9050" indent="-19050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59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accent1">
                <a:alpha val="82000"/>
                <a:lumMod val="0"/>
                <a:lumOff val="100000"/>
              </a:schemeClr>
            </a:gs>
            <a:gs pos="71000">
              <a:srgbClr val="F9FCF2">
                <a:lumMod val="0"/>
                <a:lumOff val="100000"/>
              </a:srgbClr>
            </a:gs>
            <a:gs pos="100000">
              <a:schemeClr val="bg1">
                <a:lumMod val="0"/>
                <a:lumOff val="100000"/>
              </a:schemeClr>
            </a:gs>
            <a:gs pos="0">
              <a:srgbClr val="E1F1FB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9"/>
          <p:cNvSpPr txBox="1">
            <a:spLocks/>
          </p:cNvSpPr>
          <p:nvPr/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200" b="1" dirty="0">
                <a:solidFill>
                  <a:srgbClr val="002060"/>
                </a:solidFill>
                <a:latin typeface="Cambria" panose="02040503050406030204" pitchFamily="18" charset="0"/>
              </a:rPr>
              <a:t>гр. София, </a:t>
            </a:r>
            <a:fld id="{562B9F7B-8FD2-438B-B46F-FEAD60475452}" type="datetime4">
              <a:rPr lang="bg-BG" sz="1200" b="1">
                <a:solidFill>
                  <a:srgbClr val="002060"/>
                </a:solidFill>
                <a:latin typeface="Cambria" panose="02040503050406030204" pitchFamily="18" charset="0"/>
              </a:rPr>
              <a:pPr/>
              <a:t>07 май 2018 г.</a:t>
            </a:fld>
            <a:endParaRPr lang="en-US" sz="1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47650" y="1065429"/>
            <a:ext cx="11744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0"/>
          <p:cNvSpPr txBox="1">
            <a:spLocks/>
          </p:cNvSpPr>
          <p:nvPr/>
        </p:nvSpPr>
        <p:spPr>
          <a:xfrm>
            <a:off x="11182349" y="6540501"/>
            <a:ext cx="1009651" cy="327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7C7704-DEE0-49CA-B5A3-50F93B24419D}" type="slidenum">
              <a:rPr lang="bg-BG" sz="1200" b="1" smtClean="0">
                <a:latin typeface="Cambria" panose="02040503050406030204" pitchFamily="18" charset="0"/>
              </a:rPr>
              <a:pPr algn="r"/>
              <a:t>9</a:t>
            </a:fld>
            <a:endParaRPr lang="bg-BG" sz="1200" b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6B819-5162-4493-A40D-4EA2CC8B5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9193"/>
            <a:ext cx="1531923" cy="689365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99F38C68-88F7-4A56-8820-22BC37AAE54B}"/>
              </a:ext>
            </a:extLst>
          </p:cNvPr>
          <p:cNvSpPr txBox="1">
            <a:spLocks/>
          </p:cNvSpPr>
          <p:nvPr/>
        </p:nvSpPr>
        <p:spPr>
          <a:xfrm>
            <a:off x="1711339" y="445228"/>
            <a:ext cx="9175736" cy="545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small" spc="3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en-US" sz="2800" b="1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CFE8A0-BD48-4C2D-8160-A65ACB8A3B5B}"/>
              </a:ext>
            </a:extLst>
          </p:cNvPr>
          <p:cNvSpPr/>
          <p:nvPr/>
        </p:nvSpPr>
        <p:spPr>
          <a:xfrm>
            <a:off x="247650" y="1413063"/>
            <a:ext cx="80295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636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9050" indent="-19050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9050" indent="-19050" defTabSz="914377">
              <a:spcAft>
                <a:spcPts val="600"/>
              </a:spcAft>
              <a:buClr>
                <a:srgbClr val="002060"/>
              </a:buClr>
              <a:buSzPct val="100000"/>
            </a:pP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363"/>
            <a:ext cx="12189622" cy="547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0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2D050"/>
      </a:hlink>
      <a:folHlink>
        <a:srgbClr val="3EBBF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2_Parallax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3.xml><?xml version="1.0" encoding="utf-8"?>
<a:theme xmlns:a="http://schemas.openxmlformats.org/drawingml/2006/main" name="1_Parallax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1306</TotalTime>
  <Words>323</Words>
  <Application>Microsoft Office PowerPoint</Application>
  <PresentationFormat>Widescreen</PresentationFormat>
  <Paragraphs>108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</vt:lpstr>
      <vt:lpstr>Corbel</vt:lpstr>
      <vt:lpstr>Verdana</vt:lpstr>
      <vt:lpstr>Wingdings 3</vt:lpstr>
      <vt:lpstr>Parallax</vt:lpstr>
      <vt:lpstr>2_Parallax</vt:lpstr>
      <vt:lpstr>1_Parallax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Wavecatcher</dc:creator>
  <cp:lastModifiedBy>СГ</cp:lastModifiedBy>
  <cp:revision>141</cp:revision>
  <dcterms:created xsi:type="dcterms:W3CDTF">2016-07-01T13:16:59Z</dcterms:created>
  <dcterms:modified xsi:type="dcterms:W3CDTF">2018-05-07T20:06:31Z</dcterms:modified>
</cp:coreProperties>
</file>