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1"/>
  </p:notesMasterIdLst>
  <p:handoutMasterIdLst>
    <p:handoutMasterId r:id="rId52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99" r:id="rId10"/>
    <p:sldId id="533" r:id="rId11"/>
    <p:sldId id="470" r:id="rId12"/>
    <p:sldId id="586" r:id="rId13"/>
    <p:sldId id="449" r:id="rId14"/>
    <p:sldId id="476" r:id="rId15"/>
    <p:sldId id="611" r:id="rId16"/>
    <p:sldId id="612" r:id="rId17"/>
    <p:sldId id="473" r:id="rId18"/>
    <p:sldId id="587" r:id="rId19"/>
    <p:sldId id="588" r:id="rId20"/>
    <p:sldId id="589" r:id="rId21"/>
    <p:sldId id="590" r:id="rId22"/>
    <p:sldId id="494" r:id="rId23"/>
    <p:sldId id="495" r:id="rId24"/>
    <p:sldId id="600" r:id="rId25"/>
    <p:sldId id="592" r:id="rId26"/>
    <p:sldId id="601" r:id="rId27"/>
    <p:sldId id="479" r:id="rId28"/>
    <p:sldId id="583" r:id="rId29"/>
    <p:sldId id="584" r:id="rId30"/>
    <p:sldId id="585" r:id="rId31"/>
    <p:sldId id="608" r:id="rId32"/>
    <p:sldId id="609" r:id="rId33"/>
    <p:sldId id="610" r:id="rId34"/>
    <p:sldId id="496" r:id="rId35"/>
    <p:sldId id="602" r:id="rId36"/>
    <p:sldId id="485" r:id="rId37"/>
    <p:sldId id="464" r:id="rId38"/>
    <p:sldId id="465" r:id="rId39"/>
    <p:sldId id="497" r:id="rId40"/>
    <p:sldId id="604" r:id="rId41"/>
    <p:sldId id="499" r:id="rId42"/>
    <p:sldId id="605" r:id="rId43"/>
    <p:sldId id="606" r:id="rId44"/>
    <p:sldId id="607" r:id="rId45"/>
    <p:sldId id="459" r:id="rId46"/>
    <p:sldId id="577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242DFE38-120F-4AEF-8518-065E82FEBCF6}">
          <p14:sldIdLst>
            <p14:sldId id="274"/>
            <p14:sldId id="581"/>
          </p14:sldIdLst>
        </p14:section>
        <p14:section name="Преговор" id="{21597AE5-FF24-4675-8352-AA5AEDA0E43A}">
          <p14:sldIdLst>
            <p14:sldId id="522"/>
            <p14:sldId id="523"/>
            <p14:sldId id="534"/>
            <p14:sldId id="525"/>
            <p14:sldId id="526"/>
            <p14:sldId id="599"/>
            <p14:sldId id="533"/>
          </p14:sldIdLst>
        </p14:section>
        <p14:section name="Логически изрази и проверки" id="{23530654-1E7D-4CBF-8A9A-A1611097E9D2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Прости проверки" id="{74B4EC90-9717-40F6-86E9-1D5A5FC4BE7B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Дебъгване" id="{A1A28EE1-CDB7-49A4-9EEF-BCB37DBAF363}">
          <p14:sldIdLst>
            <p14:sldId id="583"/>
            <p14:sldId id="584"/>
            <p14:sldId id="585"/>
          </p14:sldIdLst>
        </p14:section>
        <p14:section name="Закръгляне и форматиране" id="{DE113536-4AC9-4F96-913C-B63C4BD37801}">
          <p14:sldIdLst>
            <p14:sldId id="608"/>
            <p14:sldId id="609"/>
            <p14:sldId id="610"/>
          </p14:sldIdLst>
        </p14:section>
        <p14:section name="Серии от проверки" id="{5C2E0A30-61FC-4EE7-AE08-1209F040A70E}">
          <p14:sldIdLst>
            <p14:sldId id="496"/>
            <p14:sldId id="602"/>
            <p14:sldId id="485"/>
          </p14:sldIdLst>
        </p14:section>
        <p14:section name="Живот на променлива" id="{2610CE0B-869D-4994-A826-F1814F003040}">
          <p14:sldIdLst>
            <p14:sldId id="464"/>
            <p14:sldId id="465"/>
          </p14:sldIdLst>
        </p14:section>
        <p14:section name="Условни конструкции" id="{7626F2E5-8ADE-4F0D-8593-5BF6146F480B}">
          <p14:sldIdLst>
            <p14:sldId id="497"/>
            <p14:sldId id="604"/>
            <p14:sldId id="499"/>
          </p14:sldIdLst>
        </p14:section>
        <p14:section name="WPF Calculator" id="{01DC5B94-1068-41D5-9F3B-539A8098849F}">
          <p14:sldIdLst>
            <p14:sldId id="605"/>
            <p14:sldId id="606"/>
            <p14:sldId id="607"/>
          </p14:sldIdLst>
        </p14:section>
        <p14:section name="Задачи" id="{97C3A91A-4AA1-4AA4-A3D9-AE5935732C69}">
          <p14:sldIdLst>
            <p14:sldId id="459"/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3" d="100"/>
          <a:sy n="53" d="100"/>
        </p:scale>
        <p:origin x="121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416-005A-4A72-AD02-DFD7AAD2E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05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BEAD5-46E0-46E0-99F6-C18EE20E8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5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0D7B8-D147-41DB-B65F-0ADECDC4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183FD9-13A8-447F-AA29-B35DD35C5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D7FDA5-7C9D-4107-AC4D-C6D7A0D4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668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C5F6F1-AF3C-45E9-9F45-8470A9526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396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0859BA-1C12-431D-882E-435B1C1EA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782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12837C-7828-4120-8EEE-7481F4680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5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55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Логически изрази и проверки. Условна конструкция</a:t>
            </a:r>
            <a:endParaRPr lang="en-US" sz="3600" dirty="0"/>
          </a:p>
          <a:p>
            <a:r>
              <a:rPr lang="en-US" sz="3600" dirty="0"/>
              <a:t>i</a:t>
            </a:r>
            <a:r>
              <a:rPr lang="ru-RU" sz="3600" dirty="0"/>
              <a:t>f-else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62C2A8-A291-41AB-8A23-05B4C05608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251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951625D-0AAD-46C9-BF2F-CB59F71E8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000" y="2559046"/>
            <a:ext cx="5034001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112" y="3601054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112" y="4092231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112" y="507458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112" y="458340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112" y="5565762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112" y="605694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619E78B-90B7-4101-B01C-8129900C8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(</a:t>
            </a:r>
            <a:r>
              <a:rPr lang="en-US" sz="3600" b="1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94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a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b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161969"/>
            <a:ext cx="6939293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"Examplе";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/>
              <a:t> 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439611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817" y="4464000"/>
            <a:ext cx="3058183" cy="1055608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FD31C79-6627-472C-98A6-6764966A8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2248" y="3429000"/>
            <a:ext cx="4207503" cy="649766"/>
          </a:xfrm>
        </p:spPr>
        <p:txBody>
          <a:bodyPr/>
          <a:lstStyle/>
          <a:p>
            <a:r>
              <a:rPr lang="en-US" sz="2800" dirty="0"/>
              <a:t>bool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577901" y="5499000"/>
            <a:ext cx="5036195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3E97A-6144-4787-A63E-49C431CD6C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45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6003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338814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00" y="3328814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B570B28-B174-4B20-BF44-82D9A7000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9059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/>
              <a:t> 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200" dirty="0"/>
              <a:t>, ако оценката е по</a:t>
            </a:r>
            <a:r>
              <a:rPr lang="en-US" sz="3200" dirty="0"/>
              <a:t>-</a:t>
            </a:r>
            <a:r>
              <a:rPr lang="bg-BG" sz="3200" dirty="0"/>
              <a:t>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05B1EE-98E3-4F3A-B6EF-1442C8E1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287" y="1653964"/>
            <a:ext cx="6772" cy="52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6000" y="3249000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6939" y="4194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49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734000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10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428" y="4338829"/>
            <a:ext cx="104941" cy="400110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C26ED4-4303-4B69-8DCE-4BE3BA2B93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15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6C6140-EA44-40F3-A575-8282BB9E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  <a:p>
            <a:pPr marL="514350" indent="-514350"/>
            <a:r>
              <a:rPr lang="bg-BG" sz="3200" dirty="0"/>
              <a:t>Решаване на изпитна задача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6982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</a:t>
            </a:r>
            <a:r>
              <a:rPr lang="en-US" sz="3400" dirty="0"/>
              <a:t> </a:t>
            </a:r>
            <a:r>
              <a:rPr lang="bg-BG" sz="34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529000"/>
            <a:ext cx="5535000" cy="3982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1000" y="4551666"/>
            <a:ext cx="3342558" cy="1532334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245574-3264-4AE3-98F3-B7A457ECD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1000" y="2709000"/>
            <a:ext cx="2970000" cy="1532334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6" r="1"/>
          <a:stretch/>
        </p:blipFill>
        <p:spPr>
          <a:xfrm>
            <a:off x="6726000" y="4948840"/>
            <a:ext cx="5014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6F9647B-937A-4576-AA60-15682AC4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210173"/>
            <a:ext cx="561905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 == </a:t>
            </a:r>
            <a:r>
              <a:rPr lang="it-IT" sz="26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Console.WriteLine</a:t>
            </a:r>
            <a:r>
              <a:rPr lang="en-US" sz="2600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214" y="5163392"/>
            <a:ext cx="4751786" cy="1055608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63248"/>
            <a:ext cx="4948470" cy="139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CF0BBE0-F102-4143-B878-BB6426151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0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4194002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6994" y="4588523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94" y="4504181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831" y="4194000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398" y="4588522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98" y="4504180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3021358"/>
            <a:ext cx="3334215" cy="361047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8900C6B-D32D-4DFD-AFCB-6FD8D17E7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9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291329-E6A0-4909-A26A-E6EF0B460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968B6B-692D-4A96-9637-1D2F3708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717906"/>
            <a:ext cx="8145000" cy="409609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A7FA-E339-4F9C-9E43-34D5ECB48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EEB5BEC-DA7E-4DC2-8C6B-ECECE915E1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855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Процес на проследяване на изпълнението на</a:t>
            </a:r>
            <a:r>
              <a:rPr lang="en-US" sz="3600" dirty="0"/>
              <a:t> </a:t>
            </a: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537555"/>
            <a:ext cx="2095597" cy="57888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8F8080-9229-4797-985A-5141D51682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00" y="1134000"/>
            <a:ext cx="10665000" cy="5546589"/>
          </a:xfrm>
        </p:spPr>
        <p:txBody>
          <a:bodyPr>
            <a:normAutofit/>
          </a:bodyPr>
          <a:lstStyle/>
          <a:p>
            <a:r>
              <a:rPr lang="bg-BG" sz="3200" dirty="0"/>
              <a:t>Натискане на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стартира програмата в </a:t>
            </a:r>
            <a:r>
              <a:rPr lang="en-US" sz="3200" dirty="0"/>
              <a:t>debug </a:t>
            </a:r>
            <a:r>
              <a:rPr lang="bg-BG" sz="3200" dirty="0"/>
              <a:t>режим</a:t>
            </a:r>
            <a:endParaRPr lang="en-US" sz="3200" dirty="0"/>
          </a:p>
          <a:p>
            <a:r>
              <a:rPr lang="bg-BG" sz="3200" dirty="0"/>
              <a:t>Можем да преминем към следващата стъпка с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200" dirty="0"/>
              <a:t>Можем да създаваме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dirty="0"/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9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998700"/>
            <a:ext cx="6486525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3F0231-FC8C-4DC6-89CA-D479BB7D5A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7CEFDC-57CF-4453-AA12-1657CC1DF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</p:spTree>
    <p:extLst>
      <p:ext uri="{BB962C8B-B14F-4D97-AF65-F5344CB8AC3E}">
        <p14:creationId xmlns:p14="http://schemas.microsoft.com/office/powerpoint/2010/main" val="3729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1CE17-CF70-4191-A580-050FC2C64C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9791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61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1910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72" y="5184000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33AAB8-2DAB-4008-8637-B0A082851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3165962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819733"/>
            <a:ext cx="4365000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-642996 w 3680359"/>
              <a:gd name="connsiteY18" fmla="*/ -132462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1865030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3422" y="5207243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5494" y="1798496"/>
            <a:ext cx="217732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8288" y="3128785"/>
            <a:ext cx="2124528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8074" y="5191136"/>
            <a:ext cx="2124528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5280" y="5659875"/>
            <a:ext cx="2167536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599BDE8-7568-4EEE-ABD2-B8A7047D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E78D9B-3E3E-484A-9BBB-EFDA3C74BE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86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C4C8571-C7C9-4F02-8740-AEEFBAF707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75" y="2413705"/>
            <a:ext cx="6611498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75" y="3973170"/>
            <a:ext cx="2892025" cy="1532334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0999" y="1048155"/>
            <a:ext cx="1039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</a:t>
            </a:r>
            <a:r>
              <a:rPr lang="en-US" sz="3600" dirty="0"/>
              <a:t> </a:t>
            </a:r>
            <a:r>
              <a:rPr lang="bg-BG" sz="3600" dirty="0"/>
              <a:t>установява</a:t>
            </a:r>
            <a:r>
              <a:rPr lang="en-US" sz="3600" dirty="0"/>
              <a:t>, </a:t>
            </a:r>
            <a:r>
              <a:rPr lang="bg-BG" sz="3600" dirty="0"/>
              <a:t>че е вярно и приключва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0D1F31-E6A8-485D-9CAF-41CE97E6F7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DA57D5-25D3-4510-AE7A-58DADD3A6F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61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</a:p>
          <a:p>
            <a:pPr marL="1371029" lvl="2" indent="-457200"/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 от 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80059"/>
            <a:ext cx="9581100" cy="3388208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9655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C88E7E-B867-4573-A98B-FBF1BD7C1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73B7A6-C34B-4497-A433-7DF6B02918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AD8A89-C841-4753-A9C7-2808E9379C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5ECFEC8-E26E-475D-B6EA-E384EB47F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7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8364" y="1371601"/>
            <a:ext cx="8797636" cy="47937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000" y="63201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на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bg-BG" sz="2000" dirty="0">
                <a:solidFill>
                  <a:prstClr val="white"/>
                </a:solidFill>
              </a:rPr>
              <a:t>: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59FEF6-D783-491B-A4EE-CAA8AD7E44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5123C5-E6A2-4FC2-8152-80F6D9516F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Calculator</a:t>
            </a:r>
            <a:endParaRPr lang="bg-B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EA2E17-2B59-445F-A1E7-678136648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3900" y="1314000"/>
            <a:ext cx="2704200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2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11EB-AD79-42F7-B06A-0388A16DD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WPF is graphical subsystem for rendering User Interface.</a:t>
            </a:r>
          </a:p>
          <a:p>
            <a:pPr lvl="1"/>
            <a:r>
              <a:rPr lang="en-US" dirty="0"/>
              <a:t>You can create desktop applications</a:t>
            </a:r>
          </a:p>
          <a:p>
            <a:pPr lvl="1"/>
            <a:r>
              <a:rPr lang="en-US" dirty="0"/>
              <a:t>Easy UI using drag end drop</a:t>
            </a:r>
          </a:p>
          <a:p>
            <a:r>
              <a:rPr lang="en-US" dirty="0"/>
              <a:t>Easy Learning curve and rich documentation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5040A3-F290-4538-925B-1876FC88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Presentation Foundation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C68D36-5900-4153-9381-AA169C09AB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78C47F-3677-413D-928A-79853D0F0E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– 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22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4090F7-3241-4957-8564-E48E27F807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0005407-1A09-4F94-A00F-E086D678D0E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9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</a:p>
          <a:p>
            <a:pPr latinLnBrk="0"/>
            <a:r>
              <a:rPr lang="en-US" sz="3600" dirty="0">
                <a:solidFill>
                  <a:schemeClr val="bg2"/>
                </a:solidFill>
              </a:rPr>
              <a:t>Debugger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143CDF-AB21-4C2E-A4B8-9CA74E46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758054-7CF1-4B25-831F-6BDC0F91B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5F7BD0-E02D-4EF0-BFA3-4E4B55474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185917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0C7256-ADF1-432C-8C17-D402D30A88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359" y="1919121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0A2A6C9C-B105-4922-9FD8-B5113099EF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000" y="1899000"/>
            <a:ext cx="6858000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99BC-8533-4AB7-A1C8-66A1A41433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</TotalTime>
  <Words>1934</Words>
  <Application>Microsoft Office PowerPoint</Application>
  <PresentationFormat>Widescreen</PresentationFormat>
  <Paragraphs>411</Paragraphs>
  <Slides>48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Visual Studio</vt:lpstr>
      <vt:lpstr>Закръгляне и форматиране</vt:lpstr>
      <vt:lpstr>Работа с числа</vt:lpstr>
      <vt:lpstr>Форматиране и Закръгляне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 – условие</vt:lpstr>
      <vt:lpstr>Лица на фигури – решение</vt:lpstr>
      <vt:lpstr>Simple Calculator</vt:lpstr>
      <vt:lpstr>Windows Presentation Foundation</vt:lpstr>
      <vt:lpstr>Project – Live Demo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Desislava Topuzakova</cp:lastModifiedBy>
  <cp:revision>25</cp:revision>
  <dcterms:created xsi:type="dcterms:W3CDTF">2018-05-23T13:08:44Z</dcterms:created>
  <dcterms:modified xsi:type="dcterms:W3CDTF">2020-10-10T06:57:51Z</dcterms:modified>
  <cp:category>computer programming;programming;C#;програмиране;кодиране</cp:category>
</cp:coreProperties>
</file>