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1" r:id="rId11"/>
    <p:sldId id="612" r:id="rId12"/>
    <p:sldId id="613" r:id="rId13"/>
    <p:sldId id="415" r:id="rId14"/>
    <p:sldId id="606" r:id="rId15"/>
    <p:sldId id="607" r:id="rId16"/>
    <p:sldId id="608" r:id="rId17"/>
    <p:sldId id="609" r:id="rId18"/>
    <p:sldId id="610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618" r:id="rId47"/>
    <p:sldId id="580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  <p14:sldId id="606"/>
            <p14:sldId id="607"/>
            <p14:sldId id="608"/>
            <p14:sldId id="609"/>
            <p14:sldId id="610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  <p14:sldId id="618"/>
          </p14:sldIdLst>
        </p14:section>
        <p14:section name="Conclusion" id="{D298F9DE-B615-4816-A4FF-1792BB07043E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04" y="7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9BADD1-8B54-46FF-A2E1-8A7B0F0DC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5418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5DBE4-9C40-4399-B4A2-DDA7E2CE2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6344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602159"/>
            <a:ext cx="6897524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latin typeface="Consolas" pitchFamily="49" charset="0"/>
              </a:rPr>
              <a:t>for (</a:t>
            </a:r>
            <a:r>
              <a:rPr lang="en-US" sz="2800" dirty="0" err="1"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= 1;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&lt;= 12;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584200" y="4851146"/>
          <a:ext cx="10975658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6401" y="5539979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7600" y="5673865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559" y="5528592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https://judge.softuni.bg/Contests/2380</a:t>
            </a:r>
            <a:endParaRPr lang="en-US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https://judge.softuni.bg/Contests/2380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https://judge.softuni.bg/Contests/2380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942" y="6361366"/>
            <a:ext cx="10858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bg-BG" sz="2000" dirty="0">
                <a:solidFill>
                  <a:srgbClr val="234465"/>
                </a:solidFill>
              </a:rPr>
              <a:t>Тестване на решението:</a:t>
            </a:r>
            <a:r>
              <a:rPr lang="en-US" sz="2000" dirty="0">
                <a:solidFill>
                  <a:srgbClr val="234465"/>
                </a:solidFill>
              </a:rPr>
              <a:t> </a:t>
            </a:r>
            <a:r>
              <a:rPr lang="en-US" sz="2000" dirty="0">
                <a:hlinkClick r:id="rId3"/>
              </a:rPr>
              <a:t>https://judge.softuni.bg/Contests/2380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F034-2096-471D-98AE-FF0C9DAF0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9F0D0-26C2-4D5B-B0F6-59EF57611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4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14" y="2509468"/>
            <a:ext cx="660036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2560</Words>
  <Application>Microsoft Office PowerPoint</Application>
  <PresentationFormat>Widescreen</PresentationFormat>
  <Paragraphs>621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24</cp:revision>
  <dcterms:created xsi:type="dcterms:W3CDTF">2018-05-23T13:08:44Z</dcterms:created>
  <dcterms:modified xsi:type="dcterms:W3CDTF">2020-05-22T13:03:10Z</dcterms:modified>
  <cp:category>computer programming;programming;C#;програмиране;кодиране</cp:category>
</cp:coreProperties>
</file>