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3" r:id="rId3"/>
    <p:sldId id="522" r:id="rId4"/>
    <p:sldId id="596" r:id="rId5"/>
    <p:sldId id="598" r:id="rId6"/>
    <p:sldId id="600" r:id="rId7"/>
    <p:sldId id="602" r:id="rId8"/>
    <p:sldId id="445" r:id="rId9"/>
    <p:sldId id="583" r:id="rId10"/>
    <p:sldId id="586" r:id="rId11"/>
    <p:sldId id="585" r:id="rId12"/>
    <p:sldId id="605" r:id="rId13"/>
    <p:sldId id="587" r:id="rId14"/>
    <p:sldId id="588" r:id="rId15"/>
    <p:sldId id="589" r:id="rId16"/>
    <p:sldId id="515" r:id="rId17"/>
    <p:sldId id="591" r:id="rId18"/>
    <p:sldId id="592" r:id="rId19"/>
    <p:sldId id="511" r:id="rId20"/>
    <p:sldId id="506" r:id="rId21"/>
    <p:sldId id="507" r:id="rId22"/>
    <p:sldId id="580" r:id="rId23"/>
    <p:sldId id="50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0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https://judge.softuni.bg/Contests/2385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609600" y="6305932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итерации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4943729" y="229146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702327" y="449580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677461" y="2291462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505173" y="4575748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4" y="2182237"/>
            <a:ext cx="3917647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10)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  <a:endParaRPr lang="en-US" sz="1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E7241E-AB7D-43CA-A3C3-7360F8E76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1351</Words>
  <Application>Microsoft Office PowerPoint</Application>
  <PresentationFormat>Widescreen</PresentationFormat>
  <Paragraphs>239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32</cp:revision>
  <dcterms:created xsi:type="dcterms:W3CDTF">2018-05-23T13:08:44Z</dcterms:created>
  <dcterms:modified xsi:type="dcterms:W3CDTF">2020-08-11T15:34:05Z</dcterms:modified>
  <cp:category>computer programming;programming;C#;програмиране;кодиране</cp:category>
</cp:coreProperties>
</file>