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&lt;T&gt;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eue&lt;Т&gt;" id="{BBDFFA18-3E1F-4380-BC95-524C53B18E5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8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1F6E45A-2B8D-463F-9229-262D3F6E4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C377D6-95D0-4300-A54E-D0A38AEB23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89900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35B83-526B-4990-99F2-4598875618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-</a:t>
            </a:r>
            <a:r>
              <a:rPr lang="en-US" sz="3000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 err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</a:t>
            </a:r>
            <a:r>
              <a:rPr lang="en-US" sz="3400" dirty="0" smtClean="0"/>
              <a:t>(),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 err="1" smtClean="0"/>
              <a:t>ToArray</a:t>
            </a:r>
            <a:r>
              <a:rPr lang="en-US" sz="3400" dirty="0"/>
              <a:t>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Queue&lt;T</a:t>
            </a:r>
            <a:r>
              <a:rPr lang="en-US" dirty="0"/>
              <a:t>&gt;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Stack&lt;T</a:t>
            </a:r>
            <a:r>
              <a:rPr lang="en-US" dirty="0"/>
              <a:t>&gt;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1538</Words>
  <Application>Microsoft Office PowerPoint</Application>
  <PresentationFormat>Widescreen</PresentationFormat>
  <Paragraphs>392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 Stack&lt;T&gt; 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 Queue&lt;T&gt; 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2021-03-09T08:16:21Z</dcterms:modified>
  <cp:category>programming;education;software engineering;software development</cp:category>
</cp:coreProperties>
</file>