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847" r:id="rId2"/>
    <p:sldId id="848" r:id="rId3"/>
    <p:sldId id="849" r:id="rId4"/>
    <p:sldId id="854" r:id="rId5"/>
    <p:sldId id="855" r:id="rId6"/>
    <p:sldId id="877" r:id="rId7"/>
    <p:sldId id="878" r:id="rId8"/>
    <p:sldId id="879" r:id="rId9"/>
    <p:sldId id="880" r:id="rId10"/>
    <p:sldId id="856" r:id="rId11"/>
    <p:sldId id="857" r:id="rId12"/>
    <p:sldId id="858" r:id="rId13"/>
    <p:sldId id="859" r:id="rId14"/>
    <p:sldId id="860" r:id="rId15"/>
    <p:sldId id="863" r:id="rId16"/>
    <p:sldId id="864" r:id="rId17"/>
    <p:sldId id="865" r:id="rId18"/>
    <p:sldId id="866" r:id="rId19"/>
    <p:sldId id="867" r:id="rId20"/>
    <p:sldId id="868" r:id="rId21"/>
    <p:sldId id="869" r:id="rId22"/>
    <p:sldId id="870" r:id="rId23"/>
    <p:sldId id="871" r:id="rId24"/>
    <p:sldId id="872" r:id="rId25"/>
    <p:sldId id="873" r:id="rId26"/>
    <p:sldId id="874" r:id="rId27"/>
    <p:sldId id="875" r:id="rId28"/>
    <p:sldId id="850" r:id="rId29"/>
    <p:sldId id="882" r:id="rId30"/>
    <p:sldId id="887" r:id="rId31"/>
    <p:sldId id="888" r:id="rId32"/>
    <p:sldId id="885" r:id="rId33"/>
    <p:sldId id="8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847"/>
            <p14:sldId id="848"/>
            <p14:sldId id="849"/>
          </p14:sldIdLst>
        </p14:section>
        <p14:section name="Generics" id="{4C2182BE-4B88-4D56-9DB6-E01540733B09}">
          <p14:sldIdLst>
            <p14:sldId id="854"/>
            <p14:sldId id="855"/>
            <p14:sldId id="877"/>
            <p14:sldId id="878"/>
            <p14:sldId id="879"/>
            <p14:sldId id="880"/>
            <p14:sldId id="856"/>
            <p14:sldId id="857"/>
            <p14:sldId id="858"/>
            <p14:sldId id="859"/>
            <p14:sldId id="860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</p14:sldIdLst>
        </p14:section>
        <p14:section name="Conclusion" id="{10E03AB1-9AA8-4E86-9A64-D741901E50A2}">
          <p14:sldIdLst>
            <p14:sldId id="850"/>
            <p14:sldId id="882"/>
            <p14:sldId id="887"/>
            <p14:sldId id="888"/>
            <p14:sldId id="885"/>
            <p14:sldId id="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52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73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71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2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60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99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4435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283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60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0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99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5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5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99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0.png"/><Relationship Id="rId10" Type="http://schemas.openxmlformats.org/officeDocument/2006/relationships/image" Target="../media/image5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96570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safety </a:t>
            </a:r>
            <a:r>
              <a:rPr lang="en-US" dirty="0"/>
              <a:t>for the client</a:t>
            </a:r>
          </a:p>
          <a:p>
            <a:r>
              <a:rPr lang="en-US" dirty="0"/>
              <a:t>Provides a powerful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reuse code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24098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strings.Add("gosho");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570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51734"/>
            <a:ext cx="6942459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724400"/>
            <a:ext cx="6942459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Dictionary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&lt;TKey, TValue&gt;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8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2140328"/>
            <a:ext cx="6685007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Add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Box</a:t>
            </a:r>
            <a:r>
              <a:rPr lang="en-US" dirty="0"/>
              <a:t> collection, 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three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8002" y="1281899"/>
            <a:ext cx="9615996" cy="4773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Box&lt;T&gt;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int Count =&gt; this.data.Count;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var rem = this.data.Last();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this.data.RemoveAt(this.data.Count - 1);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rem;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055240"/>
            <a:ext cx="962393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item, int 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count;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list.Add(item);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/>
              <a:t>It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an array </a:t>
            </a:r>
            <a:r>
              <a:rPr lang="en-US" dirty="0"/>
              <a:t>with the given length</a:t>
            </a:r>
          </a:p>
          <a:p>
            <a:pPr lvl="1"/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75752" y="120778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class ArrayCreator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array[i] = 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Constraints 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109" y="6022639"/>
            <a:ext cx="10961783" cy="499819"/>
          </a:xfrm>
        </p:spPr>
        <p:txBody>
          <a:bodyPr/>
          <a:lstStyle/>
          <a:p>
            <a:r>
              <a:rPr lang="en-US" dirty="0"/>
              <a:t>Apply Restrictions</a:t>
            </a:r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5" y="1225610"/>
            <a:ext cx="2831690" cy="28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IL generated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dirty="0"/>
              <a:t> would be different to that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case could be different if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that are being compared </a:t>
            </a:r>
            <a:br>
              <a:rPr lang="en-US" dirty="0"/>
            </a:br>
            <a:r>
              <a:rPr lang="en-US" dirty="0"/>
              <a:t>have a </a:t>
            </a:r>
            <a:r>
              <a:rPr lang="en-US" b="1" dirty="0">
                <a:solidFill>
                  <a:schemeClr val="bg1"/>
                </a:solidFill>
              </a:rPr>
              <a:t>new definition of == operator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49382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bool Equals&lt;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t2)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Generics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sz="3600" dirty="0">
                <a:cs typeface="Consolas" panose="020B0609020204030204" pitchFamily="49" charset="0"/>
              </a:rPr>
              <a:t> and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Constraints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784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are represented in generics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Restricting generic classes to </a:t>
            </a:r>
            <a:r>
              <a:rPr lang="en-US" b="1" dirty="0">
                <a:solidFill>
                  <a:schemeClr val="bg1"/>
                </a:solidFill>
              </a:rPr>
              <a:t>reference types </a:t>
            </a:r>
            <a:r>
              <a:rPr lang="en-US" dirty="0"/>
              <a:t>only: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is the keyword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659026"/>
            <a:ext cx="600184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25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is the keyword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40493"/>
            <a:ext cx="608174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421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a </a:t>
            </a:r>
            <a:r>
              <a:rPr lang="en-US" b="1" dirty="0">
                <a:solidFill>
                  <a:schemeClr val="bg1"/>
                </a:solidFill>
              </a:rPr>
              <a:t>default constructor </a:t>
            </a:r>
            <a:r>
              <a:rPr lang="en-US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Parameterized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will be a </a:t>
            </a:r>
            <a:r>
              <a:rPr lang="en-US" b="1" dirty="0">
                <a:solidFill>
                  <a:schemeClr val="bg1"/>
                </a:solidFill>
              </a:rPr>
              <a:t>compilation error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615276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002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53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b="1" dirty="0" err="1">
                <a:solidFill>
                  <a:schemeClr val="bg1"/>
                </a:solidFill>
              </a:rPr>
              <a:t>TItem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 </a:t>
            </a:r>
            <a:r>
              <a:rPr lang="en-US" sz="3400" dirty="0"/>
              <a:t>comes from the </a:t>
            </a:r>
            <a:r>
              <a:rPr lang="en-US" b="1" dirty="0">
                <a:solidFill>
                  <a:schemeClr val="bg1"/>
                </a:solidFill>
              </a:rPr>
              <a:t>generic class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69932" y="1791688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619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where T :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7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EqualityScale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Holds two elements: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  <a:p>
            <a:pPr lvl="1"/>
            <a:r>
              <a:rPr lang="en-US" dirty="0"/>
              <a:t>receives 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EqualityScale</a:t>
            </a:r>
            <a:r>
              <a:rPr lang="en-US" b="1" dirty="0">
                <a:solidFill>
                  <a:schemeClr val="bg1"/>
                </a:solidFill>
              </a:rPr>
              <a:t>(T left, T right)</a:t>
            </a:r>
          </a:p>
          <a:p>
            <a:pPr lvl="1"/>
            <a:r>
              <a:rPr lang="en-US" dirty="0"/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AreEqual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The greater of the two elements is the heavier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 err="1"/>
              <a:t>EqualityScale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28044" y="1274874"/>
            <a:ext cx="9135912" cy="4773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T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T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Scale(T left, T right)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AreEqual()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0100" y="63399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</p:spTree>
    <p:extLst>
      <p:ext uri="{BB962C8B-B14F-4D97-AF65-F5344CB8AC3E}">
        <p14:creationId xmlns:p14="http://schemas.microsoft.com/office/powerpoint/2010/main" val="25855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730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997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59652"/>
            <a:ext cx="10961783" cy="499819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86" y="1129831"/>
            <a:ext cx="3088251" cy="30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2064128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tring e1 = (string) strings.Get(0);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e2 = (string) strings.Get(1);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e3 = (string) strings.Get(2);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16803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8385F-BB41-463B-8956-02FED6F96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2064128"/>
            <a:ext cx="946371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customer)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 to add customer to a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43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8385F-BB41-463B-8956-02FED6F96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2064128"/>
            <a:ext cx="950810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 to add account to a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2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408" y="1196841"/>
            <a:ext cx="8857183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object[] elements;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ObjectList 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 this.elements = new object[4]; 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	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 to add object to a list	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object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return this.elements[index];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0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80" y="1308599"/>
            <a:ext cx="11495353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firstItem = objectList[0];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firstItem is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secondItem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thirdItem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)objectList[2]; 	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cast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Account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 secondItem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Account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)objectList[1];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cast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foreach (var item in objectList)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  if (firstItem.GetType() == typeof(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)) { }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ugly code &amp; perf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1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12670</TotalTime>
  <Words>1623</Words>
  <Application>Microsoft Office PowerPoint</Application>
  <PresentationFormat>Widescreen</PresentationFormat>
  <Paragraphs>369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Generics</vt:lpstr>
      <vt:lpstr>Table of Contents</vt:lpstr>
      <vt:lpstr>Questions</vt:lpstr>
      <vt:lpstr>PowerPoint Presentation</vt:lpstr>
      <vt:lpstr>The Problem</vt:lpstr>
      <vt:lpstr>The Problem #2</vt:lpstr>
      <vt:lpstr>The Problem #2</vt:lpstr>
      <vt:lpstr>The Problem #2</vt:lpstr>
      <vt:lpstr>The Problem #2</vt:lpstr>
      <vt:lpstr>Generics – Type Safety</vt:lpstr>
      <vt:lpstr>Generics Classes</vt:lpstr>
      <vt:lpstr>Type Parameter Scope</vt:lpstr>
      <vt:lpstr>Problem: Box of T</vt:lpstr>
      <vt:lpstr>Solution: Box of T</vt:lpstr>
      <vt:lpstr>Generic Methods</vt:lpstr>
      <vt:lpstr>Problem: Generic Array Creator</vt:lpstr>
      <vt:lpstr>Solution: Generic Array Creator</vt:lpstr>
      <vt:lpstr>PowerPoint Presentation</vt:lpstr>
      <vt:lpstr>The Problem</vt:lpstr>
      <vt:lpstr>Generic Constraints</vt:lpstr>
      <vt:lpstr>Generic Constraints (2)</vt:lpstr>
      <vt:lpstr>Generic Constraints (3)</vt:lpstr>
      <vt:lpstr>Generic Constraints (4)</vt:lpstr>
      <vt:lpstr>Generic Constraints (5)</vt:lpstr>
      <vt:lpstr>Combine Generic Constraints</vt:lpstr>
      <vt:lpstr>Problem: Equality Scale</vt:lpstr>
      <vt:lpstr>Solution: EqualityScale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Generics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397</cp:revision>
  <dcterms:created xsi:type="dcterms:W3CDTF">2018-05-23T13:08:44Z</dcterms:created>
  <dcterms:modified xsi:type="dcterms:W3CDTF">2019-02-07T10:18:05Z</dcterms:modified>
  <cp:category>programming, education, software engineering, software development</cp:category>
</cp:coreProperties>
</file>