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508" r:id="rId5"/>
    <p:sldId id="496" r:id="rId6"/>
    <p:sldId id="468" r:id="rId7"/>
    <p:sldId id="497" r:id="rId8"/>
    <p:sldId id="498" r:id="rId9"/>
    <p:sldId id="499" r:id="rId10"/>
    <p:sldId id="500" r:id="rId11"/>
    <p:sldId id="480" r:id="rId12"/>
    <p:sldId id="481" r:id="rId13"/>
    <p:sldId id="578" r:id="rId14"/>
    <p:sldId id="604" r:id="rId15"/>
    <p:sldId id="607" r:id="rId16"/>
    <p:sldId id="608" r:id="rId17"/>
    <p:sldId id="632" r:id="rId18"/>
    <p:sldId id="606" r:id="rId19"/>
    <p:sldId id="638" r:id="rId20"/>
    <p:sldId id="639" r:id="rId21"/>
    <p:sldId id="641" r:id="rId22"/>
    <p:sldId id="609" r:id="rId23"/>
    <p:sldId id="616" r:id="rId24"/>
    <p:sldId id="633" r:id="rId25"/>
    <p:sldId id="634" r:id="rId26"/>
    <p:sldId id="492" r:id="rId27"/>
    <p:sldId id="620" r:id="rId28"/>
    <p:sldId id="621" r:id="rId29"/>
    <p:sldId id="624" r:id="rId30"/>
    <p:sldId id="622" r:id="rId31"/>
    <p:sldId id="625" r:id="rId32"/>
    <p:sldId id="626" r:id="rId33"/>
    <p:sldId id="636" r:id="rId34"/>
    <p:sldId id="637" r:id="rId35"/>
    <p:sldId id="349" r:id="rId36"/>
    <p:sldId id="642" r:id="rId37"/>
    <p:sldId id="643" r:id="rId38"/>
    <p:sldId id="644" r:id="rId39"/>
    <p:sldId id="645" r:id="rId40"/>
    <p:sldId id="646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08"/>
          </p14:sldIdLst>
        </p14:section>
        <p14:section name="Dictionary Overview" id="{513E56B8-CF73-4459-BB9C-B4DED88A7553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</p14:sldIdLst>
        </p14:section>
        <p14:section name="Multi-Dictionaries" id="{06E4017D-DC5C-44DF-8675-91C3E4C7A658}">
          <p14:sldIdLst>
            <p14:sldId id="578"/>
            <p14:sldId id="604"/>
            <p14:sldId id="607"/>
            <p14:sldId id="608"/>
            <p14:sldId id="632"/>
            <p14:sldId id="606"/>
            <p14:sldId id="638"/>
            <p14:sldId id="639"/>
            <p14:sldId id="641"/>
            <p14:sldId id="609"/>
            <p14:sldId id="616"/>
            <p14:sldId id="633"/>
            <p14:sldId id="634"/>
            <p14:sldId id="492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36"/>
            <p14:sldId id="637"/>
          </p14:sldIdLst>
        </p14:section>
        <p14:section name="Conclusion" id="{B90E2EBE-B489-4F5F-AABD-C978229F1025}">
          <p14:sldIdLst>
            <p14:sldId id="349"/>
            <p14:sldId id="642"/>
            <p14:sldId id="643"/>
            <p14:sldId id="644"/>
            <p14:sldId id="645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595" autoAdjust="0"/>
  </p:normalViewPr>
  <p:slideViewPr>
    <p:cSldViewPr>
      <p:cViewPr varScale="1">
        <p:scale>
          <a:sx n="82" d="100"/>
          <a:sy n="82" d="100"/>
        </p:scale>
        <p:origin x="797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9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41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10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5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828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3254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62" r:id="rId16"/>
    <p:sldLayoutId id="2147483674" r:id="rId17"/>
    <p:sldLayoutId id="214748367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72" y="201090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4717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6367" y="2524620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19150" y="2841090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5186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6367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19151" y="4652103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/>
              <a:t>Count Same Values in Array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3352" y="1234969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</a:t>
            </a:r>
            <a:r>
              <a:rPr lang="en-US" sz="2199" dirty="0" err="1"/>
              <a:t>num.</a:t>
            </a:r>
            <a:r>
              <a:rPr lang="en-US" sz="2199" dirty="0" err="1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0012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counts[num]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14A5-187F-41DB-BBC6-BC852DDE2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Dictionaries Holding a List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38509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8" dirty="0"/>
              <a:t>A dictionary could hold a </a:t>
            </a:r>
            <a:r>
              <a:rPr lang="en-US" sz="3398" b="1" dirty="0">
                <a:solidFill>
                  <a:schemeClr val="bg1"/>
                </a:solidFill>
              </a:rPr>
              <a:t>set of values </a:t>
            </a:r>
            <a:r>
              <a:rPr lang="en-US" sz="3398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[5, 5, 6]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[6, 6, 3, 4, 6]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2690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Add(5)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{ 6, 6, 3, 4, 6 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</a:t>
            </a:r>
            <a:r>
              <a:rPr lang="en-US" sz="2200" dirty="0" err="1"/>
              <a:t>Kiril</a:t>
            </a:r>
            <a:r>
              <a:rPr lang="en-US" sz="2200" dirty="0"/>
              <a:t>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6174" y="2584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6203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0258" y="3736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</a:t>
            </a:r>
            <a:r>
              <a:rPr lang="en-US" dirty="0" err="1"/>
              <a:t>double.Parse</a:t>
            </a:r>
            <a:r>
              <a:rPr lang="en-US" dirty="0"/>
              <a:t>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99608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5412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</a:t>
            </a:r>
            <a:r>
              <a:rPr lang="en-US" dirty="0" err="1"/>
              <a:t>pair.Key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studentGrades</a:t>
            </a:r>
            <a:r>
              <a:rPr lang="en-US" dirty="0"/>
              <a:t> = </a:t>
            </a:r>
            <a:r>
              <a:rPr lang="en-US" dirty="0" err="1"/>
              <a:t>pair.Value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average = </a:t>
            </a:r>
            <a:r>
              <a:rPr lang="en-US" dirty="0" err="1"/>
              <a:t>studentGrades.Average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Console.Write</a:t>
            </a:r>
            <a:r>
              <a:rPr lang="en-US" dirty="0"/>
              <a:t>($"{name} -&gt; 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grade in </a:t>
            </a:r>
            <a:r>
              <a:rPr lang="en-US" dirty="0" err="1"/>
              <a:t>studentGrades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($"{grade:f2} ");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($"(</a:t>
            </a:r>
            <a:r>
              <a:rPr lang="en-US" dirty="0" err="1"/>
              <a:t>avg</a:t>
            </a:r>
            <a:r>
              <a:rPr lang="en-US" dirty="0"/>
              <a:t>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1752565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2272" y="3124200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Sofia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2272" y="4242345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2272" y="5238778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1612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3404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1612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3404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1612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3404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45521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5412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49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42" y="5392214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9" y="3204999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{shop}, {product}, {price}</a:t>
            </a:r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var</a:t>
            </a:r>
            <a:r>
              <a:rPr lang="en-GB" dirty="0"/>
              <a:t>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</a:t>
            </a:r>
            <a:r>
              <a:rPr lang="en-GB" dirty="0" err="1"/>
              <a:t>Console.ReadLine</a:t>
            </a:r>
            <a:r>
              <a:rPr lang="en-GB" dirty="0"/>
              <a:t>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</a:t>
            </a:r>
            <a:r>
              <a:rPr lang="en-GB" dirty="0" err="1"/>
              <a:t>productsInfo</a:t>
            </a:r>
            <a:r>
              <a:rPr lang="en-GB" dirty="0"/>
              <a:t> = </a:t>
            </a:r>
            <a:r>
              <a:rPr lang="en-GB" dirty="0" err="1"/>
              <a:t>line.Split</a:t>
            </a:r>
            <a:r>
              <a:rPr lang="en-GB" dirty="0"/>
              <a:t>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</a:t>
            </a:r>
            <a:r>
              <a:rPr lang="en-GB" dirty="0" err="1"/>
              <a:t>productsInfo</a:t>
            </a:r>
            <a:r>
              <a:rPr lang="en-GB" dirty="0"/>
              <a:t>[0];</a:t>
            </a:r>
          </a:p>
          <a:p>
            <a:r>
              <a:rPr lang="en-GB" dirty="0"/>
              <a:t>  string product = </a:t>
            </a:r>
            <a:r>
              <a:rPr lang="en-GB" dirty="0" err="1"/>
              <a:t>productsInfo</a:t>
            </a:r>
            <a:r>
              <a:rPr lang="en-GB" dirty="0"/>
              <a:t>[1];</a:t>
            </a:r>
          </a:p>
          <a:p>
            <a:r>
              <a:rPr lang="en-GB" dirty="0"/>
              <a:t>  double price = </a:t>
            </a:r>
            <a:r>
              <a:rPr lang="en-GB" dirty="0" err="1"/>
              <a:t>double.Parse</a:t>
            </a:r>
            <a:r>
              <a:rPr lang="en-GB" dirty="0"/>
              <a:t>(</a:t>
            </a:r>
            <a:r>
              <a:rPr lang="en-GB" dirty="0" err="1"/>
              <a:t>productsInfo</a:t>
            </a:r>
            <a:r>
              <a:rPr lang="en-GB" dirty="0"/>
              <a:t>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</a:t>
            </a:r>
            <a:r>
              <a:rPr lang="en-GB" dirty="0" err="1"/>
              <a:t>shops.ContainsKey</a:t>
            </a:r>
            <a:r>
              <a:rPr lang="en-GB" dirty="0"/>
              <a:t>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</a:t>
            </a:r>
            <a:r>
              <a:rPr lang="en-GB" dirty="0" err="1"/>
              <a:t>shops.Add</a:t>
            </a:r>
            <a:r>
              <a:rPr lang="en-GB" dirty="0"/>
              <a:t>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orderedShops</a:t>
            </a:r>
            <a:r>
              <a:rPr lang="en-GB" dirty="0"/>
              <a:t> = </a:t>
            </a:r>
          </a:p>
          <a:p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).</a:t>
            </a:r>
            <a:r>
              <a:rPr lang="en-GB" dirty="0" err="1"/>
              <a:t>ToDictionary</a:t>
            </a:r>
            <a:r>
              <a:rPr lang="en-GB" dirty="0"/>
              <a:t>(x =&gt; </a:t>
            </a:r>
            <a:r>
              <a:rPr lang="en-GB" dirty="0" err="1"/>
              <a:t>x.Key</a:t>
            </a:r>
            <a:r>
              <a:rPr lang="en-GB" dirty="0"/>
              <a:t>, x =&gt; </a:t>
            </a:r>
            <a:r>
              <a:rPr lang="en-GB" dirty="0" err="1"/>
              <a:t>x.Value</a:t>
            </a:r>
            <a:r>
              <a:rPr lang="en-GB" dirty="0"/>
              <a:t>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inner dictionary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813" y="2520892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3920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514600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continentsData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</a:t>
            </a:r>
            <a:r>
              <a:rPr lang="en-US" dirty="0" err="1"/>
              <a:t>continentsData</a:t>
            </a:r>
            <a:r>
              <a:rPr lang="en-US" dirty="0"/>
              <a:t>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continentsData</a:t>
            </a:r>
            <a:r>
              <a:rPr lang="en-US" dirty="0"/>
              <a:t>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8" y="1341238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650941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47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continentCountries</a:t>
            </a:r>
            <a:r>
              <a:rPr lang="en-US" dirty="0"/>
              <a:t> in </a:t>
            </a:r>
            <a:r>
              <a:rPr lang="en-US" dirty="0" err="1"/>
              <a:t>continentsData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continentName</a:t>
            </a:r>
            <a:r>
              <a:rPr lang="en-US" dirty="0"/>
              <a:t> = </a:t>
            </a:r>
            <a:r>
              <a:rPr lang="en-US" dirty="0" err="1"/>
              <a:t>continentCountries.Key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continentName</a:t>
            </a:r>
            <a:r>
              <a:rPr lang="en-US" dirty="0"/>
              <a:t>}:");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countryCities</a:t>
            </a:r>
            <a:r>
              <a:rPr lang="en-US" dirty="0"/>
              <a:t> in </a:t>
            </a:r>
            <a:r>
              <a:rPr lang="en-US" dirty="0" err="1"/>
              <a:t>continentCountries.Value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countryName</a:t>
            </a:r>
            <a:r>
              <a:rPr lang="en-US" dirty="0"/>
              <a:t> = </a:t>
            </a:r>
            <a:r>
              <a:rPr lang="en-US" dirty="0" err="1"/>
              <a:t>countryCities.Key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cities = </a:t>
            </a:r>
            <a:r>
              <a:rPr lang="en-US" dirty="0" err="1"/>
              <a:t>countryCities.Value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6576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US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30D4-CD70-4324-98CF-D4C04100B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HashSet</a:t>
            </a:r>
            <a:r>
              <a:rPr lang="en-GB" dirty="0"/>
              <a:t>&lt;T&gt; and </a:t>
            </a:r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295" y="1752600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1412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Pesho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Gosho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</a:t>
            </a:r>
            <a:r>
              <a:rPr lang="en-US" sz="11497" b="1"/>
              <a:t>csharp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515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98770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104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0352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628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2637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4913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79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443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7312" y="1371600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7499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39004" y="409443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C3F-676D-4CD2-BEA9-55E563815F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7812" y="2438400"/>
            <a:ext cx="741318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SortedSet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("Gosho")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("Maria")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("Alice")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1" y="4953000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Gosho, Maria, Pesho</a:t>
            </a:r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689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83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7" y="1219776"/>
            <a:ext cx="2790963" cy="2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787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93" y="4119762"/>
            <a:ext cx="8633295" cy="215525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177" y="3439945"/>
            <a:ext cx="10998471" cy="2402697"/>
          </a:xfrm>
        </p:spPr>
        <p:txBody>
          <a:bodyPr/>
          <a:lstStyle/>
          <a:p>
            <a:r>
              <a:rPr lang="en-GB" sz="2799" dirty="0">
                <a:solidFill>
                  <a:schemeClr val="bg1"/>
                </a:solidFill>
              </a:rPr>
              <a:t>var</a:t>
            </a:r>
            <a:r>
              <a:rPr lang="en-GB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9" dirty="0"/>
              <a:t>fruits = </a:t>
            </a:r>
            <a:r>
              <a:rPr lang="en-GB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9" dirty="0"/>
              <a:t>();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"kiwi"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4.50;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"orange"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"banana"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22" y="1837189"/>
            <a:ext cx="8374365" cy="163249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122" y="4094724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1" y="1812051"/>
            <a:ext cx="9132204" cy="2033461"/>
          </a:xfrm>
        </p:spPr>
        <p:txBody>
          <a:bodyPr/>
          <a:lstStyle/>
          <a:p>
            <a:r>
              <a:rPr lang="en-GB" sz="2199" dirty="0"/>
              <a:t>var dictionary = new Dictionary&lt;string, int&gt;();</a:t>
            </a:r>
            <a:endParaRPr lang="bg-BG" sz="2199" dirty="0"/>
          </a:p>
          <a:p>
            <a:r>
              <a:rPr lang="en-GB" sz="2199" dirty="0"/>
              <a:t>dictionary.Add("Airbus A320", 150);</a:t>
            </a:r>
            <a:endParaRPr lang="bg-BG" sz="2199" dirty="0"/>
          </a:p>
          <a:p>
            <a:r>
              <a:rPr lang="en-GB" sz="2199" dirty="0"/>
              <a:t>if (dictionary.</a:t>
            </a:r>
            <a:r>
              <a:rPr lang="en-GB" sz="2199" dirty="0">
                <a:solidFill>
                  <a:schemeClr val="bg1"/>
                </a:solidFill>
              </a:rPr>
              <a:t>ContainsKey</a:t>
            </a:r>
            <a:r>
              <a:rPr lang="en-GB" sz="2199" dirty="0"/>
              <a:t>(</a:t>
            </a:r>
            <a:r>
              <a:rPr lang="en-GB" sz="2199" dirty="0">
                <a:solidFill>
                  <a:schemeClr val="bg1"/>
                </a:solidFill>
              </a:rPr>
              <a:t>"Airbus A320"</a:t>
            </a:r>
            <a:r>
              <a:rPr lang="en-GB" sz="2199" dirty="0"/>
              <a:t>))</a:t>
            </a:r>
            <a:endParaRPr lang="bg-BG" sz="2199" dirty="0"/>
          </a:p>
          <a:p>
            <a:r>
              <a:rPr lang="en-GB" sz="2199" dirty="0"/>
              <a:t>   Console.WriteLine($"Airbus A320 key exists");</a:t>
            </a:r>
            <a:endParaRPr lang="bg-BG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0411" y="4423344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1783</Words>
  <Application>Microsoft Office PowerPoint</Application>
  <PresentationFormat>Custom</PresentationFormat>
  <Paragraphs>424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Sets and Dictionaries Advanced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PowerPoint Presentation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PowerPoint Presentation</vt:lpstr>
      <vt:lpstr>PowerPoint Presentation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2019-01-14T16:18:38Z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