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9" r:id="rId2"/>
  </p:sldMasterIdLst>
  <p:notesMasterIdLst>
    <p:notesMasterId r:id="rId41"/>
  </p:notesMasterIdLst>
  <p:handoutMasterIdLst>
    <p:handoutMasterId r:id="rId42"/>
  </p:handoutMasterIdLst>
  <p:sldIdLst>
    <p:sldId id="402" r:id="rId3"/>
    <p:sldId id="493" r:id="rId4"/>
    <p:sldId id="508" r:id="rId5"/>
    <p:sldId id="467" r:id="rId6"/>
    <p:sldId id="543" r:id="rId7"/>
    <p:sldId id="544" r:id="rId8"/>
    <p:sldId id="545" r:id="rId9"/>
    <p:sldId id="546" r:id="rId10"/>
    <p:sldId id="547" r:id="rId11"/>
    <p:sldId id="548" r:id="rId12"/>
    <p:sldId id="549" r:id="rId13"/>
    <p:sldId id="550" r:id="rId14"/>
    <p:sldId id="551" r:id="rId15"/>
    <p:sldId id="552" r:id="rId16"/>
    <p:sldId id="553" r:id="rId17"/>
    <p:sldId id="554" r:id="rId18"/>
    <p:sldId id="555" r:id="rId19"/>
    <p:sldId id="556" r:id="rId20"/>
    <p:sldId id="539" r:id="rId21"/>
    <p:sldId id="558" r:id="rId22"/>
    <p:sldId id="559" r:id="rId23"/>
    <p:sldId id="560" r:id="rId24"/>
    <p:sldId id="561" r:id="rId25"/>
    <p:sldId id="562" r:id="rId26"/>
    <p:sldId id="563" r:id="rId27"/>
    <p:sldId id="564" r:id="rId28"/>
    <p:sldId id="571" r:id="rId29"/>
    <p:sldId id="566" r:id="rId30"/>
    <p:sldId id="567" r:id="rId31"/>
    <p:sldId id="568" r:id="rId32"/>
    <p:sldId id="569" r:id="rId33"/>
    <p:sldId id="570" r:id="rId34"/>
    <p:sldId id="349" r:id="rId35"/>
    <p:sldId id="578" r:id="rId36"/>
    <p:sldId id="579" r:id="rId37"/>
    <p:sldId id="580" r:id="rId38"/>
    <p:sldId id="581" r:id="rId39"/>
    <p:sldId id="582" r:id="rId40"/>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709A2BE3-2D0E-4BDF-9E7B-B5B14B6C6981}">
          <p14:sldIdLst>
            <p14:sldId id="402"/>
            <p14:sldId id="493"/>
            <p14:sldId id="508"/>
          </p14:sldIdLst>
        </p14:section>
        <p14:section name="Inheritance" id="{434EBAE8-1691-433D-9596-8AE3E67F67B5}">
          <p14:sldIdLst>
            <p14:sldId id="467"/>
            <p14:sldId id="543"/>
            <p14:sldId id="544"/>
            <p14:sldId id="545"/>
            <p14:sldId id="546"/>
            <p14:sldId id="547"/>
            <p14:sldId id="548"/>
            <p14:sldId id="549"/>
            <p14:sldId id="550"/>
            <p14:sldId id="551"/>
            <p14:sldId id="552"/>
            <p14:sldId id="553"/>
            <p14:sldId id="554"/>
            <p14:sldId id="555"/>
            <p14:sldId id="556"/>
          </p14:sldIdLst>
        </p14:section>
        <p14:section name="Reusing Classes" id="{0CBB760E-C5D5-4A66-BF06-60DE8A8988E0}">
          <p14:sldIdLst>
            <p14:sldId id="539"/>
            <p14:sldId id="558"/>
            <p14:sldId id="559"/>
            <p14:sldId id="560"/>
            <p14:sldId id="561"/>
            <p14:sldId id="562"/>
            <p14:sldId id="563"/>
            <p14:sldId id="564"/>
            <p14:sldId id="571"/>
            <p14:sldId id="566"/>
            <p14:sldId id="567"/>
            <p14:sldId id="568"/>
            <p14:sldId id="569"/>
            <p14:sldId id="570"/>
          </p14:sldIdLst>
        </p14:section>
        <p14:section name="Conclusion" id="{10E03AB1-9AA8-4E86-9A64-D741901E50A2}">
          <p14:sldIdLst>
            <p14:sldId id="349"/>
            <p14:sldId id="578"/>
            <p14:sldId id="579"/>
            <p14:sldId id="580"/>
            <p14:sldId id="581"/>
            <p14:sldId id="582"/>
          </p14:sldIdLst>
        </p14:section>
      </p14:sectionLst>
    </p:ext>
    <p:ext uri="{EFAFB233-063F-42B5-8137-9DF3F51BA10A}">
      <p15:sldGuideLst xmlns:p15="http://schemas.microsoft.com/office/powerpoint/2012/main">
        <p15:guide id="1" orient="horz" pos="2160" userDrawn="1">
          <p15:clr>
            <a:srgbClr val="A4A3A4"/>
          </p15:clr>
        </p15:guide>
        <p15:guide id="5" pos="3839"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0D9"/>
    <a:srgbClr val="FFA72A"/>
    <a:srgbClr val="F0F5FA"/>
    <a:srgbClr val="1A8AFA"/>
    <a:srgbClr val="0097CC"/>
    <a:srgbClr val="FDFFFF"/>
    <a:srgbClr val="603A14"/>
    <a:srgbClr val="E85C0E"/>
    <a:srgbClr val="BAB398"/>
    <a:srgbClr val="ADA485"/>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388" autoAdjust="0"/>
    <p:restoredTop sz="94479" autoAdjust="0"/>
  </p:normalViewPr>
  <p:slideViewPr>
    <p:cSldViewPr>
      <p:cViewPr varScale="1">
        <p:scale>
          <a:sx n="77" d="100"/>
          <a:sy n="77" d="100"/>
        </p:scale>
        <p:origin x="802" y="62"/>
      </p:cViewPr>
      <p:guideLst>
        <p:guide orient="horz" pos="2160"/>
        <p:guide pos="3839"/>
      </p:guideLst>
    </p:cSldViewPr>
  </p:slideViewPr>
  <p:outlineViewPr>
    <p:cViewPr>
      <p:scale>
        <a:sx n="33" d="100"/>
        <a:sy n="33" d="100"/>
      </p:scale>
      <p:origin x="0" y="-3619"/>
    </p:cViewPr>
  </p:outlineViewPr>
  <p:notesTextViewPr>
    <p:cViewPr>
      <p:scale>
        <a:sx n="1" d="1"/>
        <a:sy n="1" d="1"/>
      </p:scale>
      <p:origin x="0" y="0"/>
    </p:cViewPr>
  </p:notesTextViewPr>
  <p:sorterViewPr>
    <p:cViewPr>
      <p:scale>
        <a:sx n="100" d="100"/>
        <a:sy n="100" d="100"/>
      </p:scale>
      <p:origin x="0" y="-3504"/>
    </p:cViewPr>
  </p:sorterViewPr>
  <p:notesViewPr>
    <p:cSldViewPr showGuides="1">
      <p:cViewPr varScale="1">
        <p:scale>
          <a:sx n="64" d="100"/>
          <a:sy n="64" d="100"/>
        </p:scale>
        <p:origin x="2592" y="6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handoutMaster" Target="handoutMasters/handoutMaster1.xml"/><Relationship Id="rId7" Type="http://schemas.openxmlformats.org/officeDocument/2006/relationships/slide" Target="slides/slide5.xml"/><Relationship Id="rId2" Type="http://schemas.openxmlformats.org/officeDocument/2006/relationships/slideMaster" Target="slideMasters/slideMaster1.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presProps" Target="presProp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2" Type="http://schemas.openxmlformats.org/officeDocument/2006/relationships/hyperlink" Target="http://softuni.org/" TargetMode="External"/><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2520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252000"/>
          </a:xfrm>
          <a:prstGeom prst="rect">
            <a:avLst/>
          </a:prstGeom>
        </p:spPr>
        <p:txBody>
          <a:bodyPr vert="horz" lIns="91440" tIns="45720" rIns="91440" bIns="45720" rtlCol="0"/>
          <a:lstStyle>
            <a:lvl1pPr algn="r">
              <a:defRPr sz="1200"/>
            </a:lvl1pPr>
          </a:lstStyle>
          <a:p>
            <a:fld id="{FE5B4EDC-59C0-49C7-8ADA-5A781B329E02}" type="datetimeFigureOut">
              <a:rPr lang="en-US"/>
              <a:pPr/>
              <a:t>3/7/2019</a:t>
            </a:fld>
            <a:endParaRPr dirty="0"/>
          </a:p>
        </p:txBody>
      </p:sp>
      <p:sp>
        <p:nvSpPr>
          <p:cNvPr id="4" name="Footer Placeholder 3"/>
          <p:cNvSpPr>
            <a:spLocks noGrp="1"/>
          </p:cNvSpPr>
          <p:nvPr>
            <p:ph type="ftr" sz="quarter" idx="2"/>
          </p:nvPr>
        </p:nvSpPr>
        <p:spPr>
          <a:xfrm>
            <a:off x="0" y="8747999"/>
            <a:ext cx="6165000" cy="394413"/>
          </a:xfrm>
          <a:prstGeom prst="rect">
            <a:avLst/>
          </a:prstGeom>
        </p:spPr>
        <p:txBody>
          <a:bodyPr vert="horz" lIns="91440" tIns="45720" rIns="91440" bIns="45720" rtlCol="0" anchor="b"/>
          <a:lstStyle>
            <a:lvl1pPr algn="l">
              <a:defRPr sz="1200"/>
            </a:lvl1pPr>
          </a:lstStyle>
          <a:p>
            <a:r>
              <a:rPr lang="en-US" sz="1000" dirty="0"/>
              <a:t>© Software University Foundation – </a:t>
            </a:r>
            <a:r>
              <a:rPr lang="en-US" sz="1000" u="sng" dirty="0">
                <a:hlinkClick r:id="rId2"/>
              </a:rPr>
              <a:t>http://softuni.org</a:t>
            </a:r>
            <a:endParaRPr lang="en-US" sz="1000" dirty="0"/>
          </a:p>
          <a:p>
            <a:r>
              <a:rPr lang="en-US" sz="1000" dirty="0"/>
              <a:t>This work is licensed under the </a:t>
            </a:r>
            <a:r>
              <a:rPr lang="en-US" sz="1000" u="sng" noProof="1">
                <a:hlinkClick r:id="rId3"/>
              </a:rPr>
              <a:t>Creative Commons Attribution-NonCommercial-ShareAlike</a:t>
            </a:r>
            <a:r>
              <a:rPr lang="en-US" sz="1000" noProof="1"/>
              <a:t> </a:t>
            </a:r>
            <a:r>
              <a:rPr lang="en-US" sz="1000" dirty="0"/>
              <a:t>license.</a:t>
            </a:r>
            <a:endParaRPr sz="1000" dirty="0"/>
          </a:p>
        </p:txBody>
      </p:sp>
      <p:sp>
        <p:nvSpPr>
          <p:cNvPr id="5" name="Slide Number Placeholder 4"/>
          <p:cNvSpPr>
            <a:spLocks noGrp="1"/>
          </p:cNvSpPr>
          <p:nvPr>
            <p:ph type="sldNum" sz="quarter" idx="3"/>
          </p:nvPr>
        </p:nvSpPr>
        <p:spPr>
          <a:xfrm>
            <a:off x="6165000" y="8748000"/>
            <a:ext cx="691412" cy="394412"/>
          </a:xfrm>
          <a:prstGeom prst="rect">
            <a:avLst/>
          </a:prstGeom>
        </p:spPr>
        <p:txBody>
          <a:bodyPr vert="horz" lIns="91440" tIns="45720" rIns="91440" bIns="45720" rtlCol="0" anchor="b"/>
          <a:lstStyle>
            <a:lvl1pPr algn="r">
              <a:defRPr sz="1200"/>
            </a:lvl1pPr>
          </a:lstStyle>
          <a:p>
            <a:fld id="{79429053-DC2A-4342-ADD4-2FD729D91E2C}" type="slidenum">
              <a:rPr sz="1000"/>
              <a:pPr/>
              <a:t>‹#›</a:t>
            </a:fld>
            <a:endParaRPr sz="1000" dirty="0"/>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2" Type="http://schemas.openxmlformats.org/officeDocument/2006/relationships/hyperlink" Target="http://softuni.org/" TargetMode="External"/><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252000"/>
          </a:xfrm>
          <a:prstGeom prst="rect">
            <a:avLst/>
          </a:prstGeom>
        </p:spPr>
        <p:txBody>
          <a:bodyPr vert="horz" lIns="91440" tIns="45720" rIns="91440" bIns="45720" rtlCol="0"/>
          <a:lstStyle>
            <a:lvl1pPr algn="l">
              <a:defRPr sz="1000"/>
            </a:lvl1pPr>
          </a:lstStyle>
          <a:p>
            <a:endParaRPr lang="en-US" dirty="0"/>
          </a:p>
        </p:txBody>
      </p:sp>
      <p:sp>
        <p:nvSpPr>
          <p:cNvPr id="3" name="Date Placeholder 2"/>
          <p:cNvSpPr>
            <a:spLocks noGrp="1"/>
          </p:cNvSpPr>
          <p:nvPr>
            <p:ph type="dt" idx="1"/>
          </p:nvPr>
        </p:nvSpPr>
        <p:spPr>
          <a:xfrm>
            <a:off x="3884613" y="0"/>
            <a:ext cx="2971800" cy="252000"/>
          </a:xfrm>
          <a:prstGeom prst="rect">
            <a:avLst/>
          </a:prstGeom>
        </p:spPr>
        <p:txBody>
          <a:bodyPr vert="horz" lIns="91440" tIns="45720" rIns="91440" bIns="45720" rtlCol="0"/>
          <a:lstStyle>
            <a:lvl1pPr algn="r">
              <a:defRPr sz="1000"/>
            </a:lvl1pPr>
          </a:lstStyle>
          <a:p>
            <a:fld id="{F2D8D46A-B586-417D-BFBD-8C8FE0AAF762}" type="datetimeFigureOut">
              <a:rPr lang="en-US" smtClean="0"/>
              <a:pPr/>
              <a:t>3/7/2019</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381000" y="4343400"/>
            <a:ext cx="6096000" cy="4114800"/>
          </a:xfrm>
          <a:prstGeom prst="rect">
            <a:avLst/>
          </a:prstGeom>
        </p:spPr>
        <p:txBody>
          <a:bodyPr vert="horz" lIns="91440" tIns="45720" rIns="91440" bIns="45720" rtlCol="0"/>
          <a:lstStyle/>
          <a:p>
            <a:pPr lvl="0"/>
            <a:r>
              <a:rPr dirty="0"/>
              <a:t>Click to edit Master text styles</a:t>
            </a:r>
          </a:p>
          <a:p>
            <a:pPr lvl="1"/>
            <a:r>
              <a:rPr dirty="0"/>
              <a:t>Second level</a:t>
            </a:r>
          </a:p>
          <a:p>
            <a:pPr lvl="2"/>
            <a:r>
              <a:rPr dirty="0"/>
              <a:t>Third level</a:t>
            </a:r>
          </a:p>
          <a:p>
            <a:pPr lvl="3"/>
            <a:r>
              <a:rPr dirty="0"/>
              <a:t>Fourth level</a:t>
            </a:r>
          </a:p>
          <a:p>
            <a:pPr lvl="4"/>
            <a:r>
              <a:rPr dirty="0"/>
              <a:t>Fifth level</a:t>
            </a:r>
          </a:p>
        </p:txBody>
      </p:sp>
      <p:sp>
        <p:nvSpPr>
          <p:cNvPr id="6" name="Footer Placeholder 5"/>
          <p:cNvSpPr>
            <a:spLocks noGrp="1"/>
          </p:cNvSpPr>
          <p:nvPr>
            <p:ph type="ftr" sz="quarter" idx="4"/>
          </p:nvPr>
        </p:nvSpPr>
        <p:spPr>
          <a:xfrm>
            <a:off x="-1" y="8747999"/>
            <a:ext cx="6308999" cy="394413"/>
          </a:xfrm>
          <a:prstGeom prst="rect">
            <a:avLst/>
          </a:prstGeom>
        </p:spPr>
        <p:txBody>
          <a:bodyPr vert="horz" lIns="91440" tIns="45720" rIns="91440" bIns="45720" rtlCol="0" anchor="b"/>
          <a:lstStyle>
            <a:lvl1pPr algn="l">
              <a:defRPr sz="1000"/>
            </a:lvl1pPr>
          </a:lstStyle>
          <a:p>
            <a:r>
              <a:rPr lang="en-US" sz="1000" dirty="0"/>
              <a:t>© Software University Foundation – </a:t>
            </a:r>
            <a:r>
              <a:rPr lang="en-US" sz="1000" u="sng" dirty="0">
                <a:hlinkClick r:id="rId2"/>
              </a:rPr>
              <a:t>http://softuni.org</a:t>
            </a:r>
            <a:endParaRPr lang="en-US" sz="1000" dirty="0"/>
          </a:p>
          <a:p>
            <a:r>
              <a:rPr lang="en-US" sz="1000" dirty="0"/>
              <a:t>This work is licensed under the </a:t>
            </a:r>
            <a:r>
              <a:rPr lang="en-US" sz="1000" u="sng" noProof="1">
                <a:hlinkClick r:id="rId3"/>
              </a:rPr>
              <a:t>Creative Commons Attribution-NonCommercial-ShareAlike</a:t>
            </a:r>
            <a:r>
              <a:rPr lang="en-US" sz="1000" noProof="1"/>
              <a:t> </a:t>
            </a:r>
            <a:r>
              <a:rPr lang="en-US" sz="1000" dirty="0"/>
              <a:t>license.</a:t>
            </a:r>
          </a:p>
        </p:txBody>
      </p:sp>
      <p:sp>
        <p:nvSpPr>
          <p:cNvPr id="7" name="Slide Number Placeholder 6"/>
          <p:cNvSpPr>
            <a:spLocks noGrp="1"/>
          </p:cNvSpPr>
          <p:nvPr>
            <p:ph type="sldNum" sz="quarter" idx="5"/>
          </p:nvPr>
        </p:nvSpPr>
        <p:spPr>
          <a:xfrm>
            <a:off x="6308999" y="8747999"/>
            <a:ext cx="547413" cy="394413"/>
          </a:xfrm>
          <a:prstGeom prst="rect">
            <a:avLst/>
          </a:prstGeom>
        </p:spPr>
        <p:txBody>
          <a:bodyPr vert="horz" lIns="91440" tIns="45720" rIns="91440" bIns="45720" rtlCol="0" anchor="b"/>
          <a:lstStyle>
            <a:lvl1pPr algn="r">
              <a:defRPr sz="1000"/>
            </a:lvl1pPr>
          </a:lstStyle>
          <a:p>
            <a:fld id="{3EBA5BD7-F043-4D1B-AA17-CD412FC534DE}" type="slidenum">
              <a:rPr lang="en-US" smtClean="0"/>
              <a:pPr/>
              <a:t>‹#›</a:t>
            </a:fld>
            <a:endParaRPr lang="en-US" dirty="0"/>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hf hdr="0" dt="0"/>
  <p:notesStyle>
    <a:lvl1pPr marL="0" algn="l" defTabSz="1218987" rtl="0" eaLnBrk="1" latinLnBrk="0" hangingPunct="1">
      <a:defRPr sz="1600" kern="1200">
        <a:solidFill>
          <a:schemeClr val="tx1"/>
        </a:solidFill>
        <a:latin typeface="+mn-lt"/>
        <a:ea typeface="+mn-ea"/>
        <a:cs typeface="+mn-cs"/>
      </a:defRPr>
    </a:lvl1pPr>
    <a:lvl2pPr marL="177800" indent="0" algn="l" defTabSz="1218987" rtl="0" eaLnBrk="1" latinLnBrk="0" hangingPunct="1">
      <a:defRPr sz="1600" kern="1200">
        <a:solidFill>
          <a:schemeClr val="tx1"/>
        </a:solidFill>
        <a:latin typeface="+mn-lt"/>
        <a:ea typeface="+mn-ea"/>
        <a:cs typeface="+mn-cs"/>
      </a:defRPr>
    </a:lvl2pPr>
    <a:lvl3pPr marL="361950" indent="0" algn="l" defTabSz="1218987" rtl="0" eaLnBrk="1" latinLnBrk="0" hangingPunct="1">
      <a:defRPr sz="1600" kern="1200">
        <a:solidFill>
          <a:schemeClr val="tx1"/>
        </a:solidFill>
        <a:latin typeface="+mn-lt"/>
        <a:ea typeface="+mn-ea"/>
        <a:cs typeface="+mn-cs"/>
      </a:defRPr>
    </a:lvl3pPr>
    <a:lvl4pPr marL="539750" indent="0" algn="l" defTabSz="1218987" rtl="0" eaLnBrk="1" latinLnBrk="0" hangingPunct="1">
      <a:defRPr sz="1600" kern="1200">
        <a:solidFill>
          <a:schemeClr val="tx1"/>
        </a:solidFill>
        <a:latin typeface="+mn-lt"/>
        <a:ea typeface="+mn-ea"/>
        <a:cs typeface="+mn-cs"/>
      </a:defRPr>
    </a:lvl4pPr>
    <a:lvl5pPr marL="717550" indent="0"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3.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28.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29.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30.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33.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9.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34.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4.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37.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33.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38.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9.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2.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Footer Placeholder 4"/>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6" name="Slide Number Placeholder 5"/>
          <p:cNvSpPr>
            <a:spLocks noGrp="1"/>
          </p:cNvSpPr>
          <p:nvPr>
            <p:ph type="sldNum" sz="quarter" idx="11"/>
          </p:nvPr>
        </p:nvSpPr>
        <p:spPr/>
        <p:txBody>
          <a:bodyPr/>
          <a:lstStyle/>
          <a:p>
            <a:fld id="{3EBA5BD7-F043-4D1B-AA17-CD412FC534DE}" type="slidenum">
              <a:rPr lang="en-US" smtClean="0"/>
              <a:pPr/>
              <a:t>1</a:t>
            </a:fld>
            <a:endParaRPr lang="en-US" dirty="0"/>
          </a:p>
        </p:txBody>
      </p:sp>
    </p:spTree>
    <p:extLst>
      <p:ext uri="{BB962C8B-B14F-4D97-AF65-F5344CB8AC3E}">
        <p14:creationId xmlns:p14="http://schemas.microsoft.com/office/powerpoint/2010/main" val="3699435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13</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13</a:t>
            </a:fld>
            <a:r>
              <a:rPr lang="en-US" sz="1000" i="1" dirty="0"/>
              <a:t>##</a:t>
            </a:r>
            <a:endParaRPr lang="en-US" sz="1200" i="1" dirty="0"/>
          </a:p>
        </p:txBody>
      </p:sp>
    </p:spTree>
    <p:extLst>
      <p:ext uri="{BB962C8B-B14F-4D97-AF65-F5344CB8AC3E}">
        <p14:creationId xmlns:p14="http://schemas.microsoft.com/office/powerpoint/2010/main" val="40088960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14</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14</a:t>
            </a:fld>
            <a:r>
              <a:rPr lang="en-US" sz="1000" i="1" dirty="0"/>
              <a:t>##</a:t>
            </a:r>
            <a:endParaRPr lang="en-US" sz="1200" i="1" dirty="0"/>
          </a:p>
        </p:txBody>
      </p:sp>
    </p:spTree>
    <p:extLst>
      <p:ext uri="{BB962C8B-B14F-4D97-AF65-F5344CB8AC3E}">
        <p14:creationId xmlns:p14="http://schemas.microsoft.com/office/powerpoint/2010/main" val="26828195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15</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15</a:t>
            </a:fld>
            <a:r>
              <a:rPr lang="en-US" sz="1000" i="1" dirty="0"/>
              <a:t>##</a:t>
            </a:r>
            <a:endParaRPr lang="en-US" sz="1200" i="1" dirty="0"/>
          </a:p>
        </p:txBody>
      </p:sp>
    </p:spTree>
    <p:extLst>
      <p:ext uri="{BB962C8B-B14F-4D97-AF65-F5344CB8AC3E}">
        <p14:creationId xmlns:p14="http://schemas.microsoft.com/office/powerpoint/2010/main" val="29681373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16</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16</a:t>
            </a:fld>
            <a:r>
              <a:rPr lang="en-US" sz="1000" i="1" dirty="0"/>
              <a:t>##</a:t>
            </a:r>
            <a:endParaRPr lang="en-US" sz="1200" i="1" dirty="0"/>
          </a:p>
        </p:txBody>
      </p:sp>
    </p:spTree>
    <p:extLst>
      <p:ext uri="{BB962C8B-B14F-4D97-AF65-F5344CB8AC3E}">
        <p14:creationId xmlns:p14="http://schemas.microsoft.com/office/powerpoint/2010/main" val="35890581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17</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17</a:t>
            </a:fld>
            <a:r>
              <a:rPr lang="en-US" sz="1000" i="1" dirty="0"/>
              <a:t>##</a:t>
            </a:r>
            <a:endParaRPr lang="en-US" sz="1200" i="1" dirty="0"/>
          </a:p>
        </p:txBody>
      </p:sp>
    </p:spTree>
    <p:extLst>
      <p:ext uri="{BB962C8B-B14F-4D97-AF65-F5344CB8AC3E}">
        <p14:creationId xmlns:p14="http://schemas.microsoft.com/office/powerpoint/2010/main" val="42529187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18</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18</a:t>
            </a:fld>
            <a:r>
              <a:rPr lang="en-US" sz="1000" i="1" dirty="0"/>
              <a:t>##</a:t>
            </a:r>
            <a:endParaRPr lang="en-US" sz="1200" i="1" dirty="0"/>
          </a:p>
        </p:txBody>
      </p:sp>
    </p:spTree>
    <p:extLst>
      <p:ext uri="{BB962C8B-B14F-4D97-AF65-F5344CB8AC3E}">
        <p14:creationId xmlns:p14="http://schemas.microsoft.com/office/powerpoint/2010/main" val="28969664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20</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20</a:t>
            </a:fld>
            <a:r>
              <a:rPr lang="en-US" sz="1000" i="1" dirty="0"/>
              <a:t>##</a:t>
            </a:r>
            <a:endParaRPr lang="en-US" sz="1200" i="1" dirty="0"/>
          </a:p>
        </p:txBody>
      </p:sp>
    </p:spTree>
    <p:extLst>
      <p:ext uri="{BB962C8B-B14F-4D97-AF65-F5344CB8AC3E}">
        <p14:creationId xmlns:p14="http://schemas.microsoft.com/office/powerpoint/2010/main" val="32896624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21</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21</a:t>
            </a:fld>
            <a:r>
              <a:rPr lang="en-US" sz="1000" i="1" dirty="0"/>
              <a:t>##</a:t>
            </a:r>
            <a:endParaRPr lang="en-US" sz="1200" i="1" dirty="0"/>
          </a:p>
        </p:txBody>
      </p:sp>
    </p:spTree>
    <p:extLst>
      <p:ext uri="{BB962C8B-B14F-4D97-AF65-F5344CB8AC3E}">
        <p14:creationId xmlns:p14="http://schemas.microsoft.com/office/powerpoint/2010/main" val="6776969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22</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22</a:t>
            </a:fld>
            <a:r>
              <a:rPr lang="en-US" sz="1000" i="1" dirty="0"/>
              <a:t>##</a:t>
            </a:r>
            <a:endParaRPr lang="en-US" sz="1200" i="1" dirty="0"/>
          </a:p>
        </p:txBody>
      </p:sp>
    </p:spTree>
    <p:extLst>
      <p:ext uri="{BB962C8B-B14F-4D97-AF65-F5344CB8AC3E}">
        <p14:creationId xmlns:p14="http://schemas.microsoft.com/office/powerpoint/2010/main" val="197044875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23</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23</a:t>
            </a:fld>
            <a:r>
              <a:rPr lang="en-US" sz="1000" i="1" dirty="0"/>
              <a:t>##</a:t>
            </a:r>
            <a:endParaRPr lang="en-US" sz="1200" i="1" dirty="0"/>
          </a:p>
        </p:txBody>
      </p:sp>
    </p:spTree>
    <p:extLst>
      <p:ext uri="{BB962C8B-B14F-4D97-AF65-F5344CB8AC3E}">
        <p14:creationId xmlns:p14="http://schemas.microsoft.com/office/powerpoint/2010/main" val="24109767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Контейнер за изображение на слайда 1"/>
          <p:cNvSpPr>
            <a:spLocks noGrp="1" noRot="1" noChangeAspect="1"/>
          </p:cNvSpPr>
          <p:nvPr>
            <p:ph type="sldImg"/>
          </p:nvPr>
        </p:nvSpPr>
        <p:spPr/>
      </p:sp>
      <p:sp>
        <p:nvSpPr>
          <p:cNvPr id="3" name="Контейнер за бележки 2"/>
          <p:cNvSpPr>
            <a:spLocks noGrp="1"/>
          </p:cNvSpPr>
          <p:nvPr>
            <p:ph type="body" idx="1"/>
          </p:nvPr>
        </p:nvSpPr>
        <p:spPr/>
        <p:txBody>
          <a:bodyPr/>
          <a:lstStyle/>
          <a:p>
            <a:endParaRPr lang="bg-BG"/>
          </a:p>
        </p:txBody>
      </p:sp>
      <p:sp>
        <p:nvSpPr>
          <p:cNvPr id="4" name="Контейнер за долния колонтитул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Контейнер за номер на слайда 4"/>
          <p:cNvSpPr>
            <a:spLocks noGrp="1"/>
          </p:cNvSpPr>
          <p:nvPr>
            <p:ph type="sldNum" sz="quarter" idx="11"/>
          </p:nvPr>
        </p:nvSpPr>
        <p:spPr/>
        <p:txBody>
          <a:bodyPr/>
          <a:lstStyle/>
          <a:p>
            <a:fld id="{3EBA5BD7-F043-4D1B-AA17-CD412FC534DE}" type="slidenum">
              <a:rPr lang="en-US" smtClean="0"/>
              <a:pPr/>
              <a:t>3</a:t>
            </a:fld>
            <a:endParaRPr lang="en-US" dirty="0"/>
          </a:p>
        </p:txBody>
      </p:sp>
    </p:spTree>
    <p:extLst>
      <p:ext uri="{BB962C8B-B14F-4D97-AF65-F5344CB8AC3E}">
        <p14:creationId xmlns:p14="http://schemas.microsoft.com/office/powerpoint/2010/main" val="31794730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24</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24</a:t>
            </a:fld>
            <a:r>
              <a:rPr lang="en-US" sz="1000" i="1" dirty="0"/>
              <a:t>##</a:t>
            </a:r>
            <a:endParaRPr lang="en-US" sz="1200" i="1" dirty="0"/>
          </a:p>
        </p:txBody>
      </p:sp>
    </p:spTree>
    <p:extLst>
      <p:ext uri="{BB962C8B-B14F-4D97-AF65-F5344CB8AC3E}">
        <p14:creationId xmlns:p14="http://schemas.microsoft.com/office/powerpoint/2010/main" val="266789943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25</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25</a:t>
            </a:fld>
            <a:r>
              <a:rPr lang="en-US" sz="1000" i="1" dirty="0"/>
              <a:t>##</a:t>
            </a:r>
            <a:endParaRPr lang="en-US" sz="1200" i="1" dirty="0"/>
          </a:p>
        </p:txBody>
      </p:sp>
    </p:spTree>
    <p:extLst>
      <p:ext uri="{BB962C8B-B14F-4D97-AF65-F5344CB8AC3E}">
        <p14:creationId xmlns:p14="http://schemas.microsoft.com/office/powerpoint/2010/main" val="46049354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26</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26</a:t>
            </a:fld>
            <a:r>
              <a:rPr lang="en-US" sz="1000" i="1" dirty="0"/>
              <a:t>##</a:t>
            </a:r>
            <a:endParaRPr lang="en-US" sz="1200" i="1" dirty="0"/>
          </a:p>
        </p:txBody>
      </p:sp>
    </p:spTree>
    <p:extLst>
      <p:ext uri="{BB962C8B-B14F-4D97-AF65-F5344CB8AC3E}">
        <p14:creationId xmlns:p14="http://schemas.microsoft.com/office/powerpoint/2010/main" val="356235364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28</a:t>
            </a:fld>
            <a:endParaRPr lang="en-US" dirty="0"/>
          </a:p>
        </p:txBody>
      </p:sp>
    </p:spTree>
    <p:extLst>
      <p:ext uri="{BB962C8B-B14F-4D97-AF65-F5344CB8AC3E}">
        <p14:creationId xmlns:p14="http://schemas.microsoft.com/office/powerpoint/2010/main" val="321803056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29</a:t>
            </a:fld>
            <a:endParaRPr lang="en-US" dirty="0"/>
          </a:p>
        </p:txBody>
      </p:sp>
    </p:spTree>
    <p:extLst>
      <p:ext uri="{BB962C8B-B14F-4D97-AF65-F5344CB8AC3E}">
        <p14:creationId xmlns:p14="http://schemas.microsoft.com/office/powerpoint/2010/main" val="417280881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30</a:t>
            </a:fld>
            <a:endParaRPr lang="en-US" dirty="0"/>
          </a:p>
        </p:txBody>
      </p:sp>
    </p:spTree>
    <p:extLst>
      <p:ext uri="{BB962C8B-B14F-4D97-AF65-F5344CB8AC3E}">
        <p14:creationId xmlns:p14="http://schemas.microsoft.com/office/powerpoint/2010/main" val="274608865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31</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31</a:t>
            </a:fld>
            <a:r>
              <a:rPr lang="en-US" sz="1000" i="1" dirty="0"/>
              <a:t>##</a:t>
            </a:r>
            <a:endParaRPr lang="en-US" sz="1200" i="1" dirty="0"/>
          </a:p>
        </p:txBody>
      </p:sp>
    </p:spTree>
    <p:extLst>
      <p:ext uri="{BB962C8B-B14F-4D97-AF65-F5344CB8AC3E}">
        <p14:creationId xmlns:p14="http://schemas.microsoft.com/office/powerpoint/2010/main" val="409551365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32</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32</a:t>
            </a:fld>
            <a:r>
              <a:rPr lang="en-US" sz="1000" i="1" dirty="0"/>
              <a:t>##</a:t>
            </a:r>
            <a:endParaRPr lang="en-US" sz="1200" i="1" dirty="0"/>
          </a:p>
        </p:txBody>
      </p:sp>
    </p:spTree>
    <p:extLst>
      <p:ext uri="{BB962C8B-B14F-4D97-AF65-F5344CB8AC3E}">
        <p14:creationId xmlns:p14="http://schemas.microsoft.com/office/powerpoint/2010/main" val="184101293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33</a:t>
            </a:fld>
            <a:endParaRPr lang="en-US" dirty="0"/>
          </a:p>
        </p:txBody>
      </p:sp>
    </p:spTree>
    <p:extLst>
      <p:ext uri="{BB962C8B-B14F-4D97-AF65-F5344CB8AC3E}">
        <p14:creationId xmlns:p14="http://schemas.microsoft.com/office/powerpoint/2010/main" val="250580472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dirty="0">
                <a:solidFill>
                  <a:prstClr val="black"/>
                </a:solidFill>
              </a:rPr>
              <a:t>© Software University Foundation – </a:t>
            </a:r>
            <a:r>
              <a:rPr lang="en-US" sz="1000" u="sng" dirty="0">
                <a:solidFill>
                  <a:prstClr val="black"/>
                </a:solidFill>
                <a:hlinkClick r:id="rId3"/>
              </a:rPr>
              <a:t>http://softuni.org</a:t>
            </a:r>
            <a:endParaRPr lang="en-US" sz="1000" dirty="0">
              <a:solidFill>
                <a:prstClr val="black"/>
              </a:solidFill>
            </a:endParaRPr>
          </a:p>
          <a:p>
            <a:r>
              <a:rPr lang="en-US" sz="1000" dirty="0">
                <a:solidFill>
                  <a:prstClr val="black"/>
                </a:solidFill>
              </a:rPr>
              <a:t>This work is licensed under the </a:t>
            </a:r>
            <a:r>
              <a:rPr lang="en-US" sz="1000" u="sng" noProof="1">
                <a:solidFill>
                  <a:prstClr val="black"/>
                </a:solidFill>
                <a:hlinkClick r:id="rId4"/>
              </a:rPr>
              <a:t>Creative Commons Attribution-NonCommercial-ShareAlike</a:t>
            </a:r>
            <a:r>
              <a:rPr lang="en-US" sz="1000" noProof="1">
                <a:solidFill>
                  <a:prstClr val="black"/>
                </a:solidFill>
              </a:rPr>
              <a:t> </a:t>
            </a:r>
            <a:r>
              <a:rPr lang="en-US" sz="1000" dirty="0">
                <a:solidFill>
                  <a:prstClr val="black"/>
                </a:solidFill>
              </a:rPr>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solidFill>
                  <a:prstClr val="black"/>
                </a:solidFill>
              </a:rPr>
              <a:pPr/>
              <a:t>34</a:t>
            </a:fld>
            <a:endParaRPr lang="en-US" dirty="0">
              <a:solidFill>
                <a:prstClr val="black"/>
              </a:solidFill>
            </a:endParaRPr>
          </a:p>
        </p:txBody>
      </p:sp>
    </p:spTree>
    <p:extLst>
      <p:ext uri="{BB962C8B-B14F-4D97-AF65-F5344CB8AC3E}">
        <p14:creationId xmlns:p14="http://schemas.microsoft.com/office/powerpoint/2010/main" val="4346454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pPr/>
              <a:t>4</a:t>
            </a:fld>
            <a:endParaRPr lang="en-US" dirty="0"/>
          </a:p>
        </p:txBody>
      </p:sp>
      <p:sp>
        <p:nvSpPr>
          <p:cNvPr id="5" name="Footer Placeholder 4"/>
          <p:cNvSpPr>
            <a:spLocks noGrp="1"/>
          </p:cNvSpPr>
          <p:nvPr>
            <p:ph type="ftr" sz="quarter" idx="11"/>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Tree>
    <p:extLst>
      <p:ext uri="{BB962C8B-B14F-4D97-AF65-F5344CB8AC3E}">
        <p14:creationId xmlns:p14="http://schemas.microsoft.com/office/powerpoint/2010/main" val="328740317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2"/>
          <p:cNvSpPr>
            <a:spLocks noGrp="1" noRot="1" noChangeAspect="1" noChangeArrowheads="1" noTextEdit="1"/>
          </p:cNvSpPr>
          <p:nvPr>
            <p:ph type="sldImg"/>
          </p:nvPr>
        </p:nvSpPr>
        <p:spPr>
          <a:ln/>
        </p:spPr>
      </p:sp>
      <p:sp>
        <p:nvSpPr>
          <p:cNvPr id="445443"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233578501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2"/>
          <p:cNvSpPr>
            <a:spLocks noGrp="1" noRot="1" noChangeAspect="1" noChangeArrowheads="1" noTextEdit="1"/>
          </p:cNvSpPr>
          <p:nvPr>
            <p:ph type="sldImg"/>
          </p:nvPr>
        </p:nvSpPr>
        <p:spPr>
          <a:ln/>
        </p:spPr>
      </p:sp>
      <p:sp>
        <p:nvSpPr>
          <p:cNvPr id="445443"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80061473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dirty="0">
                <a:solidFill>
                  <a:prstClr val="black"/>
                </a:solidFill>
              </a:rPr>
              <a:t>© Software University Foundation – </a:t>
            </a:r>
            <a:r>
              <a:rPr lang="en-US" sz="1000" u="sng" dirty="0">
                <a:solidFill>
                  <a:prstClr val="black"/>
                </a:solidFill>
                <a:hlinkClick r:id="rId3"/>
              </a:rPr>
              <a:t>http://softuni.org</a:t>
            </a:r>
            <a:endParaRPr lang="en-US" sz="1000" dirty="0">
              <a:solidFill>
                <a:prstClr val="black"/>
              </a:solidFill>
            </a:endParaRPr>
          </a:p>
          <a:p>
            <a:r>
              <a:rPr lang="en-US" sz="1000" dirty="0">
                <a:solidFill>
                  <a:prstClr val="black"/>
                </a:solidFill>
              </a:rPr>
              <a:t>This work is licensed under the </a:t>
            </a:r>
            <a:r>
              <a:rPr lang="en-US" sz="1000" u="sng" noProof="1">
                <a:solidFill>
                  <a:prstClr val="black"/>
                </a:solidFill>
                <a:hlinkClick r:id="rId4"/>
              </a:rPr>
              <a:t>Creative Commons Attribution-NonCommercial-ShareAlike</a:t>
            </a:r>
            <a:r>
              <a:rPr lang="en-US" sz="1000" noProof="1">
                <a:solidFill>
                  <a:prstClr val="black"/>
                </a:solidFill>
              </a:rPr>
              <a:t> </a:t>
            </a:r>
            <a:r>
              <a:rPr lang="en-US" sz="1000" dirty="0">
                <a:solidFill>
                  <a:prstClr val="black"/>
                </a:solidFill>
              </a:rPr>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solidFill>
                  <a:prstClr val="black"/>
                </a:solidFill>
              </a:rPr>
              <a:pPr/>
              <a:t>37</a:t>
            </a:fld>
            <a:endParaRPr lang="en-US" dirty="0">
              <a:solidFill>
                <a:prstClr val="black"/>
              </a:solidFill>
            </a:endParaRPr>
          </a:p>
        </p:txBody>
      </p:sp>
    </p:spTree>
    <p:extLst>
      <p:ext uri="{BB962C8B-B14F-4D97-AF65-F5344CB8AC3E}">
        <p14:creationId xmlns:p14="http://schemas.microsoft.com/office/powerpoint/2010/main" val="372348768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38</a:t>
            </a:fld>
            <a:endParaRPr lang="en-US" dirty="0"/>
          </a:p>
        </p:txBody>
      </p:sp>
    </p:spTree>
    <p:extLst>
      <p:ext uri="{BB962C8B-B14F-4D97-AF65-F5344CB8AC3E}">
        <p14:creationId xmlns:p14="http://schemas.microsoft.com/office/powerpoint/2010/main" val="13475338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5" name="Rectangle 7"/>
          <p:cNvSpPr>
            <a:spLocks noGrp="1" noChangeArrowheads="1"/>
          </p:cNvSpPr>
          <p:nvPr>
            <p:ph type="sldNum" sz="quarter" idx="5"/>
          </p:nvPr>
        </p:nvSpPr>
        <p:spPr>
          <a:ln/>
        </p:spPr>
        <p:txBody>
          <a:bodyPr/>
          <a:lstStyle/>
          <a:p>
            <a:fld id="{C7131C5E-1E6B-46FF-9756-44B6556E2A79}" type="slidenum">
              <a:rPr lang="en-US"/>
              <a:pPr/>
              <a:t>5</a:t>
            </a:fld>
            <a:r>
              <a:rPr lang="en-US" dirty="0"/>
              <a:t>##</a:t>
            </a:r>
          </a:p>
        </p:txBody>
      </p:sp>
      <p:sp>
        <p:nvSpPr>
          <p:cNvPr id="1234946" name="Rectangle 2"/>
          <p:cNvSpPr>
            <a:spLocks noGrp="1" noRot="1" noChangeAspect="1" noChangeArrowheads="1" noTextEdit="1"/>
          </p:cNvSpPr>
          <p:nvPr>
            <p:ph type="sldImg"/>
          </p:nvPr>
        </p:nvSpPr>
        <p:spPr>
          <a:xfrm>
            <a:off x="382588" y="685800"/>
            <a:ext cx="6092825" cy="3429000"/>
          </a:xfrm>
          <a:ln/>
        </p:spPr>
      </p:sp>
      <p:sp>
        <p:nvSpPr>
          <p:cNvPr id="1234947"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26494148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8</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8</a:t>
            </a:fld>
            <a:r>
              <a:rPr lang="en-US" sz="1000" i="1" dirty="0"/>
              <a:t>##</a:t>
            </a:r>
            <a:endParaRPr lang="en-US" sz="1200" i="1" dirty="0"/>
          </a:p>
        </p:txBody>
      </p:sp>
    </p:spTree>
    <p:extLst>
      <p:ext uri="{BB962C8B-B14F-4D97-AF65-F5344CB8AC3E}">
        <p14:creationId xmlns:p14="http://schemas.microsoft.com/office/powerpoint/2010/main" val="26980100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9</a:t>
            </a:fld>
            <a:endParaRPr lang="en-US" dirty="0"/>
          </a:p>
        </p:txBody>
      </p:sp>
    </p:spTree>
    <p:extLst>
      <p:ext uri="{BB962C8B-B14F-4D97-AF65-F5344CB8AC3E}">
        <p14:creationId xmlns:p14="http://schemas.microsoft.com/office/powerpoint/2010/main" val="37054637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10</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10</a:t>
            </a:fld>
            <a:r>
              <a:rPr lang="en-US" sz="1000" i="1" dirty="0"/>
              <a:t>##</a:t>
            </a:r>
            <a:endParaRPr lang="en-US" sz="1200" i="1" dirty="0"/>
          </a:p>
        </p:txBody>
      </p:sp>
    </p:spTree>
    <p:extLst>
      <p:ext uri="{BB962C8B-B14F-4D97-AF65-F5344CB8AC3E}">
        <p14:creationId xmlns:p14="http://schemas.microsoft.com/office/powerpoint/2010/main" val="8202050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11</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11</a:t>
            </a:fld>
            <a:r>
              <a:rPr lang="en-US" sz="1000" i="1" dirty="0"/>
              <a:t>##</a:t>
            </a:r>
            <a:endParaRPr lang="en-US" sz="1200" i="1" dirty="0"/>
          </a:p>
        </p:txBody>
      </p:sp>
    </p:spTree>
    <p:extLst>
      <p:ext uri="{BB962C8B-B14F-4D97-AF65-F5344CB8AC3E}">
        <p14:creationId xmlns:p14="http://schemas.microsoft.com/office/powerpoint/2010/main" val="30185655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12</a:t>
            </a:fld>
            <a:endParaRPr lang="en-US" dirty="0"/>
          </a:p>
        </p:txBody>
      </p:sp>
    </p:spTree>
    <p:extLst>
      <p:ext uri="{BB962C8B-B14F-4D97-AF65-F5344CB8AC3E}">
        <p14:creationId xmlns:p14="http://schemas.microsoft.com/office/powerpoint/2010/main" val="3669058738"/>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png"/><Relationship Id="rId7" Type="http://schemas.openxmlformats.org/officeDocument/2006/relationships/hyperlink" Target="http://creativecommons.org/licenses/by-nc-sa/4.0/" TargetMode="External"/><Relationship Id="rId2" Type="http://schemas.openxmlformats.org/officeDocument/2006/relationships/image" Target="../media/image1.emf"/><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4.png"/><Relationship Id="rId7" Type="http://schemas.openxmlformats.org/officeDocument/2006/relationships/image" Target="../media/image17.png"/><Relationship Id="rId2" Type="http://schemas.openxmlformats.org/officeDocument/2006/relationships/image" Target="../media/image1.emf"/><Relationship Id="rId1" Type="http://schemas.openxmlformats.org/officeDocument/2006/relationships/slideMaster" Target="../slideMasters/slideMaster1.xml"/><Relationship Id="rId6" Type="http://schemas.openxmlformats.org/officeDocument/2006/relationships/image" Target="../media/image16.png"/><Relationship Id="rId11" Type="http://schemas.openxmlformats.org/officeDocument/2006/relationships/image" Target="../media/image21.png"/><Relationship Id="rId5" Type="http://schemas.openxmlformats.org/officeDocument/2006/relationships/image" Target="../media/image15.png"/><Relationship Id="rId10" Type="http://schemas.openxmlformats.org/officeDocument/2006/relationships/image" Target="../media/image20.png"/><Relationship Id="rId4" Type="http://schemas.openxmlformats.org/officeDocument/2006/relationships/image" Target="../media/image8.png"/><Relationship Id="rId9" Type="http://schemas.openxmlformats.org/officeDocument/2006/relationships/image" Target="../media/image19.png"/></Relationships>
</file>

<file path=ppt/slideLayouts/_rels/slideLayout12.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hyperlink" Target="http://softuni.bg/" TargetMode="External"/><Relationship Id="rId7" Type="http://schemas.openxmlformats.org/officeDocument/2006/relationships/hyperlink" Target="http://www.facebook.com/SoftwareUniversity" TargetMode="External"/><Relationship Id="rId2" Type="http://schemas.openxmlformats.org/officeDocument/2006/relationships/image" Target="../media/image1.emf"/><Relationship Id="rId1" Type="http://schemas.openxmlformats.org/officeDocument/2006/relationships/slideMaster" Target="../slideMasters/slideMaster1.xml"/><Relationship Id="rId6" Type="http://schemas.openxmlformats.org/officeDocument/2006/relationships/hyperlink" Target="http://forum.softuni.bg/" TargetMode="External"/><Relationship Id="rId11" Type="http://schemas.openxmlformats.org/officeDocument/2006/relationships/image" Target="../media/image25.png"/><Relationship Id="rId5" Type="http://schemas.openxmlformats.org/officeDocument/2006/relationships/hyperlink" Target="https://www.facebook.com/SoftwareUniversity" TargetMode="External"/><Relationship Id="rId10" Type="http://schemas.openxmlformats.org/officeDocument/2006/relationships/image" Target="../media/image24.png"/><Relationship Id="rId4" Type="http://schemas.openxmlformats.org/officeDocument/2006/relationships/hyperlink" Target="http://softuni.foundation/" TargetMode="External"/><Relationship Id="rId9" Type="http://schemas.openxmlformats.org/officeDocument/2006/relationships/image" Target="../media/image23.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emf"/><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emf"/><Relationship Id="rId1" Type="http://schemas.openxmlformats.org/officeDocument/2006/relationships/slideMaster" Target="../slideMasters/slideMaster1.xml"/><Relationship Id="rId5" Type="http://schemas.openxmlformats.org/officeDocument/2006/relationships/image" Target="../media/image11.png"/><Relationship Id="rId4" Type="http://schemas.openxmlformats.org/officeDocument/2006/relationships/image" Target="../media/image10.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emf"/><Relationship Id="rId1" Type="http://schemas.openxmlformats.org/officeDocument/2006/relationships/slideMaster" Target="../slideMasters/slideMaster1.xml"/><Relationship Id="rId4" Type="http://schemas.openxmlformats.org/officeDocument/2006/relationships/image" Target="../media/image11.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emf"/><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Presentation Title Slide">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5B5A345C-2CD0-4932-A998-37B2D20BF028}"/>
              </a:ext>
            </a:extLst>
          </p:cNvPr>
          <p:cNvPicPr>
            <a:picLocks noChangeAspect="1"/>
          </p:cNvPicPr>
          <p:nvPr/>
        </p:nvPicPr>
        <p:blipFill rotWithShape="1">
          <a:blip r:embed="rId2"/>
          <a:srcRect b="1672"/>
          <a:stretch/>
        </p:blipFill>
        <p:spPr>
          <a:xfrm>
            <a:off x="-3175" y="1"/>
            <a:ext cx="12192000" cy="6852212"/>
          </a:xfrm>
          <a:prstGeom prst="rect">
            <a:avLst/>
          </a:prstGeom>
        </p:spPr>
      </p:pic>
      <p:sp>
        <p:nvSpPr>
          <p:cNvPr id="33" name="Picture Placeholder 32">
            <a:extLst>
              <a:ext uri="{FF2B5EF4-FFF2-40B4-BE49-F238E27FC236}">
                <a16:creationId xmlns:a16="http://schemas.microsoft.com/office/drawing/2014/main" id="{A04D819A-89E2-4714-8C56-1838BF467EF7}"/>
              </a:ext>
            </a:extLst>
          </p:cNvPr>
          <p:cNvSpPr>
            <a:spLocks noGrp="1"/>
          </p:cNvSpPr>
          <p:nvPr>
            <p:ph type="pic" sz="quarter" idx="10"/>
          </p:nvPr>
        </p:nvSpPr>
        <p:spPr>
          <a:xfrm>
            <a:off x="656458" y="2351427"/>
            <a:ext cx="5437955" cy="2325990"/>
          </a:xfrm>
        </p:spPr>
        <p:txBody>
          <a:bodyPr/>
          <a:lstStyle>
            <a:lvl1pPr marL="0" indent="0" algn="ctr">
              <a:buNone/>
              <a:defRPr>
                <a:solidFill>
                  <a:schemeClr val="bg1"/>
                </a:solidFill>
              </a:defRPr>
            </a:lvl1pPr>
          </a:lstStyle>
          <a:p>
            <a:r>
              <a:rPr lang="en-US"/>
              <a:t>Click icon to add picture</a:t>
            </a:r>
            <a:endParaRPr lang="en-US" dirty="0"/>
          </a:p>
        </p:txBody>
      </p:sp>
      <p:pic>
        <p:nvPicPr>
          <p:cNvPr id="35" name="Picture 34">
            <a:extLst>
              <a:ext uri="{FF2B5EF4-FFF2-40B4-BE49-F238E27FC236}">
                <a16:creationId xmlns:a16="http://schemas.microsoft.com/office/drawing/2014/main" id="{951E7DA9-C5F0-43D9-B013-3BDF9EEF029D}"/>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flipH="1">
            <a:off x="8348637" y="2374047"/>
            <a:ext cx="3170229" cy="3431879"/>
          </a:xfrm>
          <a:prstGeom prst="rect">
            <a:avLst/>
          </a:prstGeom>
        </p:spPr>
      </p:pic>
      <p:sp>
        <p:nvSpPr>
          <p:cNvPr id="43" name="Subtitle 5">
            <a:extLst>
              <a:ext uri="{FF2B5EF4-FFF2-40B4-BE49-F238E27FC236}">
                <a16:creationId xmlns:a16="http://schemas.microsoft.com/office/drawing/2014/main" id="{37BDB812-1395-4B02-ABCF-6A331EEE23E5}"/>
              </a:ext>
            </a:extLst>
          </p:cNvPr>
          <p:cNvSpPr>
            <a:spLocks noGrp="1"/>
          </p:cNvSpPr>
          <p:nvPr>
            <p:ph type="subTitle" idx="1" hasCustomPrompt="1"/>
          </p:nvPr>
        </p:nvSpPr>
        <p:spPr>
          <a:xfrm>
            <a:off x="666685" y="1303142"/>
            <a:ext cx="10962447" cy="882654"/>
          </a:xfrm>
        </p:spPr>
        <p:txBody>
          <a:bodyPr>
            <a:normAutofit/>
          </a:bodyPr>
          <a:lstStyle>
            <a:lvl1pPr marL="0" indent="0" algn="ctr">
              <a:buNone/>
              <a:defRPr sz="3598">
                <a:solidFill>
                  <a:schemeClr val="tx1"/>
                </a:solidFill>
              </a:defRPr>
            </a:lvl1pPr>
          </a:lstStyle>
          <a:p>
            <a:r>
              <a:rPr lang="en-GB" dirty="0"/>
              <a:t>Presentation Subtitle</a:t>
            </a:r>
            <a:endParaRPr lang="bg-BG" dirty="0"/>
          </a:p>
          <a:p>
            <a:endParaRPr lang="en-US" dirty="0"/>
          </a:p>
        </p:txBody>
      </p:sp>
      <p:pic>
        <p:nvPicPr>
          <p:cNvPr id="19" name="Picture 18">
            <a:extLst>
              <a:ext uri="{FF2B5EF4-FFF2-40B4-BE49-F238E27FC236}">
                <a16:creationId xmlns:a16="http://schemas.microsoft.com/office/drawing/2014/main" id="{4FAEB7CD-FF73-4344-9FE5-589B30F5AAF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792085" y="6057654"/>
            <a:ext cx="2105462" cy="525279"/>
          </a:xfrm>
          <a:prstGeom prst="rect">
            <a:avLst/>
          </a:prstGeom>
        </p:spPr>
      </p:pic>
      <p:pic>
        <p:nvPicPr>
          <p:cNvPr id="10" name="Picture 9">
            <a:extLst>
              <a:ext uri="{FF2B5EF4-FFF2-40B4-BE49-F238E27FC236}">
                <a16:creationId xmlns:a16="http://schemas.microsoft.com/office/drawing/2014/main" id="{82DFEC2C-38C6-405B-AD0A-06879C50EFEE}"/>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a:stretch/>
        </p:blipFill>
        <p:spPr>
          <a:xfrm>
            <a:off x="656459" y="6035663"/>
            <a:ext cx="629415" cy="526503"/>
          </a:xfrm>
          <a:prstGeom prst="rect">
            <a:avLst/>
          </a:prstGeom>
        </p:spPr>
      </p:pic>
      <p:pic>
        <p:nvPicPr>
          <p:cNvPr id="15" name="Picture 14">
            <a:extLst>
              <a:ext uri="{FF2B5EF4-FFF2-40B4-BE49-F238E27FC236}">
                <a16:creationId xmlns:a16="http://schemas.microsoft.com/office/drawing/2014/main" id="{D7483B54-1DD1-4FC4-9FA0-4872F8C409C8}"/>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a:stretch/>
        </p:blipFill>
        <p:spPr>
          <a:xfrm>
            <a:off x="1352789" y="6035663"/>
            <a:ext cx="1186773" cy="526503"/>
          </a:xfrm>
          <a:prstGeom prst="rect">
            <a:avLst/>
          </a:prstGeom>
        </p:spPr>
      </p:pic>
      <p:sp>
        <p:nvSpPr>
          <p:cNvPr id="2" name="Title 1">
            <a:extLst>
              <a:ext uri="{FF2B5EF4-FFF2-40B4-BE49-F238E27FC236}">
                <a16:creationId xmlns:a16="http://schemas.microsoft.com/office/drawing/2014/main" id="{A4DF3AB8-E6E3-4FCE-8A4A-ECD147720A5D}"/>
              </a:ext>
            </a:extLst>
          </p:cNvPr>
          <p:cNvSpPr>
            <a:spLocks noGrp="1"/>
          </p:cNvSpPr>
          <p:nvPr>
            <p:ph type="title" hasCustomPrompt="1"/>
          </p:nvPr>
        </p:nvSpPr>
        <p:spPr>
          <a:xfrm>
            <a:off x="666685" y="254857"/>
            <a:ext cx="10962447" cy="882654"/>
          </a:xfrm>
        </p:spPr>
        <p:txBody>
          <a:bodyPr/>
          <a:lstStyle>
            <a:lvl1pPr algn="ctr">
              <a:defRPr sz="4798"/>
            </a:lvl1pPr>
          </a:lstStyle>
          <a:p>
            <a:r>
              <a:rPr lang="en-US" dirty="0"/>
              <a:t>Presentation Title</a:t>
            </a:r>
          </a:p>
        </p:txBody>
      </p:sp>
      <p:pic>
        <p:nvPicPr>
          <p:cNvPr id="27" name="Picture 4" title="CC-BY-NC-SA License">
            <a:hlinkClick r:id="rId7" tooltip="This work is licensed under the &quot;Creative Commons Attribution-NonCommercial-ShareAlike 4.0 International&quot; license"/>
            <a:extLst>
              <a:ext uri="{FF2B5EF4-FFF2-40B4-BE49-F238E27FC236}">
                <a16:creationId xmlns:a16="http://schemas.microsoft.com/office/drawing/2014/main" id="{7CB336FF-A768-4CE1-B1CE-FC103B348EA1}"/>
              </a:ext>
            </a:extLst>
          </p:cNvPr>
          <p:cNvPicPr>
            <a:picLocks noChangeAspect="1" noChangeArrowheads="1"/>
          </p:cNvPicPr>
          <p:nvPr/>
        </p:nvPicPr>
        <p:blipFill>
          <a:blip r:embed="rId8">
            <a:extLst>
              <a:ext uri="{28A0092B-C50C-407E-A947-70E740481C1C}">
                <a14:useLocalDpi xmlns:a14="http://schemas.microsoft.com/office/drawing/2010/main"/>
              </a:ext>
            </a:extLst>
          </a:blip>
          <a:srcRect/>
          <a:stretch>
            <a:fillRect/>
          </a:stretch>
        </p:blipFill>
        <p:spPr bwMode="auto">
          <a:xfrm>
            <a:off x="5150074" y="6080062"/>
            <a:ext cx="1436897" cy="502868"/>
          </a:xfrm>
          <a:prstGeom prst="roundRect">
            <a:avLst>
              <a:gd name="adj" fmla="val 3940"/>
            </a:avLst>
          </a:prstGeom>
          <a:solidFill>
            <a:srgbClr val="231F20">
              <a:alpha val="50000"/>
            </a:srgbClr>
          </a:solidFill>
          <a:ln>
            <a:solidFill>
              <a:schemeClr val="accent1">
                <a:lumMod val="75000"/>
                <a:alpha val="50000"/>
              </a:schemeClr>
            </a:solidFill>
          </a:ln>
          <a:extLst/>
        </p:spPr>
      </p:pic>
      <p:sp>
        <p:nvSpPr>
          <p:cNvPr id="30" name="Text Placeholder 13">
            <a:extLst>
              <a:ext uri="{FF2B5EF4-FFF2-40B4-BE49-F238E27FC236}">
                <a16:creationId xmlns:a16="http://schemas.microsoft.com/office/drawing/2014/main" id="{2EA92DCA-4DB5-4D03-ACD3-A6A296592D0C}"/>
              </a:ext>
            </a:extLst>
          </p:cNvPr>
          <p:cNvSpPr>
            <a:spLocks noGrp="1"/>
          </p:cNvSpPr>
          <p:nvPr>
            <p:ph type="body" sz="quarter" idx="17" hasCustomPrompt="1"/>
          </p:nvPr>
        </p:nvSpPr>
        <p:spPr bwMode="auto">
          <a:xfrm>
            <a:off x="8641602" y="5916124"/>
            <a:ext cx="2950749" cy="382788"/>
          </a:xfrm>
          <a:prstGeom prst="rect">
            <a:avLst/>
          </a:prstGeom>
          <a:noFill/>
          <a:effectLst/>
        </p:spPr>
        <p:txBody>
          <a:bodyPr wrap="square" lIns="36000" tIns="36000" rIns="36000" bIns="36000" rtlCol="0" anchor="ctr" anchorCtr="0">
            <a:spAutoFit/>
          </a:bodyPr>
          <a:lstStyle>
            <a:lvl1pPr marL="0" indent="0" algn="r" rtl="0" fontAlgn="base">
              <a:spcBef>
                <a:spcPct val="0"/>
              </a:spcBef>
              <a:spcAft>
                <a:spcPct val="0"/>
              </a:spcAft>
              <a:buNone/>
              <a:defRPr lang="en-US" sz="1998" b="1" kern="1200" dirty="0" smtClean="0">
                <a:solidFill>
                  <a:schemeClr val="tx1">
                    <a:lumMod val="75000"/>
                  </a:schemeClr>
                </a:solidFill>
                <a:effectLst/>
                <a:latin typeface="+mn-lt"/>
                <a:ea typeface="+mn-ea"/>
                <a:cs typeface="+mn-cs"/>
              </a:defRPr>
            </a:lvl1pPr>
          </a:lstStyle>
          <a:p>
            <a:pPr lvl="0"/>
            <a:r>
              <a:rPr lang="en-US" dirty="0"/>
              <a:t>Company Name</a:t>
            </a:r>
          </a:p>
        </p:txBody>
      </p:sp>
      <p:sp>
        <p:nvSpPr>
          <p:cNvPr id="31" name="Text Placeholder 13">
            <a:extLst>
              <a:ext uri="{FF2B5EF4-FFF2-40B4-BE49-F238E27FC236}">
                <a16:creationId xmlns:a16="http://schemas.microsoft.com/office/drawing/2014/main" id="{3E6B87B7-9D33-4EBB-BD4F-C0436BA3FD72}"/>
              </a:ext>
            </a:extLst>
          </p:cNvPr>
          <p:cNvSpPr>
            <a:spLocks noGrp="1"/>
          </p:cNvSpPr>
          <p:nvPr>
            <p:ph type="body" sz="quarter" idx="18" hasCustomPrompt="1"/>
          </p:nvPr>
        </p:nvSpPr>
        <p:spPr bwMode="auto">
          <a:xfrm>
            <a:off x="8641602" y="6340279"/>
            <a:ext cx="2950749" cy="351754"/>
          </a:xfrm>
          <a:prstGeom prst="rect">
            <a:avLst/>
          </a:prstGeom>
          <a:noFill/>
          <a:effectLst/>
        </p:spPr>
        <p:txBody>
          <a:bodyPr wrap="square" lIns="36000" tIns="36000" rIns="36000" bIns="36000" rtlCol="0" anchor="ctr" anchorCtr="0">
            <a:spAutoFit/>
          </a:bodyPr>
          <a:lstStyle>
            <a:lvl1pPr marL="0" indent="0" algn="r" rtl="0" fontAlgn="base">
              <a:spcBef>
                <a:spcPct val="0"/>
              </a:spcBef>
              <a:spcAft>
                <a:spcPct val="0"/>
              </a:spcAft>
              <a:buNone/>
              <a:defRPr lang="en-US" sz="1798" b="1" kern="1200" dirty="0" smtClean="0">
                <a:solidFill>
                  <a:schemeClr val="tx1">
                    <a:lumMod val="75000"/>
                  </a:schemeClr>
                </a:solidFill>
                <a:effectLst/>
                <a:latin typeface="+mn-lt"/>
                <a:ea typeface="+mn-ea"/>
                <a:cs typeface="+mn-cs"/>
              </a:defRPr>
            </a:lvl1pPr>
          </a:lstStyle>
          <a:p>
            <a:pPr lvl="0"/>
            <a:r>
              <a:rPr lang="en-US" dirty="0"/>
              <a:t>Company Web Site</a:t>
            </a:r>
          </a:p>
        </p:txBody>
      </p:sp>
      <p:sp>
        <p:nvSpPr>
          <p:cNvPr id="36" name="Text Placeholder 13">
            <a:extLst>
              <a:ext uri="{FF2B5EF4-FFF2-40B4-BE49-F238E27FC236}">
                <a16:creationId xmlns:a16="http://schemas.microsoft.com/office/drawing/2014/main" id="{3B21F47B-DE1F-442D-A2B7-6866F8786704}"/>
              </a:ext>
            </a:extLst>
          </p:cNvPr>
          <p:cNvSpPr>
            <a:spLocks noGrp="1"/>
          </p:cNvSpPr>
          <p:nvPr>
            <p:ph type="body" sz="quarter" idx="19" hasCustomPrompt="1"/>
          </p:nvPr>
        </p:nvSpPr>
        <p:spPr bwMode="auto">
          <a:xfrm>
            <a:off x="670972" y="4876800"/>
            <a:ext cx="2950749" cy="506796"/>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2798" b="1" kern="1200" dirty="0" smtClean="0">
                <a:solidFill>
                  <a:schemeClr val="tx1"/>
                </a:solidFill>
                <a:effectLst/>
                <a:latin typeface="+mn-lt"/>
                <a:ea typeface="+mn-ea"/>
                <a:cs typeface="+mn-cs"/>
              </a:defRPr>
            </a:lvl1pPr>
          </a:lstStyle>
          <a:p>
            <a:pPr lvl="0"/>
            <a:r>
              <a:rPr lang="en-US" dirty="0"/>
              <a:t>Author Name</a:t>
            </a:r>
          </a:p>
        </p:txBody>
      </p:sp>
      <p:sp>
        <p:nvSpPr>
          <p:cNvPr id="40" name="Text Placeholder 13">
            <a:extLst>
              <a:ext uri="{FF2B5EF4-FFF2-40B4-BE49-F238E27FC236}">
                <a16:creationId xmlns:a16="http://schemas.microsoft.com/office/drawing/2014/main" id="{CD940256-851E-46C8-8BFB-A5ECA6C7DA07}"/>
              </a:ext>
            </a:extLst>
          </p:cNvPr>
          <p:cNvSpPr>
            <a:spLocks noGrp="1"/>
          </p:cNvSpPr>
          <p:nvPr>
            <p:ph type="body" sz="quarter" idx="20" hasCustomPrompt="1"/>
          </p:nvPr>
        </p:nvSpPr>
        <p:spPr bwMode="auto">
          <a:xfrm>
            <a:off x="670972" y="5368739"/>
            <a:ext cx="2950749" cy="444793"/>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2398" b="1" kern="1200" dirty="0" smtClean="0">
                <a:solidFill>
                  <a:schemeClr val="tx1"/>
                </a:solidFill>
                <a:effectLst/>
                <a:latin typeface="+mn-lt"/>
                <a:ea typeface="+mn-ea"/>
                <a:cs typeface="+mn-cs"/>
              </a:defRPr>
            </a:lvl1pPr>
          </a:lstStyle>
          <a:p>
            <a:pPr lvl="0"/>
            <a:r>
              <a:rPr lang="en-US" dirty="0"/>
              <a:t>Position</a:t>
            </a:r>
          </a:p>
        </p:txBody>
      </p:sp>
      <p:sp>
        <p:nvSpPr>
          <p:cNvPr id="16" name="Rectangle 15">
            <a:extLst>
              <a:ext uri="{FF2B5EF4-FFF2-40B4-BE49-F238E27FC236}">
                <a16:creationId xmlns:a16="http://schemas.microsoft.com/office/drawing/2014/main" id="{6854D183-0374-4B3E-B2CE-32F308A81591}"/>
              </a:ext>
            </a:extLst>
          </p:cNvPr>
          <p:cNvSpPr/>
          <p:nvPr/>
        </p:nvSpPr>
        <p:spPr>
          <a:xfrm>
            <a:off x="-1588" y="6702676"/>
            <a:ext cx="12192000" cy="2172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Tree>
    <p:extLst>
      <p:ext uri="{BB962C8B-B14F-4D97-AF65-F5344CB8AC3E}">
        <p14:creationId xmlns:p14="http://schemas.microsoft.com/office/powerpoint/2010/main" val="119401867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and Content">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23609A8D-9063-4A88-A094-81A65D7DF417}"/>
              </a:ext>
            </a:extLst>
          </p:cNvPr>
          <p:cNvPicPr>
            <a:picLocks noChangeAspect="1"/>
          </p:cNvPicPr>
          <p:nvPr/>
        </p:nvPicPr>
        <p:blipFill rotWithShape="1">
          <a:blip r:embed="rId2"/>
          <a:srcRect b="1672"/>
          <a:stretch/>
        </p:blipFill>
        <p:spPr>
          <a:xfrm>
            <a:off x="-3175" y="1"/>
            <a:ext cx="12192000" cy="6852212"/>
          </a:xfrm>
          <a:prstGeom prst="rect">
            <a:avLst/>
          </a:prstGeom>
        </p:spPr>
      </p:pic>
      <p:sp>
        <p:nvSpPr>
          <p:cNvPr id="17" name="Rectangle 16">
            <a:extLst>
              <a:ext uri="{FF2B5EF4-FFF2-40B4-BE49-F238E27FC236}">
                <a16:creationId xmlns:a16="http://schemas.microsoft.com/office/drawing/2014/main" id="{4880F1A8-532C-4443-BDB9-44438A972E15}"/>
              </a:ext>
            </a:extLst>
          </p:cNvPr>
          <p:cNvSpPr/>
          <p:nvPr/>
        </p:nvSpPr>
        <p:spPr>
          <a:xfrm>
            <a:off x="-3175" y="0"/>
            <a:ext cx="121920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5" name="Picture Placeholder 2"/>
          <p:cNvSpPr>
            <a:spLocks noGrp="1"/>
          </p:cNvSpPr>
          <p:nvPr>
            <p:ph type="pic" idx="1" hasCustomPrompt="1"/>
          </p:nvPr>
        </p:nvSpPr>
        <p:spPr>
          <a:xfrm>
            <a:off x="190355" y="1355076"/>
            <a:ext cx="3888360" cy="5366405"/>
          </a:xfrm>
          <a:prstGeom prst="rect">
            <a:avLst/>
          </a:prstGeom>
          <a:solidFill>
            <a:schemeClr val="bg2">
              <a:lumMod val="90000"/>
            </a:schemeClr>
          </a:solidFill>
        </p:spPr>
        <p:txBody>
          <a:bodyPr anchor="ctr"/>
          <a:lstStyle>
            <a:lvl1pPr marL="0" indent="0" algn="ctr">
              <a:buNone/>
              <a:defRPr sz="2131" baseline="0">
                <a:solidFill>
                  <a:schemeClr val="tx1"/>
                </a:solidFill>
                <a:latin typeface="+mn-lt"/>
                <a:cs typeface="Arial" pitchFamily="34" charset="0"/>
              </a:defRPr>
            </a:lvl1pPr>
            <a:lvl2pPr marL="609219" indent="0">
              <a:buNone/>
              <a:defRPr sz="3731"/>
            </a:lvl2pPr>
            <a:lvl3pPr marL="1218438" indent="0">
              <a:buNone/>
              <a:defRPr sz="3198"/>
            </a:lvl3pPr>
            <a:lvl4pPr marL="1827657" indent="0">
              <a:buNone/>
              <a:defRPr sz="2665"/>
            </a:lvl4pPr>
            <a:lvl5pPr marL="2436876" indent="0">
              <a:buNone/>
              <a:defRPr sz="2665"/>
            </a:lvl5pPr>
            <a:lvl6pPr marL="3046096" indent="0">
              <a:buNone/>
              <a:defRPr sz="2665"/>
            </a:lvl6pPr>
            <a:lvl7pPr marL="3655315" indent="0">
              <a:buNone/>
              <a:defRPr sz="2665"/>
            </a:lvl7pPr>
            <a:lvl8pPr marL="4264533" indent="0">
              <a:buNone/>
              <a:defRPr sz="2665"/>
            </a:lvl8pPr>
            <a:lvl9pPr marL="4873752" indent="0">
              <a:buNone/>
              <a:defRPr sz="2665"/>
            </a:lvl9pPr>
          </a:lstStyle>
          <a:p>
            <a:r>
              <a:rPr lang="en-US" altLang="ko-KR" dirty="0"/>
              <a:t>Your Picture Here</a:t>
            </a:r>
            <a:endParaRPr lang="ko-KR" altLang="en-US" dirty="0"/>
          </a:p>
        </p:txBody>
      </p:sp>
      <p:sp>
        <p:nvSpPr>
          <p:cNvPr id="2" name="Rectangle 1"/>
          <p:cNvSpPr/>
          <p:nvPr/>
        </p:nvSpPr>
        <p:spPr>
          <a:xfrm>
            <a:off x="4078713" y="1355073"/>
            <a:ext cx="47988" cy="550292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3" name="Rectangle 2"/>
          <p:cNvSpPr/>
          <p:nvPr/>
        </p:nvSpPr>
        <p:spPr>
          <a:xfrm>
            <a:off x="4126702" y="1748999"/>
            <a:ext cx="239938" cy="336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0" name="Rectangle 9">
            <a:extLst>
              <a:ext uri="{FF2B5EF4-FFF2-40B4-BE49-F238E27FC236}">
                <a16:creationId xmlns:a16="http://schemas.microsoft.com/office/drawing/2014/main" id="{E9B994EC-35A8-4A11-98CB-25DC28852F94}"/>
              </a:ext>
            </a:extLst>
          </p:cNvPr>
          <p:cNvSpPr/>
          <p:nvPr/>
        </p:nvSpPr>
        <p:spPr>
          <a:xfrm>
            <a:off x="1" y="6721481"/>
            <a:ext cx="12188825" cy="13652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4" name="Text Placeholder 13">
            <a:extLst>
              <a:ext uri="{FF2B5EF4-FFF2-40B4-BE49-F238E27FC236}">
                <a16:creationId xmlns:a16="http://schemas.microsoft.com/office/drawing/2014/main" id="{A2ABE920-240F-4CF6-AD45-23ED489FAD6E}"/>
              </a:ext>
            </a:extLst>
          </p:cNvPr>
          <p:cNvSpPr>
            <a:spLocks noGrp="1"/>
          </p:cNvSpPr>
          <p:nvPr>
            <p:ph type="body" sz="quarter" idx="13"/>
          </p:nvPr>
        </p:nvSpPr>
        <p:spPr>
          <a:xfrm>
            <a:off x="4794687" y="1353867"/>
            <a:ext cx="7197424" cy="502788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a:extLst>
              <a:ext uri="{FF2B5EF4-FFF2-40B4-BE49-F238E27FC236}">
                <a16:creationId xmlns:a16="http://schemas.microsoft.com/office/drawing/2014/main" id="{2FF342A0-26CC-4ADA-AB90-FC4810F88E91}"/>
              </a:ext>
            </a:extLst>
          </p:cNvPr>
          <p:cNvSpPr>
            <a:spLocks noGrp="1"/>
          </p:cNvSpPr>
          <p:nvPr>
            <p:ph type="title" hasCustomPrompt="1"/>
          </p:nvPr>
        </p:nvSpPr>
        <p:spPr/>
        <p:txBody>
          <a:bodyPr/>
          <a:lstStyle>
            <a:lvl1pPr>
              <a:defRPr>
                <a:solidFill>
                  <a:schemeClr val="bg2"/>
                </a:solidFill>
              </a:defRPr>
            </a:lvl1pPr>
          </a:lstStyle>
          <a:p>
            <a:r>
              <a:rPr lang="en-US" dirty="0"/>
              <a:t>Slide Title</a:t>
            </a:r>
          </a:p>
        </p:txBody>
      </p:sp>
      <p:sp>
        <p:nvSpPr>
          <p:cNvPr id="8" name="Date Placeholder 7">
            <a:extLst>
              <a:ext uri="{FF2B5EF4-FFF2-40B4-BE49-F238E27FC236}">
                <a16:creationId xmlns:a16="http://schemas.microsoft.com/office/drawing/2014/main" id="{A66184F8-77F5-4000-AA69-383B07AEEF0D}"/>
              </a:ext>
            </a:extLst>
          </p:cNvPr>
          <p:cNvSpPr>
            <a:spLocks noGrp="1"/>
          </p:cNvSpPr>
          <p:nvPr>
            <p:ph type="dt" sz="half" idx="14"/>
          </p:nvPr>
        </p:nvSpPr>
        <p:spPr/>
        <p:txBody>
          <a:bodyPr/>
          <a:lstStyle/>
          <a:p>
            <a:fld id="{055373AC-9AA7-423B-BA00-BA1C74164DBD}" type="datetime1">
              <a:rPr lang="en-US" smtClean="0"/>
              <a:pPr/>
              <a:t>3/7/2019</a:t>
            </a:fld>
            <a:endParaRPr lang="en-US" dirty="0"/>
          </a:p>
        </p:txBody>
      </p:sp>
      <p:sp>
        <p:nvSpPr>
          <p:cNvPr id="9" name="Footer Placeholder 8">
            <a:extLst>
              <a:ext uri="{FF2B5EF4-FFF2-40B4-BE49-F238E27FC236}">
                <a16:creationId xmlns:a16="http://schemas.microsoft.com/office/drawing/2014/main" id="{9CAD63B7-3B55-42B3-B63C-7488630C399B}"/>
              </a:ext>
            </a:extLst>
          </p:cNvPr>
          <p:cNvSpPr>
            <a:spLocks noGrp="1"/>
          </p:cNvSpPr>
          <p:nvPr>
            <p:ph type="ftr" sz="quarter" idx="15"/>
          </p:nvPr>
        </p:nvSpPr>
        <p:spPr/>
        <p:txBody>
          <a:bodyPr/>
          <a:lstStyle/>
          <a:p>
            <a:endParaRPr lang="en-US" dirty="0"/>
          </a:p>
        </p:txBody>
      </p:sp>
      <p:sp>
        <p:nvSpPr>
          <p:cNvPr id="15" name="Slide Number Placeholder 14">
            <a:extLst>
              <a:ext uri="{FF2B5EF4-FFF2-40B4-BE49-F238E27FC236}">
                <a16:creationId xmlns:a16="http://schemas.microsoft.com/office/drawing/2014/main" id="{97A1733E-05EA-4892-9222-96356ACBDF86}"/>
              </a:ext>
            </a:extLst>
          </p:cNvPr>
          <p:cNvSpPr>
            <a:spLocks noGrp="1"/>
          </p:cNvSpPr>
          <p:nvPr>
            <p:ph type="sldNum" sz="quarter" idx="16"/>
          </p:nvPr>
        </p:nvSpPr>
        <p:spPr/>
        <p:txBody>
          <a:bodyPr/>
          <a:lstStyle/>
          <a:p>
            <a:fld id="{C014DD1E-5D91-48A3-AD6D-45FBA980D106}" type="slidenum">
              <a:rPr lang="en-US" smtClean="0"/>
              <a:pPr/>
              <a:t>‹#›</a:t>
            </a:fld>
            <a:endParaRPr lang="en-US" dirty="0"/>
          </a:p>
        </p:txBody>
      </p:sp>
      <p:pic>
        <p:nvPicPr>
          <p:cNvPr id="16" name="Picture 15">
            <a:extLst>
              <a:ext uri="{FF2B5EF4-FFF2-40B4-BE49-F238E27FC236}">
                <a16:creationId xmlns:a16="http://schemas.microsoft.com/office/drawing/2014/main" id="{2FE050E4-DC54-4CF4-A8D3-DC8B8DA04EC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68283" y="232973"/>
            <a:ext cx="2125527" cy="530284"/>
          </a:xfrm>
          <a:prstGeom prst="rect">
            <a:avLst/>
          </a:prstGeom>
        </p:spPr>
      </p:pic>
    </p:spTree>
    <p:extLst>
      <p:ext uri="{BB962C8B-B14F-4D97-AF65-F5344CB8AC3E}">
        <p14:creationId xmlns:p14="http://schemas.microsoft.com/office/powerpoint/2010/main" val="199896386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estions Slide">
    <p:bg>
      <p:bgPr>
        <a:solidFill>
          <a:schemeClr val="bg2"/>
        </a:solidFill>
        <a:effectLst/>
      </p:bgPr>
    </p:bg>
    <p:spTree>
      <p:nvGrpSpPr>
        <p:cNvPr id="1" name=""/>
        <p:cNvGrpSpPr/>
        <p:nvPr/>
      </p:nvGrpSpPr>
      <p:grpSpPr>
        <a:xfrm>
          <a:off x="0" y="0"/>
          <a:ext cx="0" cy="0"/>
          <a:chOff x="0" y="0"/>
          <a:chExt cx="0" cy="0"/>
        </a:xfrm>
      </p:grpSpPr>
      <p:pic>
        <p:nvPicPr>
          <p:cNvPr id="56" name="Picture 55">
            <a:extLst>
              <a:ext uri="{FF2B5EF4-FFF2-40B4-BE49-F238E27FC236}">
                <a16:creationId xmlns:a16="http://schemas.microsoft.com/office/drawing/2014/main" id="{DEAD13D1-8921-41EB-9EDF-DA3F5121F449}"/>
              </a:ext>
            </a:extLst>
          </p:cNvPr>
          <p:cNvPicPr>
            <a:picLocks noChangeAspect="1"/>
          </p:cNvPicPr>
          <p:nvPr/>
        </p:nvPicPr>
        <p:blipFill rotWithShape="1">
          <a:blip r:embed="rId2"/>
          <a:srcRect b="1672"/>
          <a:stretch/>
        </p:blipFill>
        <p:spPr>
          <a:xfrm>
            <a:off x="-3176" y="5788"/>
            <a:ext cx="12192000" cy="6852212"/>
          </a:xfrm>
          <a:prstGeom prst="rect">
            <a:avLst/>
          </a:prstGeom>
        </p:spPr>
      </p:pic>
      <p:sp>
        <p:nvSpPr>
          <p:cNvPr id="19" name="Rectangle 18">
            <a:extLst>
              <a:ext uri="{FF2B5EF4-FFF2-40B4-BE49-F238E27FC236}">
                <a16:creationId xmlns:a16="http://schemas.microsoft.com/office/drawing/2014/main" id="{7CFDBB16-985C-4CC7-B6DB-B81B36037922}"/>
              </a:ext>
            </a:extLst>
          </p:cNvPr>
          <p:cNvSpPr/>
          <p:nvPr/>
        </p:nvSpPr>
        <p:spPr>
          <a:xfrm>
            <a:off x="-1051027" y="703243"/>
            <a:ext cx="8403884" cy="1033303"/>
          </a:xfrm>
          <a:prstGeom prst="rect">
            <a:avLst/>
          </a:prstGeom>
        </p:spPr>
        <p:txBody>
          <a:bodyPr wrap="none" lIns="0" tIns="0" rIns="0" bIns="0" anchor="ctr" anchorCtr="0">
            <a:noAutofit/>
            <a:scene3d>
              <a:camera prst="orthographicFront"/>
              <a:lightRig rig="soft" dir="t">
                <a:rot lat="0" lon="0" rev="10800000"/>
              </a:lightRig>
            </a:scene3d>
            <a:sp3d>
              <a:bevelT w="27940" h="12700"/>
              <a:contourClr>
                <a:srgbClr val="DDDDDD"/>
              </a:contourClr>
            </a:sp3d>
          </a:bodyPr>
          <a:lstStyle/>
          <a:p>
            <a:pPr marL="0" marR="0" lvl="0" indent="0" algn="ctr" defTabSz="913852" rtl="0" eaLnBrk="0" fontAlgn="auto" latinLnBrk="1" hangingPunct="0">
              <a:lnSpc>
                <a:spcPct val="100000"/>
              </a:lnSpc>
              <a:spcBef>
                <a:spcPts val="0"/>
              </a:spcBef>
              <a:spcAft>
                <a:spcPts val="0"/>
              </a:spcAft>
              <a:buClr>
                <a:srgbClr val="67748E">
                  <a:lumMod val="40000"/>
                  <a:lumOff val="60000"/>
                </a:srgbClr>
              </a:buClr>
              <a:buSzPct val="70000"/>
              <a:buFont typeface="Wingdings 2" pitchFamily="18" charset="2"/>
              <a:buNone/>
              <a:tabLst/>
              <a:defRPr/>
            </a:pPr>
            <a:r>
              <a:rPr kumimoji="0" lang="en-US" sz="8797" b="1" i="0" u="none" strike="noStrike" kern="1200" cap="none" spc="0" normalizeH="0" baseline="0" noProof="0" dirty="0">
                <a:ln>
                  <a:noFill/>
                </a:ln>
                <a:solidFill>
                  <a:srgbClr val="234465"/>
                </a:solidFill>
                <a:effectLst/>
                <a:uLnTx/>
                <a:uFillTx/>
                <a:latin typeface="Calibri" panose="020F0502020204030204"/>
                <a:ea typeface="+mn-ea"/>
                <a:cs typeface="+mn-cs"/>
              </a:rPr>
              <a:t>Questions?</a:t>
            </a:r>
            <a:endParaRPr kumimoji="0" lang="en-US" sz="8797" b="1" i="0" u="none" strike="noStrike" kern="1200" cap="none" spc="150" normalizeH="0" baseline="0" noProof="0" dirty="0">
              <a:ln w="11430"/>
              <a:solidFill>
                <a:srgbClr val="234465"/>
              </a:solidFill>
              <a:effectLst>
                <a:outerShdw blurRad="25400" algn="tl" rotWithShape="0">
                  <a:srgbClr val="000000">
                    <a:alpha val="43000"/>
                  </a:srgbClr>
                </a:outerShdw>
              </a:effectLst>
              <a:uLnTx/>
              <a:uFillTx/>
              <a:latin typeface="Calibri" panose="020F0502020204030204"/>
              <a:ea typeface="+mn-ea"/>
              <a:cs typeface="+mn-cs"/>
            </a:endParaRPr>
          </a:p>
        </p:txBody>
      </p:sp>
      <p:pic>
        <p:nvPicPr>
          <p:cNvPr id="26" name="Picture 25">
            <a:extLst>
              <a:ext uri="{FF2B5EF4-FFF2-40B4-BE49-F238E27FC236}">
                <a16:creationId xmlns:a16="http://schemas.microsoft.com/office/drawing/2014/main" id="{247CFF3C-C4FA-493D-8505-DF469F4D36A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5044" y="2222932"/>
            <a:ext cx="3574974" cy="4148680"/>
          </a:xfrm>
          <a:prstGeom prst="rect">
            <a:avLst/>
          </a:prstGeom>
        </p:spPr>
      </p:pic>
      <p:pic>
        <p:nvPicPr>
          <p:cNvPr id="42" name="Picture 41">
            <a:extLst>
              <a:ext uri="{FF2B5EF4-FFF2-40B4-BE49-F238E27FC236}">
                <a16:creationId xmlns:a16="http://schemas.microsoft.com/office/drawing/2014/main" id="{320846EB-6FC8-4F9D-97D0-A1A8E9CEE0D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693927" y="314259"/>
            <a:ext cx="2125527" cy="530284"/>
          </a:xfrm>
          <a:prstGeom prst="rect">
            <a:avLst/>
          </a:prstGeom>
        </p:spPr>
      </p:pic>
      <p:pic>
        <p:nvPicPr>
          <p:cNvPr id="18" name="Picture 17">
            <a:extLst>
              <a:ext uri="{FF2B5EF4-FFF2-40B4-BE49-F238E27FC236}">
                <a16:creationId xmlns:a16="http://schemas.microsoft.com/office/drawing/2014/main" id="{A0675455-B7FA-4569-A5FD-A3B0F20B2A26}"/>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949046" y="1702472"/>
            <a:ext cx="1198589" cy="1198901"/>
          </a:xfrm>
          <a:prstGeom prst="rect">
            <a:avLst/>
          </a:prstGeom>
        </p:spPr>
      </p:pic>
      <p:pic>
        <p:nvPicPr>
          <p:cNvPr id="20" name="Picture 19">
            <a:extLst>
              <a:ext uri="{FF2B5EF4-FFF2-40B4-BE49-F238E27FC236}">
                <a16:creationId xmlns:a16="http://schemas.microsoft.com/office/drawing/2014/main" id="{827D15FD-4C66-4B85-98E6-7826AA8F61C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87869" y="3776292"/>
            <a:ext cx="1166096" cy="1402229"/>
          </a:xfrm>
          <a:prstGeom prst="rect">
            <a:avLst/>
          </a:prstGeom>
        </p:spPr>
      </p:pic>
      <p:pic>
        <p:nvPicPr>
          <p:cNvPr id="21" name="Picture 20">
            <a:extLst>
              <a:ext uri="{FF2B5EF4-FFF2-40B4-BE49-F238E27FC236}">
                <a16:creationId xmlns:a16="http://schemas.microsoft.com/office/drawing/2014/main" id="{EA755AAE-BA08-481C-9224-0061170EE4B8}"/>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226378" y="3776292"/>
            <a:ext cx="1166096" cy="1389257"/>
          </a:xfrm>
          <a:prstGeom prst="rect">
            <a:avLst/>
          </a:prstGeom>
        </p:spPr>
      </p:pic>
      <p:pic>
        <p:nvPicPr>
          <p:cNvPr id="22" name="Picture 21">
            <a:extLst>
              <a:ext uri="{FF2B5EF4-FFF2-40B4-BE49-F238E27FC236}">
                <a16:creationId xmlns:a16="http://schemas.microsoft.com/office/drawing/2014/main" id="{0A83D66F-855B-463B-920B-BF239B01A206}"/>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666003" y="3775662"/>
            <a:ext cx="1166096" cy="1567139"/>
          </a:xfrm>
          <a:prstGeom prst="rect">
            <a:avLst/>
          </a:prstGeom>
        </p:spPr>
      </p:pic>
      <p:pic>
        <p:nvPicPr>
          <p:cNvPr id="23" name="Picture 22">
            <a:extLst>
              <a:ext uri="{FF2B5EF4-FFF2-40B4-BE49-F238E27FC236}">
                <a16:creationId xmlns:a16="http://schemas.microsoft.com/office/drawing/2014/main" id="{6643F71A-2013-433A-8322-FBAAED3162D8}"/>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9105628" y="3769759"/>
            <a:ext cx="1166096" cy="1350756"/>
          </a:xfrm>
          <a:prstGeom prst="rect">
            <a:avLst/>
          </a:prstGeom>
        </p:spPr>
      </p:pic>
      <p:pic>
        <p:nvPicPr>
          <p:cNvPr id="24" name="Picture 23">
            <a:extLst>
              <a:ext uri="{FF2B5EF4-FFF2-40B4-BE49-F238E27FC236}">
                <a16:creationId xmlns:a16="http://schemas.microsoft.com/office/drawing/2014/main" id="{B0812936-74B6-4265-8C08-AEDC8C798702}"/>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0545253" y="3776292"/>
            <a:ext cx="1166096" cy="1433701"/>
          </a:xfrm>
          <a:prstGeom prst="rect">
            <a:avLst/>
          </a:prstGeom>
        </p:spPr>
      </p:pic>
      <p:pic>
        <p:nvPicPr>
          <p:cNvPr id="25" name="Picture 24">
            <a:extLst>
              <a:ext uri="{FF2B5EF4-FFF2-40B4-BE49-F238E27FC236}">
                <a16:creationId xmlns:a16="http://schemas.microsoft.com/office/drawing/2014/main" id="{C74C190C-5856-41B9-8819-AE8DE0E10980}"/>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3385421" y="3776295"/>
            <a:ext cx="1164351" cy="1440000"/>
          </a:xfrm>
          <a:prstGeom prst="rect">
            <a:avLst/>
          </a:prstGeom>
        </p:spPr>
      </p:pic>
      <p:cxnSp>
        <p:nvCxnSpPr>
          <p:cNvPr id="27" name="Straight Connector 26">
            <a:extLst>
              <a:ext uri="{FF2B5EF4-FFF2-40B4-BE49-F238E27FC236}">
                <a16:creationId xmlns:a16="http://schemas.microsoft.com/office/drawing/2014/main" id="{5F62FB7C-BD6E-4383-98C1-2CF30F34CAFD}"/>
              </a:ext>
            </a:extLst>
          </p:cNvPr>
          <p:cNvCxnSpPr>
            <a:cxnSpLocks/>
          </p:cNvCxnSpPr>
          <p:nvPr/>
        </p:nvCxnSpPr>
        <p:spPr>
          <a:xfrm>
            <a:off x="3968380" y="3335565"/>
            <a:ext cx="7159921"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D4E5982E-3110-47E1-A5BB-91B7BECC3093}"/>
              </a:ext>
            </a:extLst>
          </p:cNvPr>
          <p:cNvCxnSpPr/>
          <p:nvPr/>
        </p:nvCxnSpPr>
        <p:spPr>
          <a:xfrm>
            <a:off x="3968380"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72BFE2F3-0845-4E5B-9375-E9D4027DD675}"/>
              </a:ext>
            </a:extLst>
          </p:cNvPr>
          <p:cNvCxnSpPr/>
          <p:nvPr/>
        </p:nvCxnSpPr>
        <p:spPr>
          <a:xfrm>
            <a:off x="5362603"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93DDBF37-0764-47AA-94E3-9A44F3ED8FB5}"/>
              </a:ext>
            </a:extLst>
          </p:cNvPr>
          <p:cNvCxnSpPr/>
          <p:nvPr/>
        </p:nvCxnSpPr>
        <p:spPr>
          <a:xfrm>
            <a:off x="6809426"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299ABE09-E33C-46B7-A80D-7BF4A6956211}"/>
              </a:ext>
            </a:extLst>
          </p:cNvPr>
          <p:cNvCxnSpPr/>
          <p:nvPr/>
        </p:nvCxnSpPr>
        <p:spPr>
          <a:xfrm>
            <a:off x="8249051"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6E91D320-3732-40B8-864D-142D0A277ED1}"/>
              </a:ext>
            </a:extLst>
          </p:cNvPr>
          <p:cNvCxnSpPr>
            <a:cxnSpLocks/>
          </p:cNvCxnSpPr>
          <p:nvPr/>
        </p:nvCxnSpPr>
        <p:spPr>
          <a:xfrm>
            <a:off x="9688676"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C63D1E8-4A92-4691-8A24-A2FC7E8008E5}"/>
              </a:ext>
            </a:extLst>
          </p:cNvPr>
          <p:cNvCxnSpPr>
            <a:cxnSpLocks/>
          </p:cNvCxnSpPr>
          <p:nvPr/>
        </p:nvCxnSpPr>
        <p:spPr>
          <a:xfrm>
            <a:off x="11128301"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84A0FE1-723D-4682-8682-77BAD950EE15}"/>
              </a:ext>
            </a:extLst>
          </p:cNvPr>
          <p:cNvCxnSpPr/>
          <p:nvPr/>
        </p:nvCxnSpPr>
        <p:spPr>
          <a:xfrm>
            <a:off x="7548341" y="309299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35" name="Rectangle 34">
            <a:extLst>
              <a:ext uri="{FF2B5EF4-FFF2-40B4-BE49-F238E27FC236}">
                <a16:creationId xmlns:a16="http://schemas.microsoft.com/office/drawing/2014/main" id="{550A59F9-9A9D-4956-95B4-F78CC0DB1D59}"/>
              </a:ext>
            </a:extLst>
          </p:cNvPr>
          <p:cNvSpPr/>
          <p:nvPr/>
        </p:nvSpPr>
        <p:spPr>
          <a:xfrm>
            <a:off x="-1588" y="6371330"/>
            <a:ext cx="12192000" cy="50459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3" name="Date Placeholder 2">
            <a:extLst>
              <a:ext uri="{FF2B5EF4-FFF2-40B4-BE49-F238E27FC236}">
                <a16:creationId xmlns:a16="http://schemas.microsoft.com/office/drawing/2014/main" id="{A0C5090E-6CF8-44E5-B9E1-699141F0FFCC}"/>
              </a:ext>
            </a:extLst>
          </p:cNvPr>
          <p:cNvSpPr>
            <a:spLocks noGrp="1"/>
          </p:cNvSpPr>
          <p:nvPr>
            <p:ph type="dt" sz="half" idx="10"/>
          </p:nvPr>
        </p:nvSpPr>
        <p:spPr/>
        <p:txBody>
          <a:bodyPr/>
          <a:lstStyle/>
          <a:p>
            <a:fld id="{055373AC-9AA7-423B-BA00-BA1C74164DBD}" type="datetime1">
              <a:rPr lang="en-US" smtClean="0"/>
              <a:pPr/>
              <a:t>3/7/2019</a:t>
            </a:fld>
            <a:endParaRPr lang="en-US" dirty="0"/>
          </a:p>
        </p:txBody>
      </p:sp>
      <p:sp>
        <p:nvSpPr>
          <p:cNvPr id="4" name="Footer Placeholder 3">
            <a:extLst>
              <a:ext uri="{FF2B5EF4-FFF2-40B4-BE49-F238E27FC236}">
                <a16:creationId xmlns:a16="http://schemas.microsoft.com/office/drawing/2014/main" id="{F9194957-EA63-44EA-BE91-D0BBA7D9252D}"/>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67D72737-4098-4B82-8447-1DD1996BC197}"/>
              </a:ext>
            </a:extLst>
          </p:cNvPr>
          <p:cNvSpPr>
            <a:spLocks noGrp="1"/>
          </p:cNvSpPr>
          <p:nvPr>
            <p:ph type="sldNum" sz="quarter" idx="12"/>
          </p:nvPr>
        </p:nvSpPr>
        <p:spPr/>
        <p:txBody>
          <a:bodyPr/>
          <a:lstStyle/>
          <a:p>
            <a:fld id="{C014DD1E-5D91-48A3-AD6D-45FBA980D106}" type="slidenum">
              <a:rPr lang="en-US" smtClean="0"/>
              <a:pPr/>
              <a:t>‹#›</a:t>
            </a:fld>
            <a:endParaRPr lang="en-US" dirty="0"/>
          </a:p>
        </p:txBody>
      </p:sp>
    </p:spTree>
    <p:extLst>
      <p:ext uri="{BB962C8B-B14F-4D97-AF65-F5344CB8AC3E}">
        <p14:creationId xmlns:p14="http://schemas.microsoft.com/office/powerpoint/2010/main" val="261439271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Last">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21DA41A3-0295-46DF-A320-41070D15EA50}"/>
              </a:ext>
            </a:extLst>
          </p:cNvPr>
          <p:cNvPicPr>
            <a:picLocks noChangeAspect="1"/>
          </p:cNvPicPr>
          <p:nvPr/>
        </p:nvPicPr>
        <p:blipFill rotWithShape="1">
          <a:blip r:embed="rId2"/>
          <a:srcRect b="1672"/>
          <a:stretch/>
        </p:blipFill>
        <p:spPr>
          <a:xfrm>
            <a:off x="-3175" y="1"/>
            <a:ext cx="12192000" cy="6852212"/>
          </a:xfrm>
          <a:prstGeom prst="rect">
            <a:avLst/>
          </a:prstGeom>
        </p:spPr>
      </p:pic>
      <p:sp>
        <p:nvSpPr>
          <p:cNvPr id="12" name="Content Placeholder 3">
            <a:extLst>
              <a:ext uri="{FF2B5EF4-FFF2-40B4-BE49-F238E27FC236}">
                <a16:creationId xmlns:a16="http://schemas.microsoft.com/office/drawing/2014/main" id="{0C1F9416-8B6E-46DE-973C-777785E27A26}"/>
              </a:ext>
            </a:extLst>
          </p:cNvPr>
          <p:cNvSpPr>
            <a:spLocks noGrp="1"/>
          </p:cNvSpPr>
          <p:nvPr>
            <p:ph idx="4294967295" hasCustomPrompt="1"/>
          </p:nvPr>
        </p:nvSpPr>
        <p:spPr>
          <a:xfrm>
            <a:off x="152370" y="1186306"/>
            <a:ext cx="9501534" cy="5496127"/>
          </a:xfrm>
        </p:spPr>
        <p:txBody>
          <a:bodyPr wrap="square">
            <a:noAutofit/>
          </a:bodyPr>
          <a:lstStyle>
            <a:lvl1pPr>
              <a:buClr>
                <a:schemeClr val="tx1"/>
              </a:buClr>
              <a:defRPr sz="2798"/>
            </a:lvl1pPr>
            <a:lvl2pPr marL="989981" marR="0" indent="-380762" algn="l" defTabSz="1218438" rtl="0" eaLnBrk="1" fontAlgn="auto" latinLnBrk="1" hangingPunct="1">
              <a:lnSpc>
                <a:spcPct val="100000"/>
              </a:lnSpc>
              <a:spcBef>
                <a:spcPts val="600"/>
              </a:spcBef>
              <a:spcAft>
                <a:spcPts val="600"/>
              </a:spcAft>
              <a:buClrTx/>
              <a:buSzTx/>
              <a:buFont typeface="Wingdings" panose="05000000000000000000" pitchFamily="2" charset="2"/>
              <a:buChar char="§"/>
              <a:tabLst>
                <a:tab pos="282405" algn="l"/>
              </a:tabLst>
              <a:defRPr/>
            </a:lvl2pPr>
            <a:lvl3pPr>
              <a:buClr>
                <a:schemeClr val="tx1"/>
              </a:buClr>
              <a:defRPr/>
            </a:lvl3pPr>
          </a:lstStyle>
          <a:p>
            <a:pPr>
              <a:lnSpc>
                <a:spcPct val="100000"/>
              </a:lnSpc>
            </a:pPr>
            <a:r>
              <a:rPr lang="en-US" sz="3198" dirty="0"/>
              <a:t>Software University – High-Quality Education, </a:t>
            </a:r>
            <a:br>
              <a:rPr lang="en-US" sz="3198" dirty="0"/>
            </a:br>
            <a:r>
              <a:rPr lang="en-US" sz="3198" dirty="0"/>
              <a:t>Profession and Job for Software Developers</a:t>
            </a:r>
          </a:p>
          <a:p>
            <a:pPr lvl="1">
              <a:lnSpc>
                <a:spcPct val="100000"/>
              </a:lnSpc>
            </a:pPr>
            <a:r>
              <a:rPr lang="en-US" sz="2898" noProof="1">
                <a:hlinkClick r:id="rId3"/>
              </a:rPr>
              <a:t>softuni.bg</a:t>
            </a:r>
            <a:r>
              <a:rPr lang="en-US" sz="2898" noProof="1"/>
              <a:t> </a:t>
            </a:r>
          </a:p>
          <a:p>
            <a:pPr>
              <a:lnSpc>
                <a:spcPct val="100000"/>
              </a:lnSpc>
            </a:pPr>
            <a:r>
              <a:rPr lang="en-US" sz="3198" dirty="0"/>
              <a:t>Software University Foundation</a:t>
            </a:r>
            <a:endParaRPr lang="bg-BG" sz="3198" dirty="0"/>
          </a:p>
          <a:p>
            <a:pPr lvl="1">
              <a:lnSpc>
                <a:spcPct val="100000"/>
              </a:lnSpc>
            </a:pPr>
            <a:r>
              <a:rPr lang="en-US" sz="2998" noProof="1">
                <a:hlinkClick r:id="rId4"/>
              </a:rPr>
              <a:t>http://softuni.foundation/</a:t>
            </a:r>
            <a:endParaRPr lang="en-US" sz="2998" noProof="1"/>
          </a:p>
          <a:p>
            <a:pPr>
              <a:lnSpc>
                <a:spcPct val="100000"/>
              </a:lnSpc>
            </a:pPr>
            <a:r>
              <a:rPr lang="en-US" sz="3198" dirty="0"/>
              <a:t>Software University @ Facebook</a:t>
            </a:r>
          </a:p>
          <a:p>
            <a:pPr marL="989981" marR="0" lvl="1" indent="-380762" algn="l" defTabSz="1218438" rtl="0" eaLnBrk="1" fontAlgn="auto" latinLnBrk="1" hangingPunct="1">
              <a:lnSpc>
                <a:spcPct val="100000"/>
              </a:lnSpc>
              <a:spcBef>
                <a:spcPts val="600"/>
              </a:spcBef>
              <a:spcAft>
                <a:spcPts val="600"/>
              </a:spcAft>
              <a:buClrTx/>
              <a:buSzTx/>
              <a:buFont typeface="Wingdings" panose="05000000000000000000" pitchFamily="2" charset="2"/>
              <a:buChar char="§"/>
              <a:tabLst>
                <a:tab pos="282405" algn="l"/>
              </a:tabLst>
              <a:defRPr/>
            </a:pPr>
            <a:r>
              <a:rPr kumimoji="0" lang="en-US" sz="2898" b="0" i="0" u="none" strike="noStrike" kern="1200" cap="none" spc="0" normalizeH="0" baseline="0" noProof="1">
                <a:ln>
                  <a:noFill/>
                </a:ln>
                <a:solidFill>
                  <a:srgbClr val="234465"/>
                </a:solidFill>
                <a:effectLst/>
                <a:uLnTx/>
                <a:uFillTx/>
                <a:latin typeface="+mn-lt"/>
                <a:ea typeface="+mn-ea"/>
                <a:cs typeface="+mn-cs"/>
                <a:hlinkClick r:id="rId5"/>
              </a:rPr>
              <a:t>facebook.com/SoftwareUniversity</a:t>
            </a:r>
            <a:endParaRPr kumimoji="0" lang="en-US" sz="2898" b="0" i="0" u="none" strike="noStrike" kern="1200" cap="none" spc="0" normalizeH="0" baseline="0" noProof="1">
              <a:ln>
                <a:noFill/>
              </a:ln>
              <a:solidFill>
                <a:srgbClr val="234465"/>
              </a:solidFill>
              <a:effectLst/>
              <a:uLnTx/>
              <a:uFillTx/>
              <a:latin typeface="+mn-lt"/>
              <a:ea typeface="+mn-ea"/>
              <a:cs typeface="+mn-cs"/>
            </a:endParaRPr>
          </a:p>
          <a:p>
            <a:pPr>
              <a:lnSpc>
                <a:spcPct val="100000"/>
              </a:lnSpc>
            </a:pPr>
            <a:r>
              <a:rPr lang="en-US" sz="3198" dirty="0"/>
              <a:t>Software University Forums</a:t>
            </a:r>
          </a:p>
          <a:p>
            <a:pPr marL="989981" marR="0" lvl="1" indent="-380762" algn="l" defTabSz="1218438" rtl="0" eaLnBrk="1" fontAlgn="auto" latinLnBrk="1" hangingPunct="1">
              <a:lnSpc>
                <a:spcPct val="100000"/>
              </a:lnSpc>
              <a:spcBef>
                <a:spcPts val="600"/>
              </a:spcBef>
              <a:spcAft>
                <a:spcPts val="600"/>
              </a:spcAft>
              <a:buClrTx/>
              <a:buSzTx/>
              <a:buFont typeface="Wingdings" panose="05000000000000000000" pitchFamily="2" charset="2"/>
              <a:buChar char="§"/>
              <a:tabLst>
                <a:tab pos="282405" algn="l"/>
              </a:tabLst>
              <a:defRPr/>
            </a:pPr>
            <a:r>
              <a:rPr lang="en-US" sz="2798" dirty="0">
                <a:hlinkClick r:id="rId6"/>
              </a:rPr>
              <a:t>forum.softuni.bg</a:t>
            </a:r>
            <a:endParaRPr lang="en-US" sz="2798" noProof="1"/>
          </a:p>
        </p:txBody>
      </p:sp>
      <p:pic>
        <p:nvPicPr>
          <p:cNvPr id="14" name="Picture 4">
            <a:hlinkClick r:id="rId7" tooltip="Software University @ Facebook"/>
            <a:extLst>
              <a:ext uri="{FF2B5EF4-FFF2-40B4-BE49-F238E27FC236}">
                <a16:creationId xmlns:a16="http://schemas.microsoft.com/office/drawing/2014/main" id="{0101C673-F197-4525-ADDC-FFD181E4E167}"/>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tretch>
            <a:fillRect/>
          </a:stretch>
        </p:blipFill>
        <p:spPr bwMode="auto">
          <a:xfrm>
            <a:off x="10258777" y="3608627"/>
            <a:ext cx="1118740" cy="111874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a:hlinkClick r:id="rId6" tooltip="Software University Discussion Forum"/>
            <a:extLst>
              <a:ext uri="{FF2B5EF4-FFF2-40B4-BE49-F238E27FC236}">
                <a16:creationId xmlns:a16="http://schemas.microsoft.com/office/drawing/2014/main" id="{A584039C-C3B0-4714-A6D0-181CA3D2DD26}"/>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335284" y="5017461"/>
            <a:ext cx="1042233" cy="1042233"/>
          </a:xfrm>
          <a:prstGeom prst="rect">
            <a:avLst/>
          </a:prstGeom>
        </p:spPr>
      </p:pic>
      <p:pic>
        <p:nvPicPr>
          <p:cNvPr id="16" name="Picture 15">
            <a:hlinkClick r:id="rId3"/>
            <a:extLst>
              <a:ext uri="{FF2B5EF4-FFF2-40B4-BE49-F238E27FC236}">
                <a16:creationId xmlns:a16="http://schemas.microsoft.com/office/drawing/2014/main" id="{07C965FA-A87E-4824-AFA8-C67AF548A76A}"/>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694859" y="2384689"/>
            <a:ext cx="3226924" cy="4297744"/>
          </a:xfrm>
          <a:prstGeom prst="rect">
            <a:avLst/>
          </a:prstGeom>
        </p:spPr>
      </p:pic>
      <p:pic>
        <p:nvPicPr>
          <p:cNvPr id="3" name="Picture 2">
            <a:extLst>
              <a:ext uri="{FF2B5EF4-FFF2-40B4-BE49-F238E27FC236}">
                <a16:creationId xmlns:a16="http://schemas.microsoft.com/office/drawing/2014/main" id="{7DC5D9AB-27D1-4866-B85E-1728987FAEF5}"/>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9983228" y="1319422"/>
            <a:ext cx="1669839" cy="2065159"/>
          </a:xfrm>
          <a:prstGeom prst="rect">
            <a:avLst/>
          </a:prstGeom>
        </p:spPr>
      </p:pic>
      <p:sp>
        <p:nvSpPr>
          <p:cNvPr id="10" name="Rectangle 9">
            <a:extLst>
              <a:ext uri="{FF2B5EF4-FFF2-40B4-BE49-F238E27FC236}">
                <a16:creationId xmlns:a16="http://schemas.microsoft.com/office/drawing/2014/main" id="{86646B95-5E3B-4DE8-9118-031C2C296D8C}"/>
              </a:ext>
            </a:extLst>
          </p:cNvPr>
          <p:cNvSpPr/>
          <p:nvPr/>
        </p:nvSpPr>
        <p:spPr>
          <a:xfrm>
            <a:off x="-3175" y="0"/>
            <a:ext cx="121920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8" name="Title 17">
            <a:extLst>
              <a:ext uri="{FF2B5EF4-FFF2-40B4-BE49-F238E27FC236}">
                <a16:creationId xmlns:a16="http://schemas.microsoft.com/office/drawing/2014/main" id="{AE87ED9C-76E1-4D85-9B06-3AF44AABB668}"/>
              </a:ext>
            </a:extLst>
          </p:cNvPr>
          <p:cNvSpPr>
            <a:spLocks noGrp="1"/>
          </p:cNvSpPr>
          <p:nvPr>
            <p:ph type="title" hasCustomPrompt="1"/>
          </p:nvPr>
        </p:nvSpPr>
        <p:spPr>
          <a:xfrm>
            <a:off x="172241" y="108873"/>
            <a:ext cx="9503571" cy="882654"/>
          </a:xfrm>
        </p:spPr>
        <p:txBody>
          <a:bodyPr/>
          <a:lstStyle>
            <a:lvl1pPr>
              <a:defRPr>
                <a:solidFill>
                  <a:schemeClr val="bg2"/>
                </a:solidFill>
              </a:defRPr>
            </a:lvl1pPr>
          </a:lstStyle>
          <a:p>
            <a:r>
              <a:rPr lang="en-US" dirty="0"/>
              <a:t>Trainings @ Software University</a:t>
            </a:r>
            <a:r>
              <a:rPr lang="bg-BG" dirty="0"/>
              <a:t> (</a:t>
            </a:r>
            <a:r>
              <a:rPr lang="en-US" dirty="0"/>
              <a:t>SoftUni)</a:t>
            </a:r>
          </a:p>
        </p:txBody>
      </p:sp>
    </p:spTree>
    <p:extLst>
      <p:ext uri="{BB962C8B-B14F-4D97-AF65-F5344CB8AC3E}">
        <p14:creationId xmlns:p14="http://schemas.microsoft.com/office/powerpoint/2010/main" val="58879809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Заглавие и съдържание">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89AD94B5-9922-4E42-89CE-3C445EFB152E}"/>
              </a:ext>
            </a:extLst>
          </p:cNvPr>
          <p:cNvPicPr>
            <a:picLocks noChangeAspect="1"/>
          </p:cNvPicPr>
          <p:nvPr/>
        </p:nvPicPr>
        <p:blipFill rotWithShape="1">
          <a:blip r:embed="rId2"/>
          <a:srcRect b="1672"/>
          <a:stretch/>
        </p:blipFill>
        <p:spPr>
          <a:xfrm>
            <a:off x="-3175" y="1"/>
            <a:ext cx="12192000" cy="6852212"/>
          </a:xfrm>
          <a:prstGeom prst="rect">
            <a:avLst/>
          </a:prstGeom>
        </p:spPr>
      </p:pic>
      <p:sp>
        <p:nvSpPr>
          <p:cNvPr id="13" name="Rectangle 12">
            <a:extLst>
              <a:ext uri="{FF2B5EF4-FFF2-40B4-BE49-F238E27FC236}">
                <a16:creationId xmlns:a16="http://schemas.microsoft.com/office/drawing/2014/main" id="{391AFA4E-7870-4561-A1B8-AC956B0C8931}"/>
              </a:ext>
            </a:extLst>
          </p:cNvPr>
          <p:cNvSpPr/>
          <p:nvPr/>
        </p:nvSpPr>
        <p:spPr>
          <a:xfrm>
            <a:off x="-1" y="0"/>
            <a:ext cx="12188825"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3" name="Text Placeholder 2">
            <a:extLst>
              <a:ext uri="{FF2B5EF4-FFF2-40B4-BE49-F238E27FC236}">
                <a16:creationId xmlns:a16="http://schemas.microsoft.com/office/drawing/2014/main" id="{5A9D2960-6D42-439F-82E8-812822013A10}"/>
              </a:ext>
            </a:extLst>
          </p:cNvPr>
          <p:cNvSpPr>
            <a:spLocks noGrp="1"/>
          </p:cNvSpPr>
          <p:nvPr>
            <p:ph type="body" sz="quarter" idx="10"/>
          </p:nvPr>
        </p:nvSpPr>
        <p:spPr>
          <a:xfrm>
            <a:off x="190353" y="1196125"/>
            <a:ext cx="11815018" cy="5201066"/>
          </a:xfrm>
        </p:spPr>
        <p:txBody>
          <a:bodyPr/>
          <a:lstStyle/>
          <a:p>
            <a:pPr lvl="0"/>
            <a:r>
              <a:rPr lang="bg-BG"/>
              <a:t>Щракнете, за да редактирате стиловете на текста в образеца</a:t>
            </a:r>
          </a:p>
          <a:p>
            <a:pPr lvl="1"/>
            <a:r>
              <a:rPr lang="bg-BG"/>
              <a:t>Второ ниво</a:t>
            </a:r>
          </a:p>
          <a:p>
            <a:pPr lvl="2"/>
            <a:r>
              <a:rPr lang="bg-BG"/>
              <a:t>Трето ниво</a:t>
            </a:r>
          </a:p>
          <a:p>
            <a:pPr lvl="3"/>
            <a:r>
              <a:rPr lang="bg-BG"/>
              <a:t>Четвърто ниво</a:t>
            </a:r>
          </a:p>
          <a:p>
            <a:pPr lvl="4"/>
            <a:r>
              <a:rPr lang="bg-BG"/>
              <a:t>Пето ниво</a:t>
            </a:r>
            <a:endParaRPr lang="en-US" dirty="0"/>
          </a:p>
        </p:txBody>
      </p:sp>
      <p:sp>
        <p:nvSpPr>
          <p:cNvPr id="6" name="Title 5">
            <a:extLst>
              <a:ext uri="{FF2B5EF4-FFF2-40B4-BE49-F238E27FC236}">
                <a16:creationId xmlns:a16="http://schemas.microsoft.com/office/drawing/2014/main" id="{19B5B676-7892-440F-8191-7109B2C59885}"/>
              </a:ext>
            </a:extLst>
          </p:cNvPr>
          <p:cNvSpPr>
            <a:spLocks noGrp="1"/>
          </p:cNvSpPr>
          <p:nvPr>
            <p:ph type="title" hasCustomPrompt="1"/>
          </p:nvPr>
        </p:nvSpPr>
        <p:spPr/>
        <p:txBody>
          <a:bodyPr/>
          <a:lstStyle>
            <a:lvl1pPr>
              <a:defRPr>
                <a:solidFill>
                  <a:schemeClr val="bg2"/>
                </a:solidFill>
              </a:defRPr>
            </a:lvl1pPr>
          </a:lstStyle>
          <a:p>
            <a:r>
              <a:rPr lang="en-US" dirty="0"/>
              <a:t>Slide Title</a:t>
            </a:r>
          </a:p>
        </p:txBody>
      </p:sp>
      <p:sp>
        <p:nvSpPr>
          <p:cNvPr id="2" name="Date Placeholder 1">
            <a:extLst>
              <a:ext uri="{FF2B5EF4-FFF2-40B4-BE49-F238E27FC236}">
                <a16:creationId xmlns:a16="http://schemas.microsoft.com/office/drawing/2014/main" id="{303E2769-FF5C-435B-BEDD-ABA3B8F1B976}"/>
              </a:ext>
            </a:extLst>
          </p:cNvPr>
          <p:cNvSpPr>
            <a:spLocks noGrp="1"/>
          </p:cNvSpPr>
          <p:nvPr>
            <p:ph type="dt" sz="half" idx="11"/>
          </p:nvPr>
        </p:nvSpPr>
        <p:spPr/>
        <p:txBody>
          <a:bodyPr/>
          <a:lstStyle/>
          <a:p>
            <a:fld id="{055373AC-9AA7-423B-BA00-BA1C74164DBD}" type="datetime1">
              <a:rPr lang="en-US" smtClean="0"/>
              <a:pPr/>
              <a:t>3/7/2019</a:t>
            </a:fld>
            <a:endParaRPr lang="en-US" dirty="0"/>
          </a:p>
        </p:txBody>
      </p:sp>
      <p:sp>
        <p:nvSpPr>
          <p:cNvPr id="4" name="Footer Placeholder 3">
            <a:extLst>
              <a:ext uri="{FF2B5EF4-FFF2-40B4-BE49-F238E27FC236}">
                <a16:creationId xmlns:a16="http://schemas.microsoft.com/office/drawing/2014/main" id="{9CB6AD27-58D7-46FA-99F8-E5BB835ADA68}"/>
              </a:ext>
            </a:extLst>
          </p:cNvPr>
          <p:cNvSpPr>
            <a:spLocks noGrp="1"/>
          </p:cNvSpPr>
          <p:nvPr>
            <p:ph type="ftr" sz="quarter" idx="12"/>
          </p:nvPr>
        </p:nvSpPr>
        <p:spPr/>
        <p:txBody>
          <a:bodyPr/>
          <a:lstStyle/>
          <a:p>
            <a:endParaRPr lang="en-US" dirty="0"/>
          </a:p>
        </p:txBody>
      </p:sp>
      <p:sp>
        <p:nvSpPr>
          <p:cNvPr id="5" name="Slide Number Placeholder 4">
            <a:extLst>
              <a:ext uri="{FF2B5EF4-FFF2-40B4-BE49-F238E27FC236}">
                <a16:creationId xmlns:a16="http://schemas.microsoft.com/office/drawing/2014/main" id="{389DA7C9-2FCE-40EB-BF32-C6983222020F}"/>
              </a:ext>
            </a:extLst>
          </p:cNvPr>
          <p:cNvSpPr>
            <a:spLocks noGrp="1"/>
          </p:cNvSpPr>
          <p:nvPr>
            <p:ph type="sldNum" sz="quarter" idx="13"/>
          </p:nvPr>
        </p:nvSpPr>
        <p:spPr/>
        <p:txBody>
          <a:bodyPr/>
          <a:lstStyle/>
          <a:p>
            <a:fld id="{C014DD1E-5D91-48A3-AD6D-45FBA980D106}" type="slidenum">
              <a:rPr lang="en-US" smtClean="0"/>
              <a:pPr/>
              <a:t>‹#›</a:t>
            </a:fld>
            <a:endParaRPr lang="en-US" dirty="0"/>
          </a:p>
        </p:txBody>
      </p:sp>
      <p:pic>
        <p:nvPicPr>
          <p:cNvPr id="11" name="Picture 10">
            <a:extLst>
              <a:ext uri="{FF2B5EF4-FFF2-40B4-BE49-F238E27FC236}">
                <a16:creationId xmlns:a16="http://schemas.microsoft.com/office/drawing/2014/main" id="{0991B60F-461F-45D1-A35C-8AC3D83E7AD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68283" y="232973"/>
            <a:ext cx="2125527" cy="530284"/>
          </a:xfrm>
          <a:prstGeom prst="rect">
            <a:avLst/>
          </a:prstGeom>
        </p:spPr>
      </p:pic>
    </p:spTree>
    <p:extLst>
      <p:ext uri="{BB962C8B-B14F-4D97-AF65-F5344CB8AC3E}">
        <p14:creationId xmlns:p14="http://schemas.microsoft.com/office/powerpoint/2010/main" val="122554838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14" y="6525002"/>
            <a:ext cx="1223999"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3/7/2019</a:t>
            </a:fld>
            <a:endParaRPr lang="en-US" dirty="0"/>
          </a:p>
        </p:txBody>
      </p:sp>
      <p:sp>
        <p:nvSpPr>
          <p:cNvPr id="19" name="Footer Placeholder 4"/>
          <p:cNvSpPr>
            <a:spLocks noGrp="1"/>
          </p:cNvSpPr>
          <p:nvPr>
            <p:ph type="ftr" sz="quarter" idx="3"/>
          </p:nvPr>
        </p:nvSpPr>
        <p:spPr>
          <a:xfrm>
            <a:off x="1414412" y="6525002"/>
            <a:ext cx="10150400"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13" y="1151121"/>
            <a:ext cx="11804822"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15" y="40341"/>
            <a:ext cx="9577597" cy="1110780"/>
          </a:xfrm>
        </p:spPr>
        <p:txBody>
          <a:bodyPr/>
          <a:lstStyle>
            <a:lvl1pPr>
              <a:defRPr>
                <a:solidFill>
                  <a:srgbClr val="F3BE60"/>
                </a:solidFill>
                <a:effectLst/>
              </a:defRPr>
            </a:lvl1pPr>
          </a:lstStyle>
          <a:p>
            <a:r>
              <a:rPr lang="en-US" dirty="0"/>
              <a:t>Slide Title</a:t>
            </a:r>
            <a:endParaRPr dirty="0"/>
          </a:p>
        </p:txBody>
      </p:sp>
      <p:pic>
        <p:nvPicPr>
          <p:cNvPr id="8" name="Picture 7">
            <a:extLst>
              <a:ext uri="{FF2B5EF4-FFF2-40B4-BE49-F238E27FC236}">
                <a16:creationId xmlns:a16="http://schemas.microsoft.com/office/drawing/2014/main" id="{8A73D250-FD07-4E38-82BE-C93637C3793C}"/>
              </a:ext>
            </a:extLst>
          </p:cNvPr>
          <p:cNvPicPr>
            <a:picLocks noChangeAspect="1"/>
          </p:cNvPicPr>
          <p:nvPr userDrawn="1"/>
        </p:nvPicPr>
        <p:blipFill>
          <a:blip r:embed="rId3"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tretch>
            <a:fillRect/>
          </a:stretch>
        </p:blipFill>
        <p:spPr>
          <a:xfrm>
            <a:off x="9783117" y="319859"/>
            <a:ext cx="2212117" cy="551743"/>
          </a:xfrm>
          <a:prstGeom prst="rect">
            <a:avLst/>
          </a:prstGeom>
        </p:spPr>
      </p:pic>
    </p:spTree>
    <p:extLst>
      <p:ext uri="{BB962C8B-B14F-4D97-AF65-F5344CB8AC3E}">
        <p14:creationId xmlns:p14="http://schemas.microsoft.com/office/powerpoint/2010/main" val="35921368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able of Content">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C1E40596-5F7F-41C3-9807-7FA635B42492}"/>
              </a:ext>
            </a:extLst>
          </p:cNvPr>
          <p:cNvPicPr>
            <a:picLocks noChangeAspect="1"/>
          </p:cNvPicPr>
          <p:nvPr/>
        </p:nvPicPr>
        <p:blipFill rotWithShape="1">
          <a:blip r:embed="rId2"/>
          <a:srcRect b="1672"/>
          <a:stretch/>
        </p:blipFill>
        <p:spPr>
          <a:xfrm>
            <a:off x="-3175" y="1"/>
            <a:ext cx="12192000" cy="6852212"/>
          </a:xfrm>
          <a:prstGeom prst="rect">
            <a:avLst/>
          </a:prstGeom>
        </p:spPr>
      </p:pic>
      <p:sp>
        <p:nvSpPr>
          <p:cNvPr id="7" name="Rectangle 6">
            <a:extLst>
              <a:ext uri="{FF2B5EF4-FFF2-40B4-BE49-F238E27FC236}">
                <a16:creationId xmlns:a16="http://schemas.microsoft.com/office/drawing/2014/main" id="{C5951C9B-3DEE-4E28-8D4C-55505E0CB6AB}"/>
              </a:ext>
            </a:extLst>
          </p:cNvPr>
          <p:cNvSpPr/>
          <p:nvPr/>
        </p:nvSpPr>
        <p:spPr>
          <a:xfrm>
            <a:off x="-3175" y="0"/>
            <a:ext cx="121920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9" name="Picture 8" descr="A drawing of a cartoon character&#10;&#10;Description generated with high confidence">
            <a:extLst>
              <a:ext uri="{FF2B5EF4-FFF2-40B4-BE49-F238E27FC236}">
                <a16:creationId xmlns:a16="http://schemas.microsoft.com/office/drawing/2014/main" id="{DC4365F6-D2C1-47B4-8477-38FD2C7711A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7908309" y="1409637"/>
            <a:ext cx="3571232" cy="4385137"/>
          </a:xfrm>
          <a:prstGeom prst="rect">
            <a:avLst/>
          </a:prstGeom>
        </p:spPr>
      </p:pic>
      <p:sp>
        <p:nvSpPr>
          <p:cNvPr id="12" name="Title 11">
            <a:extLst>
              <a:ext uri="{FF2B5EF4-FFF2-40B4-BE49-F238E27FC236}">
                <a16:creationId xmlns:a16="http://schemas.microsoft.com/office/drawing/2014/main" id="{48CCE616-2FC8-4941-8612-3EC8CFD842E0}"/>
              </a:ext>
            </a:extLst>
          </p:cNvPr>
          <p:cNvSpPr>
            <a:spLocks noGrp="1"/>
          </p:cNvSpPr>
          <p:nvPr>
            <p:ph type="title" hasCustomPrompt="1"/>
          </p:nvPr>
        </p:nvSpPr>
        <p:spPr/>
        <p:txBody>
          <a:bodyPr/>
          <a:lstStyle>
            <a:lvl1pPr>
              <a:defRPr>
                <a:solidFill>
                  <a:schemeClr val="bg2"/>
                </a:solidFill>
              </a:defRPr>
            </a:lvl1pPr>
          </a:lstStyle>
          <a:p>
            <a:r>
              <a:rPr lang="en-US" dirty="0"/>
              <a:t>Table of Content</a:t>
            </a:r>
          </a:p>
        </p:txBody>
      </p:sp>
      <p:sp>
        <p:nvSpPr>
          <p:cNvPr id="23" name="Text Placeholder 22">
            <a:extLst>
              <a:ext uri="{FF2B5EF4-FFF2-40B4-BE49-F238E27FC236}">
                <a16:creationId xmlns:a16="http://schemas.microsoft.com/office/drawing/2014/main" id="{889D93F4-ABFA-46BF-8E5D-FE6562ACB20F}"/>
              </a:ext>
            </a:extLst>
          </p:cNvPr>
          <p:cNvSpPr>
            <a:spLocks noGrp="1"/>
          </p:cNvSpPr>
          <p:nvPr>
            <p:ph type="body" sz="quarter" idx="13" hasCustomPrompt="1"/>
          </p:nvPr>
        </p:nvSpPr>
        <p:spPr>
          <a:xfrm>
            <a:off x="196715" y="1371603"/>
            <a:ext cx="8180332" cy="4795935"/>
          </a:xfrm>
        </p:spPr>
        <p:txBody>
          <a:bodyPr/>
          <a:lstStyle>
            <a:lvl1pPr marL="514042" indent="-514042">
              <a:buFont typeface="+mj-lt"/>
              <a:buAutoNum type="arabicPeriod"/>
              <a:defRPr>
                <a:solidFill>
                  <a:schemeClr val="tx1"/>
                </a:solidFill>
              </a:defRPr>
            </a:lvl1pPr>
          </a:lstStyle>
          <a:p>
            <a:pPr lvl="0"/>
            <a:r>
              <a:rPr lang="en-GB" dirty="0"/>
              <a:t>…</a:t>
            </a:r>
          </a:p>
          <a:p>
            <a:pPr lvl="0"/>
            <a:r>
              <a:rPr lang="en-GB" dirty="0"/>
              <a:t>…</a:t>
            </a:r>
          </a:p>
          <a:p>
            <a:pPr lvl="0"/>
            <a:r>
              <a:rPr lang="en-GB" dirty="0"/>
              <a:t>…</a:t>
            </a:r>
            <a:endParaRPr lang="en-US" dirty="0"/>
          </a:p>
        </p:txBody>
      </p:sp>
      <p:pic>
        <p:nvPicPr>
          <p:cNvPr id="10" name="Picture 9">
            <a:extLst>
              <a:ext uri="{FF2B5EF4-FFF2-40B4-BE49-F238E27FC236}">
                <a16:creationId xmlns:a16="http://schemas.microsoft.com/office/drawing/2014/main" id="{DF7D6D63-C0D2-4213-B1FA-96890BDE6C0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868283" y="232973"/>
            <a:ext cx="2125527" cy="530284"/>
          </a:xfrm>
          <a:prstGeom prst="rect">
            <a:avLst/>
          </a:prstGeom>
        </p:spPr>
      </p:pic>
      <p:sp>
        <p:nvSpPr>
          <p:cNvPr id="14" name="Date Placeholder 13">
            <a:extLst>
              <a:ext uri="{FF2B5EF4-FFF2-40B4-BE49-F238E27FC236}">
                <a16:creationId xmlns:a16="http://schemas.microsoft.com/office/drawing/2014/main" id="{0AA6AF62-9F6D-4B1C-831C-72AACA29F786}"/>
              </a:ext>
            </a:extLst>
          </p:cNvPr>
          <p:cNvSpPr>
            <a:spLocks noGrp="1"/>
          </p:cNvSpPr>
          <p:nvPr>
            <p:ph type="dt" sz="half" idx="14"/>
          </p:nvPr>
        </p:nvSpPr>
        <p:spPr/>
        <p:txBody>
          <a:bodyPr/>
          <a:lstStyle/>
          <a:p>
            <a:fld id="{055373AC-9AA7-423B-BA00-BA1C74164DBD}" type="datetime1">
              <a:rPr lang="en-US" smtClean="0"/>
              <a:pPr/>
              <a:t>3/7/2019</a:t>
            </a:fld>
            <a:endParaRPr lang="en-US" dirty="0"/>
          </a:p>
        </p:txBody>
      </p:sp>
      <p:sp>
        <p:nvSpPr>
          <p:cNvPr id="15" name="Footer Placeholder 14">
            <a:extLst>
              <a:ext uri="{FF2B5EF4-FFF2-40B4-BE49-F238E27FC236}">
                <a16:creationId xmlns:a16="http://schemas.microsoft.com/office/drawing/2014/main" id="{D92A8ED8-1E91-4F87-9AAB-0B939CA64F66}"/>
              </a:ext>
            </a:extLst>
          </p:cNvPr>
          <p:cNvSpPr>
            <a:spLocks noGrp="1"/>
          </p:cNvSpPr>
          <p:nvPr>
            <p:ph type="ftr" sz="quarter" idx="15"/>
          </p:nvPr>
        </p:nvSpPr>
        <p:spPr/>
        <p:txBody>
          <a:bodyPr/>
          <a:lstStyle/>
          <a:p>
            <a:endParaRPr lang="en-US" dirty="0"/>
          </a:p>
        </p:txBody>
      </p:sp>
      <p:sp>
        <p:nvSpPr>
          <p:cNvPr id="16" name="Slide Number Placeholder 15">
            <a:extLst>
              <a:ext uri="{FF2B5EF4-FFF2-40B4-BE49-F238E27FC236}">
                <a16:creationId xmlns:a16="http://schemas.microsoft.com/office/drawing/2014/main" id="{37E4C518-B0B3-4716-AB97-AC8ECA4F7C84}"/>
              </a:ext>
            </a:extLst>
          </p:cNvPr>
          <p:cNvSpPr>
            <a:spLocks noGrp="1"/>
          </p:cNvSpPr>
          <p:nvPr>
            <p:ph type="sldNum" sz="quarter" idx="16"/>
          </p:nvPr>
        </p:nvSpPr>
        <p:spPr/>
        <p:txBody>
          <a:bodyPr/>
          <a:lstStyle/>
          <a:p>
            <a:fld id="{C014DD1E-5D91-48A3-AD6D-45FBA980D106}" type="slidenum">
              <a:rPr lang="en-US" smtClean="0"/>
              <a:pPr/>
              <a:t>‹#›</a:t>
            </a:fld>
            <a:endParaRPr lang="en-US" dirty="0"/>
          </a:p>
        </p:txBody>
      </p:sp>
    </p:spTree>
    <p:extLst>
      <p:ext uri="{BB962C8B-B14F-4D97-AF65-F5344CB8AC3E}">
        <p14:creationId xmlns:p14="http://schemas.microsoft.com/office/powerpoint/2010/main" val="2256712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55D431A-1BDA-40DB-B7D8-23653331B7C3}"/>
              </a:ext>
            </a:extLst>
          </p:cNvPr>
          <p:cNvPicPr>
            <a:picLocks noChangeAspect="1"/>
          </p:cNvPicPr>
          <p:nvPr/>
        </p:nvPicPr>
        <p:blipFill rotWithShape="1">
          <a:blip r:embed="rId2"/>
          <a:srcRect b="1672"/>
          <a:stretch/>
        </p:blipFill>
        <p:spPr>
          <a:xfrm>
            <a:off x="-3175" y="1"/>
            <a:ext cx="12192000" cy="6852212"/>
          </a:xfrm>
          <a:prstGeom prst="rect">
            <a:avLst/>
          </a:prstGeom>
        </p:spPr>
      </p:pic>
      <p:sp>
        <p:nvSpPr>
          <p:cNvPr id="10" name="Text Placeholder 9"/>
          <p:cNvSpPr>
            <a:spLocks noGrp="1"/>
          </p:cNvSpPr>
          <p:nvPr>
            <p:ph type="body" sz="quarter" idx="10" hasCustomPrompt="1"/>
          </p:nvPr>
        </p:nvSpPr>
        <p:spPr>
          <a:xfrm>
            <a:off x="614949" y="4704825"/>
            <a:ext cx="10958928" cy="768084"/>
          </a:xfrm>
          <a:prstGeom prst="rect">
            <a:avLst/>
          </a:prstGeom>
        </p:spPr>
        <p:txBody>
          <a:bodyPr anchor="ctr">
            <a:noAutofit/>
          </a:bodyPr>
          <a:lstStyle>
            <a:lvl1pPr marL="0" indent="0" algn="ctr">
              <a:buNone/>
              <a:defRPr sz="5396" b="1" baseline="0">
                <a:solidFill>
                  <a:schemeClr val="tx1"/>
                </a:solidFill>
                <a:latin typeface="+mj-lt"/>
                <a:cs typeface="Arial" pitchFamily="34" charset="0"/>
              </a:defRPr>
            </a:lvl1pPr>
          </a:lstStyle>
          <a:p>
            <a:pPr lvl="0"/>
            <a:r>
              <a:rPr lang="en-US" dirty="0"/>
              <a:t>Click to Edit Section Title</a:t>
            </a:r>
            <a:endParaRPr lang="en-US" altLang="ko-KR" dirty="0"/>
          </a:p>
        </p:txBody>
      </p:sp>
      <p:sp>
        <p:nvSpPr>
          <p:cNvPr id="11" name="Text Placeholder 9"/>
          <p:cNvSpPr>
            <a:spLocks noGrp="1"/>
          </p:cNvSpPr>
          <p:nvPr>
            <p:ph type="body" sz="quarter" idx="11" hasCustomPrompt="1"/>
          </p:nvPr>
        </p:nvSpPr>
        <p:spPr>
          <a:xfrm>
            <a:off x="614949" y="5490437"/>
            <a:ext cx="10958928" cy="499819"/>
          </a:xfrm>
          <a:prstGeom prst="rect">
            <a:avLst/>
          </a:prstGeom>
        </p:spPr>
        <p:txBody>
          <a:bodyPr anchor="ctr">
            <a:noAutofit/>
          </a:bodyPr>
          <a:lstStyle>
            <a:lvl1pPr marL="0" indent="0" algn="ctr">
              <a:buNone/>
              <a:defRPr sz="3998" b="1" baseline="0">
                <a:solidFill>
                  <a:schemeClr val="tx1"/>
                </a:solidFill>
                <a:latin typeface="+mn-lt"/>
                <a:cs typeface="Arial" pitchFamily="34" charset="0"/>
              </a:defRPr>
            </a:lvl1pPr>
          </a:lstStyle>
          <a:p>
            <a:pPr lvl="0"/>
            <a:r>
              <a:rPr lang="en-US" dirty="0"/>
              <a:t>Click to Edit Section Subtitle</a:t>
            </a:r>
          </a:p>
        </p:txBody>
      </p:sp>
      <p:sp>
        <p:nvSpPr>
          <p:cNvPr id="4" name="Oval 3"/>
          <p:cNvSpPr>
            <a:spLocks noChangeAspect="1"/>
          </p:cNvSpPr>
          <p:nvPr/>
        </p:nvSpPr>
        <p:spPr>
          <a:xfrm>
            <a:off x="4318611" y="867750"/>
            <a:ext cx="3551604" cy="355252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Tree>
    <p:extLst>
      <p:ext uri="{BB962C8B-B14F-4D97-AF65-F5344CB8AC3E}">
        <p14:creationId xmlns:p14="http://schemas.microsoft.com/office/powerpoint/2010/main" val="54544011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Important Concept">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B0FF4B1E-24EA-407C-BFA6-24CCB6D4409A}"/>
              </a:ext>
            </a:extLst>
          </p:cNvPr>
          <p:cNvPicPr>
            <a:picLocks noChangeAspect="1"/>
          </p:cNvPicPr>
          <p:nvPr/>
        </p:nvPicPr>
        <p:blipFill rotWithShape="1">
          <a:blip r:embed="rId2"/>
          <a:srcRect b="1672"/>
          <a:stretch/>
        </p:blipFill>
        <p:spPr>
          <a:xfrm>
            <a:off x="-3175" y="1"/>
            <a:ext cx="12192000" cy="6852212"/>
          </a:xfrm>
          <a:prstGeom prst="rect">
            <a:avLst/>
          </a:prstGeom>
        </p:spPr>
      </p:pic>
      <p:sp>
        <p:nvSpPr>
          <p:cNvPr id="6" name="Rectangle 5"/>
          <p:cNvSpPr/>
          <p:nvPr/>
        </p:nvSpPr>
        <p:spPr>
          <a:xfrm>
            <a:off x="-3471" y="0"/>
            <a:ext cx="115353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3074" name="Picture 2" descr="E:\002-KIMS BUSINESS\007-02-Fullslidesppt-Contents\20161228\02-edu\bulb-item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5144" y="1792355"/>
            <a:ext cx="1829828" cy="4062222"/>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descr="E:\002-KIMS BUSINESS\007-02-Fullslidesppt-Contents\20161228\02-edu\bulb-item.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a:stretch/>
        </p:blipFill>
        <p:spPr bwMode="auto">
          <a:xfrm>
            <a:off x="235144" y="1792355"/>
            <a:ext cx="914914" cy="4062223"/>
          </a:xfrm>
          <a:prstGeom prst="rect">
            <a:avLst/>
          </a:prstGeom>
          <a:noFill/>
          <a:extLst>
            <a:ext uri="{909E8E84-426E-40DD-AFC4-6F175D3DCCD1}">
              <a14:hiddenFill xmlns:a14="http://schemas.microsoft.com/office/drawing/2010/main">
                <a:solidFill>
                  <a:srgbClr val="FFFFFF"/>
                </a:solidFill>
              </a14:hiddenFill>
            </a:ext>
          </a:extLst>
        </p:spPr>
      </p:pic>
      <p:sp>
        <p:nvSpPr>
          <p:cNvPr id="7" name="Text Placeholder 6">
            <a:extLst>
              <a:ext uri="{FF2B5EF4-FFF2-40B4-BE49-F238E27FC236}">
                <a16:creationId xmlns:a16="http://schemas.microsoft.com/office/drawing/2014/main" id="{CB4CB13C-66A1-466B-A6C1-B0BABF5CFEC1}"/>
              </a:ext>
            </a:extLst>
          </p:cNvPr>
          <p:cNvSpPr>
            <a:spLocks noGrp="1"/>
          </p:cNvSpPr>
          <p:nvPr>
            <p:ph type="body" sz="quarter" idx="10"/>
          </p:nvPr>
        </p:nvSpPr>
        <p:spPr>
          <a:xfrm>
            <a:off x="2064972" y="1121144"/>
            <a:ext cx="9927138" cy="527604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itle 11">
            <a:extLst>
              <a:ext uri="{FF2B5EF4-FFF2-40B4-BE49-F238E27FC236}">
                <a16:creationId xmlns:a16="http://schemas.microsoft.com/office/drawing/2014/main" id="{4ED30444-7448-455E-ACFD-2D8F93C93971}"/>
              </a:ext>
            </a:extLst>
          </p:cNvPr>
          <p:cNvSpPr>
            <a:spLocks noGrp="1"/>
          </p:cNvSpPr>
          <p:nvPr>
            <p:ph type="title" hasCustomPrompt="1"/>
          </p:nvPr>
        </p:nvSpPr>
        <p:spPr>
          <a:xfrm>
            <a:off x="1296619" y="100750"/>
            <a:ext cx="8397308" cy="882654"/>
          </a:xfrm>
        </p:spPr>
        <p:txBody>
          <a:bodyPr/>
          <a:lstStyle>
            <a:lvl1pPr>
              <a:defRPr/>
            </a:lvl1pPr>
          </a:lstStyle>
          <a:p>
            <a:r>
              <a:rPr lang="en-US" dirty="0"/>
              <a:t>Slide Title</a:t>
            </a:r>
          </a:p>
        </p:txBody>
      </p:sp>
      <p:pic>
        <p:nvPicPr>
          <p:cNvPr id="15" name="Picture 14">
            <a:extLst>
              <a:ext uri="{FF2B5EF4-FFF2-40B4-BE49-F238E27FC236}">
                <a16:creationId xmlns:a16="http://schemas.microsoft.com/office/drawing/2014/main" id="{00505D47-5EAF-4709-A366-B1437B044AC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833037" y="274595"/>
            <a:ext cx="2144287" cy="534964"/>
          </a:xfrm>
          <a:prstGeom prst="rect">
            <a:avLst/>
          </a:prstGeom>
        </p:spPr>
      </p:pic>
      <p:sp>
        <p:nvSpPr>
          <p:cNvPr id="8" name="Date Placeholder 7">
            <a:extLst>
              <a:ext uri="{FF2B5EF4-FFF2-40B4-BE49-F238E27FC236}">
                <a16:creationId xmlns:a16="http://schemas.microsoft.com/office/drawing/2014/main" id="{CF9A2DC4-5280-4E93-B6D2-9709FE6D0627}"/>
              </a:ext>
            </a:extLst>
          </p:cNvPr>
          <p:cNvSpPr>
            <a:spLocks noGrp="1"/>
          </p:cNvSpPr>
          <p:nvPr>
            <p:ph type="dt" sz="half" idx="11"/>
          </p:nvPr>
        </p:nvSpPr>
        <p:spPr/>
        <p:txBody>
          <a:bodyPr/>
          <a:lstStyle/>
          <a:p>
            <a:fld id="{055373AC-9AA7-423B-BA00-BA1C74164DBD}" type="datetime1">
              <a:rPr lang="en-US" smtClean="0"/>
              <a:pPr/>
              <a:t>3/7/2019</a:t>
            </a:fld>
            <a:endParaRPr lang="en-US" dirty="0"/>
          </a:p>
        </p:txBody>
      </p:sp>
      <p:sp>
        <p:nvSpPr>
          <p:cNvPr id="10" name="Footer Placeholder 9">
            <a:extLst>
              <a:ext uri="{FF2B5EF4-FFF2-40B4-BE49-F238E27FC236}">
                <a16:creationId xmlns:a16="http://schemas.microsoft.com/office/drawing/2014/main" id="{FA4C1EE0-8040-49CB-9319-CF991DE7B325}"/>
              </a:ext>
            </a:extLst>
          </p:cNvPr>
          <p:cNvSpPr>
            <a:spLocks noGrp="1"/>
          </p:cNvSpPr>
          <p:nvPr>
            <p:ph type="ftr" sz="quarter" idx="12"/>
          </p:nvPr>
        </p:nvSpPr>
        <p:spPr/>
        <p:txBody>
          <a:bodyPr/>
          <a:lstStyle/>
          <a:p>
            <a:endParaRPr lang="en-US" dirty="0"/>
          </a:p>
        </p:txBody>
      </p:sp>
      <p:sp>
        <p:nvSpPr>
          <p:cNvPr id="17" name="Slide Number Placeholder 16">
            <a:extLst>
              <a:ext uri="{FF2B5EF4-FFF2-40B4-BE49-F238E27FC236}">
                <a16:creationId xmlns:a16="http://schemas.microsoft.com/office/drawing/2014/main" id="{1643825A-6B67-4224-B077-B526FC2A4C74}"/>
              </a:ext>
            </a:extLst>
          </p:cNvPr>
          <p:cNvSpPr>
            <a:spLocks noGrp="1"/>
          </p:cNvSpPr>
          <p:nvPr>
            <p:ph type="sldNum" sz="quarter" idx="13"/>
          </p:nvPr>
        </p:nvSpPr>
        <p:spPr/>
        <p:txBody>
          <a:bodyPr/>
          <a:lstStyle/>
          <a:p>
            <a:fld id="{C014DD1E-5D91-48A3-AD6D-45FBA980D106}" type="slidenum">
              <a:rPr lang="en-US" smtClean="0"/>
              <a:pPr/>
              <a:t>‹#›</a:t>
            </a:fld>
            <a:endParaRPr lang="en-US" dirty="0"/>
          </a:p>
        </p:txBody>
      </p:sp>
    </p:spTree>
    <p:extLst>
      <p:ext uri="{BB962C8B-B14F-4D97-AF65-F5344CB8AC3E}">
        <p14:creationId xmlns:p14="http://schemas.microsoft.com/office/powerpoint/2010/main" val="394238446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Important Example">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3DA6B0AA-1988-451B-88D4-0F726295570B}"/>
              </a:ext>
            </a:extLst>
          </p:cNvPr>
          <p:cNvPicPr>
            <a:picLocks noChangeAspect="1"/>
          </p:cNvPicPr>
          <p:nvPr/>
        </p:nvPicPr>
        <p:blipFill rotWithShape="1">
          <a:blip r:embed="rId2"/>
          <a:srcRect b="1672"/>
          <a:stretch/>
        </p:blipFill>
        <p:spPr>
          <a:xfrm>
            <a:off x="-3175" y="1"/>
            <a:ext cx="12192000" cy="6852212"/>
          </a:xfrm>
          <a:prstGeom prst="rect">
            <a:avLst/>
          </a:prstGeom>
        </p:spPr>
      </p:pic>
      <p:sp>
        <p:nvSpPr>
          <p:cNvPr id="12" name="Rectangle 11">
            <a:extLst>
              <a:ext uri="{FF2B5EF4-FFF2-40B4-BE49-F238E27FC236}">
                <a16:creationId xmlns:a16="http://schemas.microsoft.com/office/drawing/2014/main" id="{345FB1C8-7F66-4D5C-ACCE-AE919936BCFD}"/>
              </a:ext>
            </a:extLst>
          </p:cNvPr>
          <p:cNvSpPr/>
          <p:nvPr/>
        </p:nvSpPr>
        <p:spPr>
          <a:xfrm>
            <a:off x="-3471" y="0"/>
            <a:ext cx="115353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3074" name="Picture 2" descr="E:\002-KIMS BUSINESS\007-02-Fullslidesppt-Contents\20161228\02-edu\bulb-item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9891" y="3314703"/>
            <a:ext cx="1260337" cy="2797951"/>
          </a:xfrm>
          <a:prstGeom prst="rect">
            <a:avLst/>
          </a:prstGeom>
          <a:noFill/>
          <a:extLst>
            <a:ext uri="{909E8E84-426E-40DD-AFC4-6F175D3DCCD1}">
              <a14:hiddenFill xmlns:a14="http://schemas.microsoft.com/office/drawing/2010/main">
                <a:solidFill>
                  <a:srgbClr val="FFFFFF"/>
                </a:solidFill>
              </a14:hiddenFill>
            </a:ext>
          </a:extLst>
        </p:spPr>
      </p:pic>
      <p:sp>
        <p:nvSpPr>
          <p:cNvPr id="13" name="Title 11">
            <a:extLst>
              <a:ext uri="{FF2B5EF4-FFF2-40B4-BE49-F238E27FC236}">
                <a16:creationId xmlns:a16="http://schemas.microsoft.com/office/drawing/2014/main" id="{0D5CC956-5C4A-44BE-8F8B-327FAFA51E97}"/>
              </a:ext>
            </a:extLst>
          </p:cNvPr>
          <p:cNvSpPr>
            <a:spLocks noGrp="1"/>
          </p:cNvSpPr>
          <p:nvPr>
            <p:ph type="title" hasCustomPrompt="1"/>
          </p:nvPr>
        </p:nvSpPr>
        <p:spPr>
          <a:xfrm>
            <a:off x="1296619" y="100750"/>
            <a:ext cx="8397308" cy="882654"/>
          </a:xfrm>
        </p:spPr>
        <p:txBody>
          <a:bodyPr/>
          <a:lstStyle>
            <a:lvl1pPr>
              <a:defRPr/>
            </a:lvl1pPr>
          </a:lstStyle>
          <a:p>
            <a:r>
              <a:rPr lang="en-US" dirty="0"/>
              <a:t>Slide Title</a:t>
            </a:r>
          </a:p>
        </p:txBody>
      </p:sp>
      <p:sp>
        <p:nvSpPr>
          <p:cNvPr id="15" name="Text Placeholder 6">
            <a:extLst>
              <a:ext uri="{FF2B5EF4-FFF2-40B4-BE49-F238E27FC236}">
                <a16:creationId xmlns:a16="http://schemas.microsoft.com/office/drawing/2014/main" id="{6157C8DE-E0AF-422B-BBB1-F0AF1264B5E9}"/>
              </a:ext>
            </a:extLst>
          </p:cNvPr>
          <p:cNvSpPr>
            <a:spLocks noGrp="1"/>
          </p:cNvSpPr>
          <p:nvPr>
            <p:ph type="body" sz="quarter" idx="10"/>
          </p:nvPr>
        </p:nvSpPr>
        <p:spPr>
          <a:xfrm>
            <a:off x="1958563" y="1121144"/>
            <a:ext cx="10033549" cy="527604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3FF2A4EF-FDC7-4D65-91A0-D3473057251B}"/>
              </a:ext>
            </a:extLst>
          </p:cNvPr>
          <p:cNvSpPr>
            <a:spLocks noGrp="1"/>
          </p:cNvSpPr>
          <p:nvPr>
            <p:ph type="dt" sz="half" idx="11"/>
          </p:nvPr>
        </p:nvSpPr>
        <p:spPr/>
        <p:txBody>
          <a:bodyPr/>
          <a:lstStyle/>
          <a:p>
            <a:fld id="{055373AC-9AA7-423B-BA00-BA1C74164DBD}" type="datetime1">
              <a:rPr lang="en-US" smtClean="0"/>
              <a:pPr/>
              <a:t>3/7/2019</a:t>
            </a:fld>
            <a:endParaRPr lang="en-US" dirty="0"/>
          </a:p>
        </p:txBody>
      </p:sp>
      <p:sp>
        <p:nvSpPr>
          <p:cNvPr id="3" name="Footer Placeholder 2">
            <a:extLst>
              <a:ext uri="{FF2B5EF4-FFF2-40B4-BE49-F238E27FC236}">
                <a16:creationId xmlns:a16="http://schemas.microsoft.com/office/drawing/2014/main" id="{2AD0B15D-022F-4B93-A0E6-6FC062C18AF1}"/>
              </a:ext>
            </a:extLst>
          </p:cNvPr>
          <p:cNvSpPr>
            <a:spLocks noGrp="1"/>
          </p:cNvSpPr>
          <p:nvPr>
            <p:ph type="ftr" sz="quarter" idx="12"/>
          </p:nvPr>
        </p:nvSpPr>
        <p:spPr/>
        <p:txBody>
          <a:bodyPr/>
          <a:lstStyle/>
          <a:p>
            <a:endParaRPr lang="en-US" dirty="0"/>
          </a:p>
        </p:txBody>
      </p:sp>
      <p:sp>
        <p:nvSpPr>
          <p:cNvPr id="4" name="Slide Number Placeholder 3">
            <a:extLst>
              <a:ext uri="{FF2B5EF4-FFF2-40B4-BE49-F238E27FC236}">
                <a16:creationId xmlns:a16="http://schemas.microsoft.com/office/drawing/2014/main" id="{72845B5C-C9D2-4885-BBE1-AE0D4F570CBF}"/>
              </a:ext>
            </a:extLst>
          </p:cNvPr>
          <p:cNvSpPr>
            <a:spLocks noGrp="1"/>
          </p:cNvSpPr>
          <p:nvPr>
            <p:ph type="sldNum" sz="quarter" idx="13"/>
          </p:nvPr>
        </p:nvSpPr>
        <p:spPr/>
        <p:txBody>
          <a:bodyPr/>
          <a:lstStyle/>
          <a:p>
            <a:fld id="{C014DD1E-5D91-48A3-AD6D-45FBA980D106}" type="slidenum">
              <a:rPr lang="en-US" smtClean="0"/>
              <a:pPr/>
              <a:t>‹#›</a:t>
            </a:fld>
            <a:endParaRPr lang="en-US" dirty="0"/>
          </a:p>
        </p:txBody>
      </p:sp>
      <p:pic>
        <p:nvPicPr>
          <p:cNvPr id="11" name="Picture 10">
            <a:extLst>
              <a:ext uri="{FF2B5EF4-FFF2-40B4-BE49-F238E27FC236}">
                <a16:creationId xmlns:a16="http://schemas.microsoft.com/office/drawing/2014/main" id="{A1E6AED5-8603-4881-90EA-963A2A5A2C0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833037" y="274595"/>
            <a:ext cx="2144287" cy="534964"/>
          </a:xfrm>
          <a:prstGeom prst="rect">
            <a:avLst/>
          </a:prstGeom>
        </p:spPr>
      </p:pic>
    </p:spTree>
    <p:extLst>
      <p:ext uri="{BB962C8B-B14F-4D97-AF65-F5344CB8AC3E}">
        <p14:creationId xmlns:p14="http://schemas.microsoft.com/office/powerpoint/2010/main" val="199053900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89AD94B5-9922-4E42-89CE-3C445EFB152E}"/>
              </a:ext>
            </a:extLst>
          </p:cNvPr>
          <p:cNvPicPr>
            <a:picLocks noChangeAspect="1"/>
          </p:cNvPicPr>
          <p:nvPr/>
        </p:nvPicPr>
        <p:blipFill rotWithShape="1">
          <a:blip r:embed="rId2"/>
          <a:srcRect b="1672"/>
          <a:stretch/>
        </p:blipFill>
        <p:spPr>
          <a:xfrm>
            <a:off x="-3175" y="1"/>
            <a:ext cx="12192000" cy="6852212"/>
          </a:xfrm>
          <a:prstGeom prst="rect">
            <a:avLst/>
          </a:prstGeom>
        </p:spPr>
      </p:pic>
      <p:sp>
        <p:nvSpPr>
          <p:cNvPr id="13" name="Rectangle 12">
            <a:extLst>
              <a:ext uri="{FF2B5EF4-FFF2-40B4-BE49-F238E27FC236}">
                <a16:creationId xmlns:a16="http://schemas.microsoft.com/office/drawing/2014/main" id="{391AFA4E-7870-4561-A1B8-AC956B0C8931}"/>
              </a:ext>
            </a:extLst>
          </p:cNvPr>
          <p:cNvSpPr/>
          <p:nvPr/>
        </p:nvSpPr>
        <p:spPr>
          <a:xfrm>
            <a:off x="-1" y="0"/>
            <a:ext cx="12188825"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3" name="Text Placeholder 2">
            <a:extLst>
              <a:ext uri="{FF2B5EF4-FFF2-40B4-BE49-F238E27FC236}">
                <a16:creationId xmlns:a16="http://schemas.microsoft.com/office/drawing/2014/main" id="{5A9D2960-6D42-439F-82E8-812822013A10}"/>
              </a:ext>
            </a:extLst>
          </p:cNvPr>
          <p:cNvSpPr>
            <a:spLocks noGrp="1"/>
          </p:cNvSpPr>
          <p:nvPr>
            <p:ph type="body" sz="quarter" idx="10"/>
          </p:nvPr>
        </p:nvSpPr>
        <p:spPr>
          <a:xfrm>
            <a:off x="190353" y="1196125"/>
            <a:ext cx="11815018" cy="520106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a:extLst>
              <a:ext uri="{FF2B5EF4-FFF2-40B4-BE49-F238E27FC236}">
                <a16:creationId xmlns:a16="http://schemas.microsoft.com/office/drawing/2014/main" id="{19B5B676-7892-440F-8191-7109B2C59885}"/>
              </a:ext>
            </a:extLst>
          </p:cNvPr>
          <p:cNvSpPr>
            <a:spLocks noGrp="1"/>
          </p:cNvSpPr>
          <p:nvPr>
            <p:ph type="title" hasCustomPrompt="1"/>
          </p:nvPr>
        </p:nvSpPr>
        <p:spPr/>
        <p:txBody>
          <a:bodyPr/>
          <a:lstStyle>
            <a:lvl1pPr>
              <a:defRPr>
                <a:solidFill>
                  <a:schemeClr val="bg2"/>
                </a:solidFill>
              </a:defRPr>
            </a:lvl1pPr>
          </a:lstStyle>
          <a:p>
            <a:r>
              <a:rPr lang="en-US" dirty="0"/>
              <a:t>Slide Title</a:t>
            </a:r>
          </a:p>
        </p:txBody>
      </p:sp>
      <p:sp>
        <p:nvSpPr>
          <p:cNvPr id="2" name="Date Placeholder 1">
            <a:extLst>
              <a:ext uri="{FF2B5EF4-FFF2-40B4-BE49-F238E27FC236}">
                <a16:creationId xmlns:a16="http://schemas.microsoft.com/office/drawing/2014/main" id="{303E2769-FF5C-435B-BEDD-ABA3B8F1B976}"/>
              </a:ext>
            </a:extLst>
          </p:cNvPr>
          <p:cNvSpPr>
            <a:spLocks noGrp="1"/>
          </p:cNvSpPr>
          <p:nvPr>
            <p:ph type="dt" sz="half" idx="11"/>
          </p:nvPr>
        </p:nvSpPr>
        <p:spPr/>
        <p:txBody>
          <a:bodyPr/>
          <a:lstStyle/>
          <a:p>
            <a:fld id="{055373AC-9AA7-423B-BA00-BA1C74164DBD}" type="datetime1">
              <a:rPr lang="en-US" smtClean="0"/>
              <a:pPr/>
              <a:t>3/7/2019</a:t>
            </a:fld>
            <a:endParaRPr lang="en-US" dirty="0"/>
          </a:p>
        </p:txBody>
      </p:sp>
      <p:sp>
        <p:nvSpPr>
          <p:cNvPr id="4" name="Footer Placeholder 3">
            <a:extLst>
              <a:ext uri="{FF2B5EF4-FFF2-40B4-BE49-F238E27FC236}">
                <a16:creationId xmlns:a16="http://schemas.microsoft.com/office/drawing/2014/main" id="{9CB6AD27-58D7-46FA-99F8-E5BB835ADA68}"/>
              </a:ext>
            </a:extLst>
          </p:cNvPr>
          <p:cNvSpPr>
            <a:spLocks noGrp="1"/>
          </p:cNvSpPr>
          <p:nvPr>
            <p:ph type="ftr" sz="quarter" idx="12"/>
          </p:nvPr>
        </p:nvSpPr>
        <p:spPr/>
        <p:txBody>
          <a:bodyPr/>
          <a:lstStyle/>
          <a:p>
            <a:endParaRPr lang="en-US" dirty="0"/>
          </a:p>
        </p:txBody>
      </p:sp>
      <p:sp>
        <p:nvSpPr>
          <p:cNvPr id="5" name="Slide Number Placeholder 4">
            <a:extLst>
              <a:ext uri="{FF2B5EF4-FFF2-40B4-BE49-F238E27FC236}">
                <a16:creationId xmlns:a16="http://schemas.microsoft.com/office/drawing/2014/main" id="{389DA7C9-2FCE-40EB-BF32-C6983222020F}"/>
              </a:ext>
            </a:extLst>
          </p:cNvPr>
          <p:cNvSpPr>
            <a:spLocks noGrp="1"/>
          </p:cNvSpPr>
          <p:nvPr>
            <p:ph type="sldNum" sz="quarter" idx="13"/>
          </p:nvPr>
        </p:nvSpPr>
        <p:spPr/>
        <p:txBody>
          <a:bodyPr/>
          <a:lstStyle/>
          <a:p>
            <a:fld id="{C014DD1E-5D91-48A3-AD6D-45FBA980D106}" type="slidenum">
              <a:rPr lang="en-US" smtClean="0"/>
              <a:pPr/>
              <a:t>‹#›</a:t>
            </a:fld>
            <a:endParaRPr lang="en-US" dirty="0"/>
          </a:p>
        </p:txBody>
      </p:sp>
      <p:pic>
        <p:nvPicPr>
          <p:cNvPr id="11" name="Picture 10">
            <a:extLst>
              <a:ext uri="{FF2B5EF4-FFF2-40B4-BE49-F238E27FC236}">
                <a16:creationId xmlns:a16="http://schemas.microsoft.com/office/drawing/2014/main" id="{0991B60F-461F-45D1-A35C-8AC3D83E7AD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68283" y="232973"/>
            <a:ext cx="2125527" cy="530284"/>
          </a:xfrm>
          <a:prstGeom prst="rect">
            <a:avLst/>
          </a:prstGeom>
        </p:spPr>
      </p:pic>
    </p:spTree>
    <p:extLst>
      <p:ext uri="{BB962C8B-B14F-4D97-AF65-F5344CB8AC3E}">
        <p14:creationId xmlns:p14="http://schemas.microsoft.com/office/powerpoint/2010/main" val="144620728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50615731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mparison Slide Dark">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79D60504-DA9E-4357-9A0A-15E333FC2783}"/>
              </a:ext>
            </a:extLst>
          </p:cNvPr>
          <p:cNvPicPr>
            <a:picLocks noChangeAspect="1"/>
          </p:cNvPicPr>
          <p:nvPr/>
        </p:nvPicPr>
        <p:blipFill rotWithShape="1">
          <a:blip r:embed="rId2"/>
          <a:srcRect b="1672"/>
          <a:stretch/>
        </p:blipFill>
        <p:spPr>
          <a:xfrm>
            <a:off x="-3175" y="1"/>
            <a:ext cx="12192000" cy="6852212"/>
          </a:xfrm>
          <a:prstGeom prst="rect">
            <a:avLst/>
          </a:prstGeom>
        </p:spPr>
      </p:pic>
      <p:sp>
        <p:nvSpPr>
          <p:cNvPr id="13" name="Rectangle 12">
            <a:extLst>
              <a:ext uri="{FF2B5EF4-FFF2-40B4-BE49-F238E27FC236}">
                <a16:creationId xmlns:a16="http://schemas.microsoft.com/office/drawing/2014/main" id="{57B03959-5ED4-4593-8CEF-2AE1A73775F5}"/>
              </a:ext>
            </a:extLst>
          </p:cNvPr>
          <p:cNvSpPr/>
          <p:nvPr/>
        </p:nvSpPr>
        <p:spPr>
          <a:xfrm>
            <a:off x="-3175" y="0"/>
            <a:ext cx="121920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2" name="Rectangle 1"/>
          <p:cNvSpPr/>
          <p:nvPr/>
        </p:nvSpPr>
        <p:spPr>
          <a:xfrm>
            <a:off x="1" y="6184672"/>
            <a:ext cx="12188825" cy="67333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856" tIns="60928" rIns="121856" bIns="60928" numCol="1" spcCol="0" rtlCol="0" fromWordArt="0" anchor="ctr" anchorCtr="0" forceAA="0" compatLnSpc="1">
            <a:prstTxWarp prst="textNoShape">
              <a:avLst/>
            </a:prstTxWarp>
            <a:noAutofit/>
          </a:bodyP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sp>
        <p:nvSpPr>
          <p:cNvPr id="4" name="Oval 3"/>
          <p:cNvSpPr/>
          <p:nvPr/>
        </p:nvSpPr>
        <p:spPr>
          <a:xfrm>
            <a:off x="5160306" y="4824664"/>
            <a:ext cx="1868214" cy="1868701"/>
          </a:xfrm>
          <a:prstGeom prst="ellipse">
            <a:avLst/>
          </a:prstGeom>
          <a:solidFill>
            <a:schemeClr val="tx2"/>
          </a:solidFill>
          <a:ln w="635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6" name="Title 5">
            <a:extLst>
              <a:ext uri="{FF2B5EF4-FFF2-40B4-BE49-F238E27FC236}">
                <a16:creationId xmlns:a16="http://schemas.microsoft.com/office/drawing/2014/main" id="{38A09987-8827-47B7-85D3-6D69487FC731}"/>
              </a:ext>
            </a:extLst>
          </p:cNvPr>
          <p:cNvSpPr>
            <a:spLocks noGrp="1"/>
          </p:cNvSpPr>
          <p:nvPr>
            <p:ph type="title" hasCustomPrompt="1"/>
          </p:nvPr>
        </p:nvSpPr>
        <p:spPr/>
        <p:txBody>
          <a:bodyPr/>
          <a:lstStyle>
            <a:lvl1pPr>
              <a:defRPr>
                <a:solidFill>
                  <a:schemeClr val="bg2"/>
                </a:solidFill>
              </a:defRPr>
            </a:lvl1pPr>
          </a:lstStyle>
          <a:p>
            <a:r>
              <a:rPr lang="en-US" dirty="0"/>
              <a:t>Slide Title</a:t>
            </a:r>
          </a:p>
        </p:txBody>
      </p:sp>
      <p:pic>
        <p:nvPicPr>
          <p:cNvPr id="12" name="Picture 11">
            <a:extLst>
              <a:ext uri="{FF2B5EF4-FFF2-40B4-BE49-F238E27FC236}">
                <a16:creationId xmlns:a16="http://schemas.microsoft.com/office/drawing/2014/main" id="{7028D2F0-1E67-414B-A93D-D3F8F131A13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15088" y="5206772"/>
            <a:ext cx="958650" cy="1184869"/>
          </a:xfrm>
          <a:prstGeom prst="rect">
            <a:avLst/>
          </a:prstGeom>
        </p:spPr>
      </p:pic>
      <p:sp>
        <p:nvSpPr>
          <p:cNvPr id="9" name="Text Placeholder 2">
            <a:extLst>
              <a:ext uri="{FF2B5EF4-FFF2-40B4-BE49-F238E27FC236}">
                <a16:creationId xmlns:a16="http://schemas.microsoft.com/office/drawing/2014/main" id="{C8A626D2-456B-41EF-9818-EA8DD7E314DA}"/>
              </a:ext>
            </a:extLst>
          </p:cNvPr>
          <p:cNvSpPr>
            <a:spLocks noGrp="1"/>
          </p:cNvSpPr>
          <p:nvPr>
            <p:ph type="body" sz="quarter" idx="10"/>
          </p:nvPr>
        </p:nvSpPr>
        <p:spPr>
          <a:xfrm>
            <a:off x="190352" y="1195930"/>
            <a:ext cx="5424735" cy="482410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
            <a:extLst>
              <a:ext uri="{FF2B5EF4-FFF2-40B4-BE49-F238E27FC236}">
                <a16:creationId xmlns:a16="http://schemas.microsoft.com/office/drawing/2014/main" id="{AF69A59F-C564-4A04-B1CC-31C261499991}"/>
              </a:ext>
            </a:extLst>
          </p:cNvPr>
          <p:cNvSpPr>
            <a:spLocks noGrp="1"/>
          </p:cNvSpPr>
          <p:nvPr>
            <p:ph type="body" sz="quarter" idx="11"/>
          </p:nvPr>
        </p:nvSpPr>
        <p:spPr>
          <a:xfrm>
            <a:off x="6573738" y="1195930"/>
            <a:ext cx="5424734" cy="482410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F858E34E-73A2-41B4-8C58-4DDB1D4D97D8}"/>
              </a:ext>
            </a:extLst>
          </p:cNvPr>
          <p:cNvSpPr>
            <a:spLocks noGrp="1"/>
          </p:cNvSpPr>
          <p:nvPr>
            <p:ph type="dt" sz="half" idx="12"/>
          </p:nvPr>
        </p:nvSpPr>
        <p:spPr>
          <a:xfrm>
            <a:off x="188767" y="6390559"/>
            <a:ext cx="808502" cy="308845"/>
          </a:xfrm>
        </p:spPr>
        <p:txBody>
          <a:bodyPr/>
          <a:lstStyle/>
          <a:p>
            <a:fld id="{055373AC-9AA7-423B-BA00-BA1C74164DBD}" type="datetime1">
              <a:rPr lang="en-US" smtClean="0"/>
              <a:pPr/>
              <a:t>3/7/2019</a:t>
            </a:fld>
            <a:endParaRPr lang="en-US" dirty="0"/>
          </a:p>
        </p:txBody>
      </p:sp>
      <p:sp>
        <p:nvSpPr>
          <p:cNvPr id="7" name="Footer Placeholder 6">
            <a:extLst>
              <a:ext uri="{FF2B5EF4-FFF2-40B4-BE49-F238E27FC236}">
                <a16:creationId xmlns:a16="http://schemas.microsoft.com/office/drawing/2014/main" id="{47141AFF-42FF-4AAA-A3FA-149DDA66FCC2}"/>
              </a:ext>
            </a:extLst>
          </p:cNvPr>
          <p:cNvSpPr>
            <a:spLocks noGrp="1"/>
          </p:cNvSpPr>
          <p:nvPr>
            <p:ph type="ftr" sz="quarter" idx="13"/>
          </p:nvPr>
        </p:nvSpPr>
        <p:spPr/>
        <p:txBody>
          <a:bodyPr/>
          <a:lstStyle/>
          <a:p>
            <a:endParaRPr lang="en-US" dirty="0"/>
          </a:p>
        </p:txBody>
      </p:sp>
      <p:sp>
        <p:nvSpPr>
          <p:cNvPr id="8" name="Slide Number Placeholder 7">
            <a:extLst>
              <a:ext uri="{FF2B5EF4-FFF2-40B4-BE49-F238E27FC236}">
                <a16:creationId xmlns:a16="http://schemas.microsoft.com/office/drawing/2014/main" id="{92B2616D-7BC8-4F96-B3A7-B299A353B427}"/>
              </a:ext>
            </a:extLst>
          </p:cNvPr>
          <p:cNvSpPr>
            <a:spLocks noGrp="1"/>
          </p:cNvSpPr>
          <p:nvPr>
            <p:ph type="sldNum" sz="quarter" idx="14"/>
          </p:nvPr>
        </p:nvSpPr>
        <p:spPr/>
        <p:txBody>
          <a:bodyPr/>
          <a:lstStyle>
            <a:lvl1pPr>
              <a:defRPr>
                <a:solidFill>
                  <a:schemeClr val="bg1"/>
                </a:solidFill>
              </a:defRPr>
            </a:lvl1pPr>
          </a:lstStyle>
          <a:p>
            <a:fld id="{C014DD1E-5D91-48A3-AD6D-45FBA980D106}" type="slidenum">
              <a:rPr lang="en-US" smtClean="0"/>
              <a:pPr/>
              <a:t>‹#›</a:t>
            </a:fld>
            <a:endParaRPr lang="en-US" dirty="0"/>
          </a:p>
        </p:txBody>
      </p:sp>
      <p:pic>
        <p:nvPicPr>
          <p:cNvPr id="15" name="Picture 14">
            <a:extLst>
              <a:ext uri="{FF2B5EF4-FFF2-40B4-BE49-F238E27FC236}">
                <a16:creationId xmlns:a16="http://schemas.microsoft.com/office/drawing/2014/main" id="{23AACB49-5E4F-4436-9D82-E83B52A7FCB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868283" y="232973"/>
            <a:ext cx="2125527" cy="530284"/>
          </a:xfrm>
          <a:prstGeom prst="rect">
            <a:avLst/>
          </a:prstGeom>
        </p:spPr>
      </p:pic>
    </p:spTree>
    <p:extLst>
      <p:ext uri="{BB962C8B-B14F-4D97-AF65-F5344CB8AC3E}">
        <p14:creationId xmlns:p14="http://schemas.microsoft.com/office/powerpoint/2010/main" val="281294697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ource Code Example">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C19C6415-13AB-4677-935E-D11508C4AD27}"/>
              </a:ext>
            </a:extLst>
          </p:cNvPr>
          <p:cNvPicPr>
            <a:picLocks noChangeAspect="1"/>
          </p:cNvPicPr>
          <p:nvPr/>
        </p:nvPicPr>
        <p:blipFill rotWithShape="1">
          <a:blip r:embed="rId2"/>
          <a:srcRect b="1672"/>
          <a:stretch/>
        </p:blipFill>
        <p:spPr>
          <a:xfrm>
            <a:off x="-3175" y="1"/>
            <a:ext cx="12192000" cy="6852212"/>
          </a:xfrm>
          <a:prstGeom prst="rect">
            <a:avLst/>
          </a:prstGeom>
        </p:spPr>
      </p:pic>
      <p:sp>
        <p:nvSpPr>
          <p:cNvPr id="13" name="Rectangle 12">
            <a:extLst>
              <a:ext uri="{FF2B5EF4-FFF2-40B4-BE49-F238E27FC236}">
                <a16:creationId xmlns:a16="http://schemas.microsoft.com/office/drawing/2014/main" id="{4B4EBD86-A13A-41DF-A04E-EA4A858E8860}"/>
              </a:ext>
            </a:extLst>
          </p:cNvPr>
          <p:cNvSpPr/>
          <p:nvPr/>
        </p:nvSpPr>
        <p:spPr>
          <a:xfrm>
            <a:off x="-3175" y="-17929"/>
            <a:ext cx="121920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21" name="Text Placeholder 20">
            <a:extLst>
              <a:ext uri="{FF2B5EF4-FFF2-40B4-BE49-F238E27FC236}">
                <a16:creationId xmlns:a16="http://schemas.microsoft.com/office/drawing/2014/main" id="{04F318BE-2BAD-4677-871C-D78A4BF0CBA6}"/>
              </a:ext>
            </a:extLst>
          </p:cNvPr>
          <p:cNvSpPr>
            <a:spLocks noGrp="1"/>
          </p:cNvSpPr>
          <p:nvPr>
            <p:ph type="body" sz="quarter" idx="10" hasCustomPrompt="1"/>
          </p:nvPr>
        </p:nvSpPr>
        <p:spPr>
          <a:xfrm>
            <a:off x="190451" y="1196126"/>
            <a:ext cx="11808021" cy="5185625"/>
          </a:xfrm>
        </p:spPr>
        <p:txBody>
          <a:bodyPr/>
          <a:lstStyle>
            <a:lvl1pPr marL="0" indent="0">
              <a:buNone/>
              <a:defRPr>
                <a:solidFill>
                  <a:schemeClr val="tx1"/>
                </a:solidFill>
              </a:defRPr>
            </a:lvl1pPr>
            <a:lvl2pPr marL="609219" indent="0">
              <a:buNone/>
              <a:defRPr/>
            </a:lvl2pPr>
          </a:lstStyle>
          <a:p>
            <a:pPr lvl="0"/>
            <a:r>
              <a:rPr lang="en-GB" dirty="0"/>
              <a:t>Sample source code:</a:t>
            </a:r>
            <a:endParaRPr lang="en-US" dirty="0"/>
          </a:p>
        </p:txBody>
      </p:sp>
      <p:sp>
        <p:nvSpPr>
          <p:cNvPr id="6" name="Text Placeholder 5">
            <a:extLst>
              <a:ext uri="{FF2B5EF4-FFF2-40B4-BE49-F238E27FC236}">
                <a16:creationId xmlns:a16="http://schemas.microsoft.com/office/drawing/2014/main" id="{3278A82F-5546-4977-9F75-2A933B415945}"/>
              </a:ext>
            </a:extLst>
          </p:cNvPr>
          <p:cNvSpPr>
            <a:spLocks noGrp="1"/>
          </p:cNvSpPr>
          <p:nvPr>
            <p:ph type="body" sz="quarter" idx="11" hasCustomPrompt="1"/>
          </p:nvPr>
        </p:nvSpPr>
        <p:spPr>
          <a:xfrm>
            <a:off x="615123" y="1830474"/>
            <a:ext cx="10958580" cy="1633497"/>
          </a:xfrm>
          <a:prstGeom prst="rect">
            <a:avLst/>
          </a:prstGeom>
          <a:solidFill>
            <a:schemeClr val="accent6">
              <a:lumMod val="75000"/>
              <a:alpha val="15000"/>
            </a:schemeClr>
          </a:solidFill>
          <a:ln w="12700">
            <a:solidFill>
              <a:schemeClr val="tx1">
                <a:lumMod val="50000"/>
              </a:schemeClr>
            </a:solidFill>
          </a:ln>
        </p:spPr>
        <p:txBody>
          <a:bodyPr wrap="square" lIns="144000" tIns="108000" rIns="144000" bIns="108000">
            <a:spAutoFit/>
          </a:bodyPr>
          <a:lstStyle>
            <a:lvl1pPr marL="0" indent="0">
              <a:lnSpc>
                <a:spcPct val="100000"/>
              </a:lnSpc>
              <a:buNone/>
              <a:defRPr lang="en-US" sz="2398" b="1" noProof="1" smtClean="0">
                <a:solidFill>
                  <a:schemeClr val="tx1">
                    <a:lumMod val="75000"/>
                  </a:schemeClr>
                </a:solidFill>
                <a:effectLst/>
                <a:latin typeface="Consolas" pitchFamily="49" charset="0"/>
                <a:cs typeface="Consolas" pitchFamily="49" charset="0"/>
              </a:defRPr>
            </a:lvl1pPr>
          </a:lstStyle>
          <a:p>
            <a:pPr marL="0" lvl="0"/>
            <a:r>
              <a:rPr lang="en-US" noProof="1"/>
              <a:t>Source code box</a:t>
            </a:r>
          </a:p>
          <a:p>
            <a:pPr marL="0" lvl="0"/>
            <a:r>
              <a:rPr lang="en-US" noProof="1"/>
              <a:t>…</a:t>
            </a:r>
          </a:p>
          <a:p>
            <a:pPr marL="0" lvl="0"/>
            <a:r>
              <a:rPr lang="en-US" noProof="1"/>
              <a:t>…</a:t>
            </a:r>
          </a:p>
        </p:txBody>
      </p:sp>
      <p:sp>
        <p:nvSpPr>
          <p:cNvPr id="2" name="Title 1">
            <a:extLst>
              <a:ext uri="{FF2B5EF4-FFF2-40B4-BE49-F238E27FC236}">
                <a16:creationId xmlns:a16="http://schemas.microsoft.com/office/drawing/2014/main" id="{03BA3E62-7E9B-447C-9045-B989874D05D3}"/>
              </a:ext>
            </a:extLst>
          </p:cNvPr>
          <p:cNvSpPr>
            <a:spLocks noGrp="1"/>
          </p:cNvSpPr>
          <p:nvPr>
            <p:ph type="title" hasCustomPrompt="1"/>
          </p:nvPr>
        </p:nvSpPr>
        <p:spPr/>
        <p:txBody>
          <a:bodyPr/>
          <a:lstStyle>
            <a:lvl1pPr>
              <a:defRPr>
                <a:solidFill>
                  <a:schemeClr val="bg2"/>
                </a:solidFill>
              </a:defRPr>
            </a:lvl1pPr>
          </a:lstStyle>
          <a:p>
            <a:r>
              <a:rPr lang="en-US" dirty="0"/>
              <a:t>Slide Title</a:t>
            </a:r>
          </a:p>
        </p:txBody>
      </p:sp>
      <p:sp>
        <p:nvSpPr>
          <p:cNvPr id="3" name="Date Placeholder 2">
            <a:extLst>
              <a:ext uri="{FF2B5EF4-FFF2-40B4-BE49-F238E27FC236}">
                <a16:creationId xmlns:a16="http://schemas.microsoft.com/office/drawing/2014/main" id="{1557BD22-7B02-4D39-928A-4BAD0D84EC13}"/>
              </a:ext>
            </a:extLst>
          </p:cNvPr>
          <p:cNvSpPr>
            <a:spLocks noGrp="1"/>
          </p:cNvSpPr>
          <p:nvPr>
            <p:ph type="dt" sz="half" idx="12"/>
          </p:nvPr>
        </p:nvSpPr>
        <p:spPr/>
        <p:txBody>
          <a:bodyPr/>
          <a:lstStyle/>
          <a:p>
            <a:fld id="{055373AC-9AA7-423B-BA00-BA1C74164DBD}" type="datetime1">
              <a:rPr lang="en-US" smtClean="0"/>
              <a:pPr/>
              <a:t>3/7/2019</a:t>
            </a:fld>
            <a:endParaRPr lang="en-US" dirty="0"/>
          </a:p>
        </p:txBody>
      </p:sp>
      <p:sp>
        <p:nvSpPr>
          <p:cNvPr id="4" name="Footer Placeholder 3">
            <a:extLst>
              <a:ext uri="{FF2B5EF4-FFF2-40B4-BE49-F238E27FC236}">
                <a16:creationId xmlns:a16="http://schemas.microsoft.com/office/drawing/2014/main" id="{12DED1B3-84A5-43D8-8770-B2C1E963B681}"/>
              </a:ext>
            </a:extLst>
          </p:cNvPr>
          <p:cNvSpPr>
            <a:spLocks noGrp="1"/>
          </p:cNvSpPr>
          <p:nvPr>
            <p:ph type="ftr" sz="quarter" idx="13"/>
          </p:nvPr>
        </p:nvSpPr>
        <p:spPr/>
        <p:txBody>
          <a:bodyPr/>
          <a:lstStyle/>
          <a:p>
            <a:endParaRPr lang="en-US" dirty="0"/>
          </a:p>
        </p:txBody>
      </p:sp>
      <p:sp>
        <p:nvSpPr>
          <p:cNvPr id="5" name="Slide Number Placeholder 4">
            <a:extLst>
              <a:ext uri="{FF2B5EF4-FFF2-40B4-BE49-F238E27FC236}">
                <a16:creationId xmlns:a16="http://schemas.microsoft.com/office/drawing/2014/main" id="{6213FF9B-335F-4699-94F7-E43CA829037E}"/>
              </a:ext>
            </a:extLst>
          </p:cNvPr>
          <p:cNvSpPr>
            <a:spLocks noGrp="1"/>
          </p:cNvSpPr>
          <p:nvPr>
            <p:ph type="sldNum" sz="quarter" idx="14"/>
          </p:nvPr>
        </p:nvSpPr>
        <p:spPr/>
        <p:txBody>
          <a:bodyPr/>
          <a:lstStyle/>
          <a:p>
            <a:fld id="{C014DD1E-5D91-48A3-AD6D-45FBA980D106}" type="slidenum">
              <a:rPr lang="en-US" smtClean="0"/>
              <a:pPr/>
              <a:t>‹#›</a:t>
            </a:fld>
            <a:endParaRPr lang="en-US" dirty="0"/>
          </a:p>
        </p:txBody>
      </p:sp>
      <p:pic>
        <p:nvPicPr>
          <p:cNvPr id="11" name="Picture 10">
            <a:extLst>
              <a:ext uri="{FF2B5EF4-FFF2-40B4-BE49-F238E27FC236}">
                <a16:creationId xmlns:a16="http://schemas.microsoft.com/office/drawing/2014/main" id="{2EB003D1-D2F8-474E-9E8E-075BE60E927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68283" y="232973"/>
            <a:ext cx="2125527" cy="530284"/>
          </a:xfrm>
          <a:prstGeom prst="rect">
            <a:avLst/>
          </a:prstGeom>
        </p:spPr>
      </p:pic>
    </p:spTree>
    <p:extLst>
      <p:ext uri="{BB962C8B-B14F-4D97-AF65-F5344CB8AC3E}">
        <p14:creationId xmlns:p14="http://schemas.microsoft.com/office/powerpoint/2010/main" val="85086825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2"/>
        </a:solidFill>
        <a:effectLst/>
      </p:bgPr>
    </p:bg>
    <p:spTree>
      <p:nvGrpSpPr>
        <p:cNvPr id="1" name=""/>
        <p:cNvGrpSpPr/>
        <p:nvPr/>
      </p:nvGrpSpPr>
      <p:grpSpPr>
        <a:xfrm>
          <a:off x="0" y="0"/>
          <a:ext cx="0" cy="0"/>
          <a:chOff x="0" y="0"/>
          <a:chExt cx="0" cy="0"/>
        </a:xfrm>
      </p:grpSpPr>
      <p:sp>
        <p:nvSpPr>
          <p:cNvPr id="7" name="Date Placeholder 3">
            <a:extLst>
              <a:ext uri="{FF2B5EF4-FFF2-40B4-BE49-F238E27FC236}">
                <a16:creationId xmlns:a16="http://schemas.microsoft.com/office/drawing/2014/main" id="{0403F5F2-BA1B-4A39-A03D-AD9E0469441C}"/>
              </a:ext>
            </a:extLst>
          </p:cNvPr>
          <p:cNvSpPr>
            <a:spLocks noGrp="1"/>
          </p:cNvSpPr>
          <p:nvPr>
            <p:ph type="dt" sz="half" idx="2"/>
          </p:nvPr>
        </p:nvSpPr>
        <p:spPr>
          <a:xfrm>
            <a:off x="188767" y="6397195"/>
            <a:ext cx="808502" cy="308845"/>
          </a:xfrm>
          <a:prstGeom prst="rect">
            <a:avLst/>
          </a:prstGeom>
        </p:spPr>
        <p:txBody>
          <a:bodyPr vert="horz" lIns="36000" tIns="36000" rIns="36000" bIns="36000" rtlCol="0" anchor="ctr"/>
          <a:lstStyle>
            <a:lvl1pPr algn="ctr">
              <a:defRPr sz="1000">
                <a:solidFill>
                  <a:schemeClr val="tx1"/>
                </a:solidFill>
              </a:defRPr>
            </a:lvl1pPr>
          </a:lstStyle>
          <a:p>
            <a:fld id="{055373AC-9AA7-423B-BA00-BA1C74164DBD}" type="datetime1">
              <a:rPr lang="en-US" smtClean="0"/>
              <a:pPr/>
              <a:t>3/7/2019</a:t>
            </a:fld>
            <a:endParaRPr lang="en-US" dirty="0"/>
          </a:p>
        </p:txBody>
      </p:sp>
      <p:sp>
        <p:nvSpPr>
          <p:cNvPr id="8" name="Footer Placeholder 4">
            <a:extLst>
              <a:ext uri="{FF2B5EF4-FFF2-40B4-BE49-F238E27FC236}">
                <a16:creationId xmlns:a16="http://schemas.microsoft.com/office/drawing/2014/main" id="{32BCD1B1-3A00-45B1-B516-6B8E7FBC47C4}"/>
              </a:ext>
            </a:extLst>
          </p:cNvPr>
          <p:cNvSpPr>
            <a:spLocks noGrp="1"/>
          </p:cNvSpPr>
          <p:nvPr>
            <p:ph type="ftr" sz="quarter" idx="3"/>
          </p:nvPr>
        </p:nvSpPr>
        <p:spPr>
          <a:xfrm>
            <a:off x="997269" y="6397195"/>
            <a:ext cx="10564533" cy="308845"/>
          </a:xfrm>
          <a:prstGeom prst="rect">
            <a:avLst/>
          </a:prstGeom>
        </p:spPr>
        <p:txBody>
          <a:bodyPr vert="horz" lIns="36000" tIns="36000" rIns="36000" bIns="36000" rtlCol="0" anchor="ctr"/>
          <a:lstStyle>
            <a:lvl1pPr algn="ctr">
              <a:defRPr sz="1000">
                <a:solidFill>
                  <a:schemeClr val="tx1"/>
                </a:solidFill>
              </a:defRPr>
            </a:lvl1pPr>
          </a:lstStyle>
          <a:p>
            <a:endParaRPr lang="en-US" dirty="0"/>
          </a:p>
        </p:txBody>
      </p:sp>
      <p:sp>
        <p:nvSpPr>
          <p:cNvPr id="9" name="Slide Number Placeholder 5">
            <a:extLst>
              <a:ext uri="{FF2B5EF4-FFF2-40B4-BE49-F238E27FC236}">
                <a16:creationId xmlns:a16="http://schemas.microsoft.com/office/drawing/2014/main" id="{0902A4B2-CB08-42CE-A814-FBDF345C2F43}"/>
              </a:ext>
            </a:extLst>
          </p:cNvPr>
          <p:cNvSpPr>
            <a:spLocks noGrp="1"/>
          </p:cNvSpPr>
          <p:nvPr>
            <p:ph type="sldNum" sz="quarter" idx="4"/>
          </p:nvPr>
        </p:nvSpPr>
        <p:spPr>
          <a:xfrm>
            <a:off x="11563400" y="6397195"/>
            <a:ext cx="428710" cy="308845"/>
          </a:xfrm>
          <a:prstGeom prst="rect">
            <a:avLst/>
          </a:prstGeom>
        </p:spPr>
        <p:txBody>
          <a:bodyPr vert="horz" lIns="36000" tIns="36000" rIns="36000" bIns="36000" rtlCol="0" anchor="ctr"/>
          <a:lstStyle>
            <a:lvl1pPr algn="r">
              <a:defRPr sz="1000">
                <a:solidFill>
                  <a:schemeClr val="tx1"/>
                </a:solidFill>
              </a:defRPr>
            </a:lvl1pPr>
          </a:lstStyle>
          <a:p>
            <a:fld id="{C014DD1E-5D91-48A3-AD6D-45FBA980D106}" type="slidenum">
              <a:rPr lang="en-US" smtClean="0"/>
              <a:pPr/>
              <a:t>‹#›</a:t>
            </a:fld>
            <a:endParaRPr lang="en-US" dirty="0"/>
          </a:p>
        </p:txBody>
      </p:sp>
      <p:sp>
        <p:nvSpPr>
          <p:cNvPr id="10" name="Title Placeholder 1">
            <a:extLst>
              <a:ext uri="{FF2B5EF4-FFF2-40B4-BE49-F238E27FC236}">
                <a16:creationId xmlns:a16="http://schemas.microsoft.com/office/drawing/2014/main" id="{B770C392-3003-4C35-9625-BB041F8257BA}"/>
              </a:ext>
            </a:extLst>
          </p:cNvPr>
          <p:cNvSpPr>
            <a:spLocks noGrp="1"/>
          </p:cNvSpPr>
          <p:nvPr>
            <p:ph type="title"/>
          </p:nvPr>
        </p:nvSpPr>
        <p:spPr>
          <a:xfrm>
            <a:off x="190355" y="100750"/>
            <a:ext cx="9503571" cy="882654"/>
          </a:xfrm>
          <a:prstGeom prst="rect">
            <a:avLst/>
          </a:prstGeom>
        </p:spPr>
        <p:txBody>
          <a:bodyPr vert="horz" lIns="108000" tIns="36000" rIns="108000" bIns="36000" rtlCol="0" anchor="ctr" anchorCtr="0">
            <a:normAutofit/>
          </a:bodyPr>
          <a:lstStyle/>
          <a:p>
            <a:r>
              <a:rPr lang="en-US"/>
              <a:t>Click to edit Master title style</a:t>
            </a:r>
            <a:endParaRPr dirty="0"/>
          </a:p>
        </p:txBody>
      </p:sp>
      <p:sp>
        <p:nvSpPr>
          <p:cNvPr id="11" name="Text Placeholder 2">
            <a:extLst>
              <a:ext uri="{FF2B5EF4-FFF2-40B4-BE49-F238E27FC236}">
                <a16:creationId xmlns:a16="http://schemas.microsoft.com/office/drawing/2014/main" id="{90CBFB32-9F46-4F2F-8A54-9EE8BED27855}"/>
              </a:ext>
            </a:extLst>
          </p:cNvPr>
          <p:cNvSpPr>
            <a:spLocks noGrp="1"/>
          </p:cNvSpPr>
          <p:nvPr>
            <p:ph type="body" idx="1"/>
          </p:nvPr>
        </p:nvSpPr>
        <p:spPr>
          <a:xfrm>
            <a:off x="190363" y="1138844"/>
            <a:ext cx="11801748" cy="5242906"/>
          </a:xfrm>
          <a:prstGeom prst="rect">
            <a:avLst/>
          </a:prstGeom>
        </p:spPr>
        <p:txBody>
          <a:bodyPr vert="horz" lIns="108000" tIns="36000" rIns="108000" bIns="36000" rtlCol="0">
            <a:normAutofit/>
          </a:body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Tree>
    <p:extLst>
      <p:ext uri="{BB962C8B-B14F-4D97-AF65-F5344CB8AC3E}">
        <p14:creationId xmlns:p14="http://schemas.microsoft.com/office/powerpoint/2010/main" val="2078993563"/>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6" r:id="rId13"/>
    <p:sldLayoutId id="2147483687" r:id="rId14"/>
  </p:sldLayoutIdLst>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txStyles>
    <p:titleStyle>
      <a:lvl1pPr algn="l" defTabSz="1218438" rtl="0" eaLnBrk="1" latinLnBrk="1" hangingPunct="1">
        <a:spcBef>
          <a:spcPct val="0"/>
        </a:spcBef>
        <a:buNone/>
        <a:defRPr sz="3998" b="1" kern="1200">
          <a:solidFill>
            <a:schemeClr val="tx1"/>
          </a:solidFill>
          <a:latin typeface="+mj-lt"/>
          <a:ea typeface="+mj-ea"/>
          <a:cs typeface="+mj-cs"/>
        </a:defRPr>
      </a:lvl1pPr>
    </p:titleStyle>
    <p:bodyStyle>
      <a:lvl1pPr marL="456915" indent="-456915" algn="l" defTabSz="1218438" rtl="0" eaLnBrk="1" latinLnBrk="1"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p:bodyStyle>
    <p:otherStyle>
      <a:defPPr>
        <a:defRPr lang="ko-KR"/>
      </a:defPPr>
      <a:lvl1pPr marL="0" algn="l" defTabSz="1218438" rtl="0" eaLnBrk="1" latinLnBrk="1" hangingPunct="1">
        <a:defRPr sz="2398" kern="1200">
          <a:solidFill>
            <a:schemeClr val="tx1"/>
          </a:solidFill>
          <a:latin typeface="+mn-lt"/>
          <a:ea typeface="+mn-ea"/>
          <a:cs typeface="+mn-cs"/>
        </a:defRPr>
      </a:lvl1pPr>
      <a:lvl2pPr marL="609219" algn="l" defTabSz="1218438" rtl="0" eaLnBrk="1" latinLnBrk="1" hangingPunct="1">
        <a:defRPr sz="2398" kern="1200">
          <a:solidFill>
            <a:schemeClr val="tx1"/>
          </a:solidFill>
          <a:latin typeface="+mn-lt"/>
          <a:ea typeface="+mn-ea"/>
          <a:cs typeface="+mn-cs"/>
        </a:defRPr>
      </a:lvl2pPr>
      <a:lvl3pPr marL="1218438" algn="l" defTabSz="1218438" rtl="0" eaLnBrk="1" latinLnBrk="1" hangingPunct="1">
        <a:defRPr sz="2398" kern="1200">
          <a:solidFill>
            <a:schemeClr val="tx1"/>
          </a:solidFill>
          <a:latin typeface="+mn-lt"/>
          <a:ea typeface="+mn-ea"/>
          <a:cs typeface="+mn-cs"/>
        </a:defRPr>
      </a:lvl3pPr>
      <a:lvl4pPr marL="1827657" algn="l" defTabSz="1218438" rtl="0" eaLnBrk="1" latinLnBrk="1" hangingPunct="1">
        <a:defRPr sz="2398" kern="1200">
          <a:solidFill>
            <a:schemeClr val="tx1"/>
          </a:solidFill>
          <a:latin typeface="+mn-lt"/>
          <a:ea typeface="+mn-ea"/>
          <a:cs typeface="+mn-cs"/>
        </a:defRPr>
      </a:lvl4pPr>
      <a:lvl5pPr marL="2436876" algn="l" defTabSz="1218438" rtl="0" eaLnBrk="1" latinLnBrk="1" hangingPunct="1">
        <a:defRPr sz="2398" kern="1200">
          <a:solidFill>
            <a:schemeClr val="tx1"/>
          </a:solidFill>
          <a:latin typeface="+mn-lt"/>
          <a:ea typeface="+mn-ea"/>
          <a:cs typeface="+mn-cs"/>
        </a:defRPr>
      </a:lvl5pPr>
      <a:lvl6pPr marL="3046096" algn="l" defTabSz="1218438" rtl="0" eaLnBrk="1" latinLnBrk="1" hangingPunct="1">
        <a:defRPr sz="2398" kern="1200">
          <a:solidFill>
            <a:schemeClr val="tx1"/>
          </a:solidFill>
          <a:latin typeface="+mn-lt"/>
          <a:ea typeface="+mn-ea"/>
          <a:cs typeface="+mn-cs"/>
        </a:defRPr>
      </a:lvl6pPr>
      <a:lvl7pPr marL="3655315" algn="l" defTabSz="1218438" rtl="0" eaLnBrk="1" latinLnBrk="1" hangingPunct="1">
        <a:defRPr sz="2398" kern="1200">
          <a:solidFill>
            <a:schemeClr val="tx1"/>
          </a:solidFill>
          <a:latin typeface="+mn-lt"/>
          <a:ea typeface="+mn-ea"/>
          <a:cs typeface="+mn-cs"/>
        </a:defRPr>
      </a:lvl7pPr>
      <a:lvl8pPr marL="4264533" algn="l" defTabSz="1218438" rtl="0" eaLnBrk="1" latinLnBrk="1" hangingPunct="1">
        <a:defRPr sz="2398" kern="1200">
          <a:solidFill>
            <a:schemeClr val="tx1"/>
          </a:solidFill>
          <a:latin typeface="+mn-lt"/>
          <a:ea typeface="+mn-ea"/>
          <a:cs typeface="+mn-cs"/>
        </a:defRPr>
      </a:lvl8pPr>
      <a:lvl9pPr marL="4873752" algn="l" defTabSz="1218438" rtl="0" eaLnBrk="1" latinLnBrk="1" hangingPunct="1">
        <a:defRPr sz="2398"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2160" userDrawn="1">
          <p15:clr>
            <a:srgbClr val="F26B43"/>
          </p15:clr>
        </p15:guide>
        <p15:guide id="4" pos="1843"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oftuni.bg/"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8.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hyperlink" Target="https://judge.softuni.bg/Contests/1499/Inheritance-Lab" TargetMode="External"/><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hyperlink" Target="https://judge.softuni.bg/Contests/1499/Inheritance-Lab" TargetMode="External"/><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3" Type="http://schemas.openxmlformats.org/officeDocument/2006/relationships/hyperlink" Target="https://judge.softuni.bg/Contests/1499/Inheritance-Lab" TargetMode="External"/><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hyperlink" Target="https://judge.softuni.bg/Contests/1499/Inheritance-Lab" TargetMode="External"/><Relationship Id="rId2" Type="http://schemas.openxmlformats.org/officeDocument/2006/relationships/notesSlide" Target="../notesSlides/notesSlide22.xml"/><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6.xml"/><Relationship Id="rId1" Type="http://schemas.openxmlformats.org/officeDocument/2006/relationships/slideLayout" Target="../slideLayouts/slideLayout6.xml"/><Relationship Id="rId4" Type="http://schemas.openxmlformats.org/officeDocument/2006/relationships/hyperlink" Target="https://judge.softuni.bg/Contests/1499/Inheritance-Lab" TargetMode="External"/></Relationships>
</file>

<file path=ppt/slides/_rels/slide32.xml.rels><?xml version="1.0" encoding="UTF-8" standalone="yes"?>
<Relationships xmlns="http://schemas.openxmlformats.org/package/2006/relationships"><Relationship Id="rId3" Type="http://schemas.openxmlformats.org/officeDocument/2006/relationships/hyperlink" Target="https://judge.softuni.bg/Contests/1499/Inheritance-Lab" TargetMode="External"/><Relationship Id="rId2" Type="http://schemas.openxmlformats.org/officeDocument/2006/relationships/notesSlide" Target="../notesSlides/notesSlide27.xml"/><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hyperlink" Target="https://softuni.bg/courses/csharp-advanced" TargetMode="External"/><Relationship Id="rId2" Type="http://schemas.openxmlformats.org/officeDocument/2006/relationships/notesSlide" Target="../notesSlides/notesSlide29.xml"/><Relationship Id="rId1" Type="http://schemas.openxmlformats.org/officeDocument/2006/relationships/slideLayout" Target="../slideLayouts/slideLayout11.xml"/></Relationships>
</file>

<file path=ppt/slides/_rels/slide35.xml.rels><?xml version="1.0" encoding="UTF-8" standalone="yes"?>
<Relationships xmlns="http://schemas.openxmlformats.org/package/2006/relationships"><Relationship Id="rId8" Type="http://schemas.openxmlformats.org/officeDocument/2006/relationships/image" Target="../media/image36.png"/><Relationship Id="rId13" Type="http://schemas.openxmlformats.org/officeDocument/2006/relationships/hyperlink" Target="https://netpeak.bg/" TargetMode="External"/><Relationship Id="rId18" Type="http://schemas.openxmlformats.org/officeDocument/2006/relationships/image" Target="../media/image41.png"/><Relationship Id="rId26" Type="http://schemas.openxmlformats.org/officeDocument/2006/relationships/image" Target="../media/image45.png"/><Relationship Id="rId3" Type="http://schemas.openxmlformats.org/officeDocument/2006/relationships/hyperlink" Target="http://www.infragistics.com/" TargetMode="External"/><Relationship Id="rId21" Type="http://schemas.openxmlformats.org/officeDocument/2006/relationships/hyperlink" Target="https://www.sbtech.com/" TargetMode="External"/><Relationship Id="rId7" Type="http://schemas.openxmlformats.org/officeDocument/2006/relationships/hyperlink" Target="https://motion-software.com/" TargetMode="External"/><Relationship Id="rId12" Type="http://schemas.openxmlformats.org/officeDocument/2006/relationships/image" Target="../media/image38.png"/><Relationship Id="rId17" Type="http://schemas.openxmlformats.org/officeDocument/2006/relationships/hyperlink" Target="http://www.telenor.bg/" TargetMode="External"/><Relationship Id="rId25" Type="http://schemas.openxmlformats.org/officeDocument/2006/relationships/hyperlink" Target="https://www.superhosting.bg/" TargetMode="External"/><Relationship Id="rId2" Type="http://schemas.openxmlformats.org/officeDocument/2006/relationships/notesSlide" Target="../notesSlides/notesSlide30.xml"/><Relationship Id="rId16" Type="http://schemas.openxmlformats.org/officeDocument/2006/relationships/image" Target="../media/image40.png"/><Relationship Id="rId20" Type="http://schemas.openxmlformats.org/officeDocument/2006/relationships/image" Target="../media/image42.png"/><Relationship Id="rId1" Type="http://schemas.openxmlformats.org/officeDocument/2006/relationships/slideLayout" Target="../slideLayouts/slideLayout6.xml"/><Relationship Id="rId6" Type="http://schemas.openxmlformats.org/officeDocument/2006/relationships/image" Target="../media/image35.png"/><Relationship Id="rId11" Type="http://schemas.openxmlformats.org/officeDocument/2006/relationships/hyperlink" Target="https://aeternity.com/" TargetMode="External"/><Relationship Id="rId24" Type="http://schemas.openxmlformats.org/officeDocument/2006/relationships/image" Target="../media/image44.png"/><Relationship Id="rId5" Type="http://schemas.openxmlformats.org/officeDocument/2006/relationships/hyperlink" Target="https://www.indeavr.com/en" TargetMode="External"/><Relationship Id="rId15" Type="http://schemas.openxmlformats.org/officeDocument/2006/relationships/hyperlink" Target="https://www.softwaregroup.com/" TargetMode="External"/><Relationship Id="rId23" Type="http://schemas.openxmlformats.org/officeDocument/2006/relationships/hyperlink" Target="http://www.postbank.bg/" TargetMode="External"/><Relationship Id="rId28" Type="http://schemas.openxmlformats.org/officeDocument/2006/relationships/image" Target="../media/image46.png"/><Relationship Id="rId10" Type="http://schemas.openxmlformats.org/officeDocument/2006/relationships/image" Target="../media/image37.jpeg"/><Relationship Id="rId19" Type="http://schemas.openxmlformats.org/officeDocument/2006/relationships/hyperlink" Target="http://www.xs-software.com/" TargetMode="External"/><Relationship Id="rId4" Type="http://schemas.openxmlformats.org/officeDocument/2006/relationships/image" Target="../media/image34.png"/><Relationship Id="rId9" Type="http://schemas.openxmlformats.org/officeDocument/2006/relationships/hyperlink" Target="https://www.liebherr.com/en/deu/start/start-page.html" TargetMode="External"/><Relationship Id="rId14" Type="http://schemas.openxmlformats.org/officeDocument/2006/relationships/image" Target="../media/image39.png"/><Relationship Id="rId22" Type="http://schemas.openxmlformats.org/officeDocument/2006/relationships/image" Target="../media/image43.png"/><Relationship Id="rId27" Type="http://schemas.openxmlformats.org/officeDocument/2006/relationships/hyperlink" Target="http://smartit.bg/" TargetMode="External"/></Relationships>
</file>

<file path=ppt/slides/_rels/slide36.xml.rels><?xml version="1.0" encoding="UTF-8" standalone="yes"?>
<Relationships xmlns="http://schemas.openxmlformats.org/package/2006/relationships"><Relationship Id="rId8" Type="http://schemas.openxmlformats.org/officeDocument/2006/relationships/hyperlink" Target="https://www.lukanet.com/" TargetMode="External"/><Relationship Id="rId3" Type="http://schemas.openxmlformats.org/officeDocument/2006/relationships/image" Target="../media/image47.jpeg"/><Relationship Id="rId7" Type="http://schemas.openxmlformats.org/officeDocument/2006/relationships/image" Target="../media/image49.jpeg"/><Relationship Id="rId2" Type="http://schemas.openxmlformats.org/officeDocument/2006/relationships/notesSlide" Target="../notesSlides/notesSlide31.xml"/><Relationship Id="rId1" Type="http://schemas.openxmlformats.org/officeDocument/2006/relationships/slideLayout" Target="../slideLayouts/slideLayout6.xml"/><Relationship Id="rId6" Type="http://schemas.openxmlformats.org/officeDocument/2006/relationships/hyperlink" Target="http://www.world-of-myths.com/" TargetMode="External"/><Relationship Id="rId5" Type="http://schemas.openxmlformats.org/officeDocument/2006/relationships/image" Target="../media/image48.png"/><Relationship Id="rId4" Type="http://schemas.openxmlformats.org/officeDocument/2006/relationships/hyperlink" Target="https://www.onebitsoftware.net/" TargetMode="External"/><Relationship Id="rId9" Type="http://schemas.openxmlformats.org/officeDocument/2006/relationships/image" Target="../media/image50.gif"/></Relationships>
</file>

<file path=ppt/slides/_rels/slide37.xml.rels><?xml version="1.0" encoding="UTF-8" standalone="yes"?>
<Relationships xmlns="http://schemas.openxmlformats.org/package/2006/relationships"><Relationship Id="rId8" Type="http://schemas.openxmlformats.org/officeDocument/2006/relationships/image" Target="../media/image51.png"/><Relationship Id="rId3" Type="http://schemas.openxmlformats.org/officeDocument/2006/relationships/hyperlink" Target="http://softuni.bg/" TargetMode="External"/><Relationship Id="rId7" Type="http://schemas.openxmlformats.org/officeDocument/2006/relationships/hyperlink" Target="https://softuni.org/" TargetMode="External"/><Relationship Id="rId12" Type="http://schemas.openxmlformats.org/officeDocument/2006/relationships/image" Target="../media/image23.png"/><Relationship Id="rId2" Type="http://schemas.openxmlformats.org/officeDocument/2006/relationships/notesSlide" Target="../notesSlides/notesSlide32.xml"/><Relationship Id="rId1" Type="http://schemas.openxmlformats.org/officeDocument/2006/relationships/slideLayout" Target="../slideLayouts/slideLayout6.xml"/><Relationship Id="rId6" Type="http://schemas.openxmlformats.org/officeDocument/2006/relationships/hyperlink" Target="http://forum.softuni.bg/" TargetMode="External"/><Relationship Id="rId11" Type="http://schemas.openxmlformats.org/officeDocument/2006/relationships/image" Target="../media/image52.png"/><Relationship Id="rId5" Type="http://schemas.openxmlformats.org/officeDocument/2006/relationships/hyperlink" Target="https://www.facebook.com/SoftwareUniversity" TargetMode="External"/><Relationship Id="rId10" Type="http://schemas.openxmlformats.org/officeDocument/2006/relationships/hyperlink" Target="http://www.facebook.com/SoftwareUniversity" TargetMode="External"/><Relationship Id="rId4" Type="http://schemas.openxmlformats.org/officeDocument/2006/relationships/hyperlink" Target="http://softuni.foundation/" TargetMode="External"/><Relationship Id="rId9" Type="http://schemas.openxmlformats.org/officeDocument/2006/relationships/image" Target="../media/image24.png"/></Relationships>
</file>

<file path=ppt/slides/_rels/slide38.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2" Type="http://schemas.openxmlformats.org/officeDocument/2006/relationships/notesSlide" Target="../notesSlides/notesSlide33.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30.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p:cNvSpPr>
            <a:spLocks noGrp="1"/>
          </p:cNvSpPr>
          <p:nvPr>
            <p:ph type="subTitle" idx="1"/>
          </p:nvPr>
        </p:nvSpPr>
        <p:spPr/>
        <p:txBody>
          <a:bodyPr>
            <a:normAutofit/>
          </a:bodyPr>
          <a:lstStyle/>
          <a:p>
            <a:r>
              <a:rPr lang="en-US" dirty="0"/>
              <a:t>Class Hierarchies</a:t>
            </a:r>
          </a:p>
        </p:txBody>
      </p:sp>
      <p:sp>
        <p:nvSpPr>
          <p:cNvPr id="5" name="Title 4"/>
          <p:cNvSpPr>
            <a:spLocks noGrp="1"/>
          </p:cNvSpPr>
          <p:nvPr>
            <p:ph type="title"/>
          </p:nvPr>
        </p:nvSpPr>
        <p:spPr/>
        <p:txBody>
          <a:bodyPr>
            <a:normAutofit/>
          </a:bodyPr>
          <a:lstStyle/>
          <a:p>
            <a:r>
              <a:rPr lang="en-US" dirty="0"/>
              <a:t>Inheritance</a:t>
            </a:r>
          </a:p>
        </p:txBody>
      </p:sp>
      <p:sp>
        <p:nvSpPr>
          <p:cNvPr id="7" name="Text Placeholder 6"/>
          <p:cNvSpPr>
            <a:spLocks noGrp="1"/>
          </p:cNvSpPr>
          <p:nvPr>
            <p:ph type="body" sz="quarter" idx="17"/>
          </p:nvPr>
        </p:nvSpPr>
        <p:spPr/>
        <p:txBody>
          <a:bodyPr/>
          <a:lstStyle/>
          <a:p>
            <a:r>
              <a:rPr lang="en-US" dirty="0"/>
              <a:t>Software University</a:t>
            </a:r>
          </a:p>
        </p:txBody>
      </p:sp>
      <p:sp>
        <p:nvSpPr>
          <p:cNvPr id="8" name="Text Placeholder 7"/>
          <p:cNvSpPr>
            <a:spLocks noGrp="1"/>
          </p:cNvSpPr>
          <p:nvPr>
            <p:ph type="body" sz="quarter" idx="18"/>
          </p:nvPr>
        </p:nvSpPr>
        <p:spPr/>
        <p:txBody>
          <a:bodyPr/>
          <a:lstStyle/>
          <a:p>
            <a:r>
              <a:rPr lang="en-US" dirty="0">
                <a:hlinkClick r:id="rId3"/>
              </a:rPr>
              <a:t>http://softuni.bg</a:t>
            </a:r>
            <a:endParaRPr lang="en-US" dirty="0"/>
          </a:p>
        </p:txBody>
      </p:sp>
      <p:sp>
        <p:nvSpPr>
          <p:cNvPr id="11" name="Text Placeholder 10"/>
          <p:cNvSpPr>
            <a:spLocks noGrp="1"/>
          </p:cNvSpPr>
          <p:nvPr>
            <p:ph type="body" sz="quarter" idx="19"/>
          </p:nvPr>
        </p:nvSpPr>
        <p:spPr/>
        <p:txBody>
          <a:bodyPr/>
          <a:lstStyle/>
          <a:p>
            <a:r>
              <a:rPr lang="en-US" dirty="0"/>
              <a:t>SoftUni Team</a:t>
            </a:r>
          </a:p>
        </p:txBody>
      </p:sp>
      <p:sp>
        <p:nvSpPr>
          <p:cNvPr id="12" name="Text Placeholder 11"/>
          <p:cNvSpPr>
            <a:spLocks noGrp="1"/>
          </p:cNvSpPr>
          <p:nvPr>
            <p:ph type="body" sz="quarter" idx="20"/>
          </p:nvPr>
        </p:nvSpPr>
        <p:spPr/>
        <p:txBody>
          <a:bodyPr/>
          <a:lstStyle/>
          <a:p>
            <a:r>
              <a:rPr lang="en-US" dirty="0"/>
              <a:t>Technical Trainers</a:t>
            </a:r>
          </a:p>
        </p:txBody>
      </p:sp>
      <p:pic>
        <p:nvPicPr>
          <p:cNvPr id="1026" name="Picture 2" descr="Image result for inheritance png">
            <a:extLst>
              <a:ext uri="{FF2B5EF4-FFF2-40B4-BE49-F238E27FC236}">
                <a16:creationId xmlns:a16="http://schemas.microsoft.com/office/drawing/2014/main" id="{E8AF98AB-169D-47B8-83CD-375EECE95CC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26980" y="2057400"/>
            <a:ext cx="3334864" cy="35762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537939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p:cNvSpPr>
            <a:spLocks noGrp="1"/>
          </p:cNvSpPr>
          <p:nvPr>
            <p:ph type="body" sz="quarter" idx="10"/>
          </p:nvPr>
        </p:nvSpPr>
        <p:spPr>
          <a:prstGeom prst="rect">
            <a:avLst/>
          </a:prstGeom>
        </p:spPr>
        <p:txBody>
          <a:bodyPr>
            <a:normAutofit/>
          </a:bodyPr>
          <a:lstStyle/>
          <a:p>
            <a:r>
              <a:rPr lang="en-US" noProof="1"/>
              <a:t>You can access inherited members as usual</a:t>
            </a: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Using Inherited Members</a:t>
            </a:r>
            <a:endParaRPr lang="bg-BG" sz="4000" dirty="0"/>
          </a:p>
        </p:txBody>
      </p:sp>
      <p:sp>
        <p:nvSpPr>
          <p:cNvPr id="5" name="Slide Number Placeholder 4"/>
          <p:cNvSpPr>
            <a:spLocks noGrp="1"/>
          </p:cNvSpPr>
          <p:nvPr>
            <p:ph type="sldNum" sz="quarter" idx="13"/>
          </p:nvPr>
        </p:nvSpPr>
        <p:spPr/>
        <p:txBody>
          <a:bodyPr/>
          <a:lstStyle/>
          <a:p>
            <a:fld id="{C014DD1E-5D91-48A3-AD6D-45FBA980D106}" type="slidenum">
              <a:rPr lang="en-US" smtClean="0"/>
              <a:pPr/>
              <a:t>10</a:t>
            </a:fld>
            <a:endParaRPr lang="en-US" dirty="0"/>
          </a:p>
        </p:txBody>
      </p:sp>
      <p:sp>
        <p:nvSpPr>
          <p:cNvPr id="7" name="Text Placeholder 5"/>
          <p:cNvSpPr txBox="1">
            <a:spLocks/>
          </p:cNvSpPr>
          <p:nvPr/>
        </p:nvSpPr>
        <p:spPr>
          <a:xfrm>
            <a:off x="2214696" y="1905000"/>
            <a:ext cx="7375257" cy="1632920"/>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defPPr>
              <a:defRPr lang="en-US"/>
            </a:defPPr>
            <a:lvl1pPr defTabSz="1218438" latinLnBrk="1">
              <a:spcBef>
                <a:spcPts val="600"/>
              </a:spcBef>
              <a:spcAft>
                <a:spcPts val="600"/>
              </a:spcAft>
              <a:buFont typeface="Wingdings" panose="05000000000000000000" pitchFamily="2" charset="2"/>
              <a:buNone/>
              <a:defRPr sz="2398" b="1">
                <a:latin typeface="Consolas" pitchFamily="49" charset="0"/>
                <a:cs typeface="Consolas" pitchFamily="49" charset="0"/>
              </a:defRPr>
            </a:lvl1pPr>
          </a:lstStyle>
          <a:p>
            <a:r>
              <a:rPr lang="en-US" dirty="0"/>
              <a:t>class Person { public void </a:t>
            </a:r>
            <a:r>
              <a:rPr lang="en-US" dirty="0">
                <a:solidFill>
                  <a:schemeClr val="bg1"/>
                </a:solidFill>
              </a:rPr>
              <a:t>Sleep() </a:t>
            </a:r>
            <a:r>
              <a:rPr lang="en-US" dirty="0"/>
              <a:t>{ … } }</a:t>
            </a:r>
          </a:p>
          <a:p>
            <a:r>
              <a:rPr lang="en-US" dirty="0"/>
              <a:t>class Student </a:t>
            </a:r>
            <a:r>
              <a:rPr lang="en-US" dirty="0">
                <a:solidFill>
                  <a:schemeClr val="bg1"/>
                </a:solidFill>
              </a:rPr>
              <a:t>:</a:t>
            </a:r>
            <a:r>
              <a:rPr lang="en-US" dirty="0"/>
              <a:t> Person { … }</a:t>
            </a:r>
          </a:p>
          <a:p>
            <a:r>
              <a:rPr lang="en-US" dirty="0"/>
              <a:t>class Employee </a:t>
            </a:r>
            <a:r>
              <a:rPr lang="en-US" dirty="0">
                <a:solidFill>
                  <a:schemeClr val="bg1"/>
                </a:solidFill>
              </a:rPr>
              <a:t>:</a:t>
            </a:r>
            <a:r>
              <a:rPr lang="en-US" dirty="0"/>
              <a:t> Person { … }</a:t>
            </a:r>
          </a:p>
        </p:txBody>
      </p:sp>
      <p:sp>
        <p:nvSpPr>
          <p:cNvPr id="10" name="Text Placeholder 5"/>
          <p:cNvSpPr txBox="1">
            <a:spLocks/>
          </p:cNvSpPr>
          <p:nvPr/>
        </p:nvSpPr>
        <p:spPr>
          <a:xfrm>
            <a:off x="2214696" y="3886200"/>
            <a:ext cx="7375257" cy="2155819"/>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defPPr>
              <a:defRPr lang="en-US"/>
            </a:defPPr>
            <a:lvl1pPr defTabSz="1218438" latinLnBrk="1">
              <a:spcBef>
                <a:spcPts val="600"/>
              </a:spcBef>
              <a:spcAft>
                <a:spcPts val="600"/>
              </a:spcAft>
              <a:buFont typeface="Wingdings" panose="05000000000000000000" pitchFamily="2" charset="2"/>
              <a:buNone/>
              <a:defRPr sz="2398" b="1">
                <a:latin typeface="Consolas" pitchFamily="49" charset="0"/>
                <a:cs typeface="Consolas" pitchFamily="49" charset="0"/>
              </a:defRPr>
            </a:lvl1pPr>
          </a:lstStyle>
          <a:p>
            <a:r>
              <a:rPr lang="en-US" dirty="0"/>
              <a:t>Student student = new Student();</a:t>
            </a:r>
          </a:p>
          <a:p>
            <a:r>
              <a:rPr lang="en-US" dirty="0"/>
              <a:t>student.</a:t>
            </a:r>
            <a:r>
              <a:rPr lang="en-US" dirty="0">
                <a:solidFill>
                  <a:schemeClr val="bg1"/>
                </a:solidFill>
              </a:rPr>
              <a:t>Sleep()</a:t>
            </a:r>
            <a:r>
              <a:rPr lang="en-US" dirty="0"/>
              <a:t>;</a:t>
            </a:r>
            <a:endParaRPr lang="en-GB" dirty="0"/>
          </a:p>
          <a:p>
            <a:r>
              <a:rPr lang="en-US" dirty="0"/>
              <a:t>Employee employee = new Employee();</a:t>
            </a:r>
          </a:p>
          <a:p>
            <a:r>
              <a:rPr lang="en-GB" dirty="0"/>
              <a:t>employee.</a:t>
            </a:r>
            <a:r>
              <a:rPr lang="en-GB" dirty="0">
                <a:solidFill>
                  <a:schemeClr val="bg1"/>
                </a:solidFill>
              </a:rPr>
              <a:t>Sleep()</a:t>
            </a:r>
            <a:r>
              <a:rPr lang="en-GB" dirty="0"/>
              <a:t>;</a:t>
            </a:r>
            <a:endParaRPr lang="en-US" dirty="0"/>
          </a:p>
        </p:txBody>
      </p:sp>
    </p:spTree>
    <p:extLst>
      <p:ext uri="{BB962C8B-B14F-4D97-AF65-F5344CB8AC3E}">
        <p14:creationId xmlns:p14="http://schemas.microsoft.com/office/powerpoint/2010/main" val="171320925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0">
                                            <p:txEl>
                                              <p:pRg st="2" end="2"/>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prstGeom prst="rect">
            <a:avLst/>
          </a:prstGeom>
        </p:spPr>
        <p:txBody>
          <a:bodyPr>
            <a:normAutofit/>
          </a:bodyPr>
          <a:lstStyle/>
          <a:p>
            <a:pPr marL="361950" indent="-361950">
              <a:lnSpc>
                <a:spcPct val="110000"/>
              </a:lnSpc>
            </a:pPr>
            <a:r>
              <a:rPr lang="en-US" dirty="0"/>
              <a:t>Constructors are </a:t>
            </a:r>
            <a:r>
              <a:rPr lang="en-US" b="1" dirty="0">
                <a:solidFill>
                  <a:schemeClr val="bg1"/>
                </a:solidFill>
              </a:rPr>
              <a:t>not inherited </a:t>
            </a:r>
          </a:p>
          <a:p>
            <a:pPr marL="361950" indent="-361950">
              <a:lnSpc>
                <a:spcPct val="110000"/>
              </a:lnSpc>
            </a:pPr>
            <a:r>
              <a:rPr lang="en-US" dirty="0"/>
              <a:t>Constructors </a:t>
            </a:r>
            <a:r>
              <a:rPr lang="en-US" b="1" dirty="0">
                <a:solidFill>
                  <a:schemeClr val="bg1"/>
                </a:solidFill>
              </a:rPr>
              <a:t>can be reused </a:t>
            </a:r>
            <a:r>
              <a:rPr lang="en-US" dirty="0"/>
              <a:t>by the child classes</a:t>
            </a:r>
          </a:p>
          <a:p>
            <a:endParaRPr lang="en-US" noProof="1">
              <a:solidFill>
                <a:schemeClr val="tx2">
                  <a:lumMod val="75000"/>
                </a:schemeClr>
              </a:solidFill>
            </a:endParaRP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Reusing Constructors</a:t>
            </a:r>
            <a:endParaRPr lang="bg-BG" sz="4000" dirty="0"/>
          </a:p>
        </p:txBody>
      </p:sp>
      <p:sp>
        <p:nvSpPr>
          <p:cNvPr id="5" name="Slide Number Placeholder 4"/>
          <p:cNvSpPr>
            <a:spLocks noGrp="1"/>
          </p:cNvSpPr>
          <p:nvPr>
            <p:ph type="sldNum" sz="quarter" idx="13"/>
          </p:nvPr>
        </p:nvSpPr>
        <p:spPr/>
        <p:txBody>
          <a:bodyPr/>
          <a:lstStyle/>
          <a:p>
            <a:fld id="{C014DD1E-5D91-48A3-AD6D-45FBA980D106}" type="slidenum">
              <a:rPr lang="en-US" smtClean="0"/>
              <a:pPr/>
              <a:t>11</a:t>
            </a:fld>
            <a:endParaRPr lang="en-US" dirty="0"/>
          </a:p>
        </p:txBody>
      </p:sp>
      <p:sp>
        <p:nvSpPr>
          <p:cNvPr id="6" name="Text Placeholder 5"/>
          <p:cNvSpPr txBox="1">
            <a:spLocks/>
          </p:cNvSpPr>
          <p:nvPr/>
        </p:nvSpPr>
        <p:spPr>
          <a:xfrm>
            <a:off x="2208212" y="2631799"/>
            <a:ext cx="7772400" cy="3978113"/>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defPPr>
              <a:defRPr lang="en-US"/>
            </a:defPPr>
            <a:lvl1pPr defTabSz="1218438" latinLnBrk="1">
              <a:spcBef>
                <a:spcPts val="600"/>
              </a:spcBef>
              <a:spcAft>
                <a:spcPts val="600"/>
              </a:spcAft>
              <a:buFont typeface="Wingdings" panose="05000000000000000000" pitchFamily="2" charset="2"/>
              <a:buNone/>
              <a:defRPr sz="2398" b="1">
                <a:latin typeface="Consolas" pitchFamily="49" charset="0"/>
                <a:cs typeface="Consolas" pitchFamily="49" charset="0"/>
              </a:defRPr>
            </a:lvl1pPr>
          </a:lstStyle>
          <a:p>
            <a:pPr>
              <a:spcAft>
                <a:spcPts val="300"/>
              </a:spcAft>
            </a:pPr>
            <a:r>
              <a:rPr lang="en-US" dirty="0"/>
              <a:t>class Student </a:t>
            </a:r>
            <a:r>
              <a:rPr lang="en-US" dirty="0">
                <a:solidFill>
                  <a:schemeClr val="bg1"/>
                </a:solidFill>
              </a:rPr>
              <a:t>:</a:t>
            </a:r>
            <a:r>
              <a:rPr lang="en-US" dirty="0"/>
              <a:t> Person {</a:t>
            </a:r>
          </a:p>
          <a:p>
            <a:pPr>
              <a:spcAft>
                <a:spcPts val="300"/>
              </a:spcAft>
            </a:pPr>
            <a:r>
              <a:rPr lang="en-US" dirty="0"/>
              <a:t>  private School school;</a:t>
            </a:r>
          </a:p>
          <a:p>
            <a:pPr>
              <a:spcAft>
                <a:spcPts val="300"/>
              </a:spcAft>
            </a:pPr>
            <a:r>
              <a:rPr lang="en-US" dirty="0"/>
              <a:t>  public Student(String name, School school)</a:t>
            </a:r>
          </a:p>
          <a:p>
            <a:pPr>
              <a:spcAft>
                <a:spcPts val="300"/>
              </a:spcAft>
            </a:pPr>
            <a:r>
              <a:rPr lang="en-US" dirty="0"/>
              <a:t>    </a:t>
            </a:r>
            <a:r>
              <a:rPr lang="en-US" dirty="0">
                <a:solidFill>
                  <a:schemeClr val="bg1"/>
                </a:solidFill>
              </a:rPr>
              <a:t>:base</a:t>
            </a:r>
            <a:r>
              <a:rPr lang="en-US" dirty="0"/>
              <a:t>(name)</a:t>
            </a:r>
          </a:p>
          <a:p>
            <a:pPr>
              <a:spcAft>
                <a:spcPts val="300"/>
              </a:spcAft>
            </a:pPr>
            <a:r>
              <a:rPr lang="en-US" dirty="0"/>
              <a:t>  {</a:t>
            </a:r>
          </a:p>
          <a:p>
            <a:pPr>
              <a:spcAft>
                <a:spcPts val="300"/>
              </a:spcAft>
            </a:pPr>
            <a:r>
              <a:rPr lang="en-US" dirty="0"/>
              <a:t>    this.school = school;</a:t>
            </a:r>
          </a:p>
          <a:p>
            <a:pPr>
              <a:spcAft>
                <a:spcPts val="300"/>
              </a:spcAft>
            </a:pPr>
            <a:r>
              <a:rPr lang="en-US" dirty="0"/>
              <a:t>  }</a:t>
            </a:r>
          </a:p>
          <a:p>
            <a:pPr>
              <a:spcAft>
                <a:spcPts val="300"/>
              </a:spcAft>
            </a:pPr>
            <a:r>
              <a:rPr lang="en-US" dirty="0"/>
              <a:t>}</a:t>
            </a:r>
          </a:p>
        </p:txBody>
      </p:sp>
    </p:spTree>
    <p:extLst>
      <p:ext uri="{BB962C8B-B14F-4D97-AF65-F5344CB8AC3E}">
        <p14:creationId xmlns:p14="http://schemas.microsoft.com/office/powerpoint/2010/main" val="36684804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bg/>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xEl>
                                              <p:pRg st="1" end="1"/>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allAtOnce"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lstStyle/>
          <a:p>
            <a:r>
              <a:rPr lang="en-GB" dirty="0"/>
              <a:t>Derived class instance </a:t>
            </a:r>
            <a:r>
              <a:rPr lang="en-GB" b="1" dirty="0">
                <a:solidFill>
                  <a:schemeClr val="bg1"/>
                </a:solidFill>
              </a:rPr>
              <a:t>contains</a:t>
            </a:r>
            <a:r>
              <a:rPr lang="en-GB" dirty="0"/>
              <a:t> instance of its base class</a:t>
            </a:r>
            <a:endParaRPr lang="en-US" dirty="0"/>
          </a:p>
        </p:txBody>
      </p:sp>
      <p:sp>
        <p:nvSpPr>
          <p:cNvPr id="4" name="Title 3"/>
          <p:cNvSpPr>
            <a:spLocks noGrp="1"/>
          </p:cNvSpPr>
          <p:nvPr>
            <p:ph type="title"/>
          </p:nvPr>
        </p:nvSpPr>
        <p:spPr/>
        <p:txBody>
          <a:bodyPr/>
          <a:lstStyle/>
          <a:p>
            <a:r>
              <a:rPr lang="en-US" dirty="0"/>
              <a:t>Thinking About Inheritance - Extends</a:t>
            </a:r>
          </a:p>
        </p:txBody>
      </p:sp>
      <p:sp>
        <p:nvSpPr>
          <p:cNvPr id="2" name="Slide Number Placeholder 1"/>
          <p:cNvSpPr>
            <a:spLocks noGrp="1"/>
          </p:cNvSpPr>
          <p:nvPr>
            <p:ph type="sldNum" sz="quarter" idx="13"/>
          </p:nvPr>
        </p:nvSpPr>
        <p:spPr/>
        <p:txBody>
          <a:bodyPr/>
          <a:lstStyle/>
          <a:p>
            <a:fld id="{C014DD1E-5D91-48A3-AD6D-45FBA980D106}" type="slidenum">
              <a:rPr lang="en-US" smtClean="0"/>
              <a:pPr/>
              <a:t>12</a:t>
            </a:fld>
            <a:endParaRPr lang="en-US" dirty="0"/>
          </a:p>
        </p:txBody>
      </p:sp>
      <p:sp>
        <p:nvSpPr>
          <p:cNvPr id="13" name="Rectangle: Rounded Corners 12"/>
          <p:cNvSpPr/>
          <p:nvPr/>
        </p:nvSpPr>
        <p:spPr>
          <a:xfrm>
            <a:off x="1674812" y="2057400"/>
            <a:ext cx="5195506" cy="4138899"/>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endParaRPr lang="en-GB" sz="2800" b="1" dirty="0">
              <a:solidFill>
                <a:schemeClr val="bg2"/>
              </a:solidFill>
              <a:effectLst>
                <a:outerShdw blurRad="38100" dist="38100" dir="2700000" algn="tl">
                  <a:srgbClr val="000000">
                    <a:alpha val="43137"/>
                  </a:srgbClr>
                </a:outerShdw>
              </a:effectLst>
            </a:endParaRPr>
          </a:p>
          <a:p>
            <a:pPr algn="ctr"/>
            <a:r>
              <a:rPr lang="en-GB" sz="2800" b="1" dirty="0">
                <a:solidFill>
                  <a:schemeClr val="bg2"/>
                </a:solidFill>
                <a:effectLst>
                  <a:outerShdw blurRad="38100" dist="38100" dir="2700000" algn="tl">
                    <a:srgbClr val="000000">
                      <a:alpha val="43137"/>
                    </a:srgbClr>
                  </a:outerShdw>
                </a:effectLst>
              </a:rPr>
              <a:t>Student (Derived Class)</a:t>
            </a:r>
            <a:br>
              <a:rPr lang="en-GB" sz="2800" b="1" dirty="0">
                <a:solidFill>
                  <a:schemeClr val="bg2"/>
                </a:solidFill>
                <a:effectLst>
                  <a:outerShdw blurRad="38100" dist="38100" dir="2700000" algn="tl">
                    <a:srgbClr val="000000">
                      <a:alpha val="43137"/>
                    </a:srgbClr>
                  </a:outerShdw>
                </a:effectLst>
              </a:rPr>
            </a:br>
            <a:endParaRPr lang="en-GB" sz="2800" b="1" dirty="0">
              <a:solidFill>
                <a:schemeClr val="bg2"/>
              </a:solidFill>
              <a:effectLst>
                <a:outerShdw blurRad="38100" dist="38100" dir="2700000" algn="tl">
                  <a:srgbClr val="000000">
                    <a:alpha val="43137"/>
                  </a:srgbClr>
                </a:outerShdw>
              </a:effectLst>
            </a:endParaRPr>
          </a:p>
          <a:p>
            <a:pPr algn="ctr"/>
            <a:r>
              <a:rPr lang="en-GB" sz="2800" b="1" dirty="0">
                <a:solidFill>
                  <a:schemeClr val="bg2"/>
                </a:solidFill>
                <a:effectLst>
                  <a:outerShdw blurRad="38100" dist="38100" dir="2700000" algn="tl">
                    <a:srgbClr val="000000">
                      <a:alpha val="43137"/>
                    </a:srgbClr>
                  </a:outerShdw>
                </a:effectLst>
              </a:rPr>
              <a:t>+Study():void</a:t>
            </a:r>
          </a:p>
        </p:txBody>
      </p:sp>
      <p:sp>
        <p:nvSpPr>
          <p:cNvPr id="10" name="Rectangle: Rounded Corners 9"/>
          <p:cNvSpPr/>
          <p:nvPr/>
        </p:nvSpPr>
        <p:spPr>
          <a:xfrm>
            <a:off x="1687364" y="2069969"/>
            <a:ext cx="9512448" cy="2425831"/>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r"/>
            <a:r>
              <a:rPr lang="en-GB" sz="2800" b="1" dirty="0">
                <a:solidFill>
                  <a:schemeClr val="bg2"/>
                </a:solidFill>
                <a:effectLst>
                  <a:outerShdw blurRad="38100" dist="38100" dir="2700000" algn="tl">
                    <a:srgbClr val="000000">
                      <a:alpha val="43137"/>
                    </a:srgbClr>
                  </a:outerShdw>
                </a:effectLst>
              </a:rPr>
              <a:t>Employee</a:t>
            </a:r>
            <a:br>
              <a:rPr lang="en-GB" sz="2800" b="1" dirty="0">
                <a:solidFill>
                  <a:schemeClr val="bg2"/>
                </a:solidFill>
                <a:effectLst>
                  <a:outerShdw blurRad="38100" dist="38100" dir="2700000" algn="tl">
                    <a:srgbClr val="000000">
                      <a:alpha val="43137"/>
                    </a:srgbClr>
                  </a:outerShdw>
                </a:effectLst>
              </a:rPr>
            </a:br>
            <a:r>
              <a:rPr lang="en-GB" sz="2800" b="1" dirty="0">
                <a:solidFill>
                  <a:schemeClr val="bg2"/>
                </a:solidFill>
                <a:effectLst>
                  <a:outerShdw blurRad="38100" dist="38100" dir="2700000" algn="tl">
                    <a:srgbClr val="000000">
                      <a:alpha val="43137"/>
                    </a:srgbClr>
                  </a:outerShdw>
                </a:effectLst>
              </a:rPr>
              <a:t>(Derived Class)</a:t>
            </a:r>
          </a:p>
          <a:p>
            <a:pPr algn="r"/>
            <a:endParaRPr lang="en-US" sz="2800" b="1" dirty="0">
              <a:solidFill>
                <a:schemeClr val="bg2"/>
              </a:solidFill>
              <a:effectLst>
                <a:outerShdw blurRad="38100" dist="38100" dir="2700000" algn="tl">
                  <a:srgbClr val="000000">
                    <a:alpha val="43137"/>
                  </a:srgbClr>
                </a:outerShdw>
              </a:effectLst>
            </a:endParaRPr>
          </a:p>
          <a:p>
            <a:pPr algn="r"/>
            <a:r>
              <a:rPr lang="en-GB" sz="2800" b="1" dirty="0">
                <a:solidFill>
                  <a:schemeClr val="bg2"/>
                </a:solidFill>
                <a:effectLst>
                  <a:outerShdw blurRad="38100" dist="38100" dir="2700000" algn="tl">
                    <a:srgbClr val="000000">
                      <a:alpha val="43137"/>
                    </a:srgbClr>
                  </a:outerShdw>
                </a:effectLst>
              </a:rPr>
              <a:t>+Work():void</a:t>
            </a:r>
          </a:p>
        </p:txBody>
      </p:sp>
      <p:sp>
        <p:nvSpPr>
          <p:cNvPr id="12" name="Rectangle: Rounded Corners 11"/>
          <p:cNvSpPr/>
          <p:nvPr/>
        </p:nvSpPr>
        <p:spPr>
          <a:xfrm>
            <a:off x="1917520" y="2310100"/>
            <a:ext cx="4710089" cy="2033300"/>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GB" sz="2800" b="1" dirty="0">
                <a:solidFill>
                  <a:schemeClr val="bg2"/>
                </a:solidFill>
                <a:effectLst>
                  <a:outerShdw blurRad="38100" dist="38100" dir="2700000" algn="tl">
                    <a:srgbClr val="000000">
                      <a:alpha val="43137"/>
                    </a:srgbClr>
                  </a:outerShdw>
                </a:effectLst>
              </a:rPr>
              <a:t>Person </a:t>
            </a:r>
            <a:br>
              <a:rPr lang="en-GB" sz="2800" b="1" dirty="0">
                <a:solidFill>
                  <a:schemeClr val="bg2"/>
                </a:solidFill>
                <a:effectLst>
                  <a:outerShdw blurRad="38100" dist="38100" dir="2700000" algn="tl">
                    <a:srgbClr val="000000">
                      <a:alpha val="43137"/>
                    </a:srgbClr>
                  </a:outerShdw>
                </a:effectLst>
              </a:rPr>
            </a:br>
            <a:r>
              <a:rPr lang="en-GB" sz="2800" b="1" dirty="0">
                <a:solidFill>
                  <a:schemeClr val="bg2"/>
                </a:solidFill>
                <a:effectLst>
                  <a:outerShdw blurRad="38100" dist="38100" dir="2700000" algn="tl">
                    <a:srgbClr val="000000">
                      <a:alpha val="43137"/>
                    </a:srgbClr>
                  </a:outerShdw>
                </a:effectLst>
              </a:rPr>
              <a:t>(Base Class)</a:t>
            </a:r>
          </a:p>
          <a:p>
            <a:pPr algn="ctr"/>
            <a:endParaRPr lang="en-GB" sz="2800" b="1" dirty="0">
              <a:solidFill>
                <a:schemeClr val="bg2"/>
              </a:solidFill>
              <a:effectLst>
                <a:outerShdw blurRad="38100" dist="38100" dir="2700000" algn="tl">
                  <a:srgbClr val="000000">
                    <a:alpha val="43137"/>
                  </a:srgbClr>
                </a:outerShdw>
              </a:effectLst>
            </a:endParaRPr>
          </a:p>
          <a:p>
            <a:pPr algn="ctr"/>
            <a:r>
              <a:rPr lang="en-GB" sz="2800" b="1" dirty="0">
                <a:solidFill>
                  <a:schemeClr val="bg2"/>
                </a:solidFill>
                <a:effectLst>
                  <a:outerShdw blurRad="38100" dist="38100" dir="2700000" algn="tl">
                    <a:srgbClr val="000000">
                      <a:alpha val="43137"/>
                    </a:srgbClr>
                  </a:outerShdw>
                </a:effectLst>
              </a:rPr>
              <a:t>+Sleep():void</a:t>
            </a:r>
            <a:endParaRPr lang="en-US" sz="2800" b="1" dirty="0">
              <a:solidFill>
                <a:schemeClr val="bg2"/>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62405174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0"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prstGeom prst="rect">
            <a:avLst/>
          </a:prstGeom>
        </p:spPr>
        <p:txBody>
          <a:bodyPr>
            <a:normAutofit/>
          </a:bodyPr>
          <a:lstStyle/>
          <a:p>
            <a:r>
              <a:rPr lang="en-US" noProof="1"/>
              <a:t>Inheritance has a </a:t>
            </a:r>
            <a:r>
              <a:rPr lang="en-US" b="1" noProof="1">
                <a:solidFill>
                  <a:schemeClr val="bg1"/>
                </a:solidFill>
              </a:rPr>
              <a:t>transitive relation</a:t>
            </a: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Inheritance</a:t>
            </a:r>
            <a:endParaRPr lang="bg-BG" sz="4000" dirty="0"/>
          </a:p>
        </p:txBody>
      </p:sp>
      <p:sp>
        <p:nvSpPr>
          <p:cNvPr id="5" name="Slide Number Placeholder 4"/>
          <p:cNvSpPr>
            <a:spLocks noGrp="1"/>
          </p:cNvSpPr>
          <p:nvPr>
            <p:ph type="sldNum" sz="quarter" idx="13"/>
          </p:nvPr>
        </p:nvSpPr>
        <p:spPr/>
        <p:txBody>
          <a:bodyPr/>
          <a:lstStyle/>
          <a:p>
            <a:fld id="{C014DD1E-5D91-48A3-AD6D-45FBA980D106}" type="slidenum">
              <a:rPr lang="en-US" smtClean="0"/>
              <a:pPr/>
              <a:t>13</a:t>
            </a:fld>
            <a:endParaRPr lang="en-US" dirty="0"/>
          </a:p>
        </p:txBody>
      </p:sp>
      <p:sp>
        <p:nvSpPr>
          <p:cNvPr id="7" name="Text Placeholder 5"/>
          <p:cNvSpPr txBox="1">
            <a:spLocks/>
          </p:cNvSpPr>
          <p:nvPr/>
        </p:nvSpPr>
        <p:spPr>
          <a:xfrm>
            <a:off x="2694686" y="1867633"/>
            <a:ext cx="6415277" cy="1632920"/>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defPPr>
              <a:defRPr lang="en-US"/>
            </a:defPPr>
            <a:lvl1pPr defTabSz="1218438" latinLnBrk="1">
              <a:spcBef>
                <a:spcPts val="600"/>
              </a:spcBef>
              <a:spcAft>
                <a:spcPts val="600"/>
              </a:spcAft>
              <a:buFont typeface="Wingdings" panose="05000000000000000000" pitchFamily="2" charset="2"/>
              <a:buNone/>
              <a:defRPr sz="2398" b="1">
                <a:latin typeface="Consolas" pitchFamily="49" charset="0"/>
                <a:cs typeface="Consolas" pitchFamily="49" charset="0"/>
              </a:defRPr>
            </a:lvl1pPr>
          </a:lstStyle>
          <a:p>
            <a:r>
              <a:rPr lang="en-US" dirty="0"/>
              <a:t>class Person { … }</a:t>
            </a:r>
          </a:p>
          <a:p>
            <a:r>
              <a:rPr lang="en-US" dirty="0"/>
              <a:t>class Student </a:t>
            </a:r>
            <a:r>
              <a:rPr lang="en-US" dirty="0">
                <a:solidFill>
                  <a:schemeClr val="bg1"/>
                </a:solidFill>
              </a:rPr>
              <a:t>:</a:t>
            </a:r>
            <a:r>
              <a:rPr lang="en-US" dirty="0"/>
              <a:t> Person { … }</a:t>
            </a:r>
          </a:p>
          <a:p>
            <a:r>
              <a:rPr lang="en-US" dirty="0"/>
              <a:t>class CollegeStudent </a:t>
            </a:r>
            <a:r>
              <a:rPr lang="en-US" dirty="0">
                <a:solidFill>
                  <a:schemeClr val="bg1"/>
                </a:solidFill>
              </a:rPr>
              <a:t>:</a:t>
            </a:r>
            <a:r>
              <a:rPr lang="en-US" dirty="0"/>
              <a:t> Student { … }</a:t>
            </a:r>
          </a:p>
        </p:txBody>
      </p:sp>
      <p:sp>
        <p:nvSpPr>
          <p:cNvPr id="9" name="Rectangle: Rounded Corners 8"/>
          <p:cNvSpPr/>
          <p:nvPr/>
        </p:nvSpPr>
        <p:spPr>
          <a:xfrm>
            <a:off x="2132012" y="3810000"/>
            <a:ext cx="3240000" cy="592307"/>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GB" sz="2800" b="1" dirty="0">
                <a:solidFill>
                  <a:schemeClr val="bg2"/>
                </a:solidFill>
                <a:effectLst>
                  <a:outerShdw blurRad="38100" dist="38100" dir="2700000" algn="tl">
                    <a:srgbClr val="000000">
                      <a:alpha val="43137"/>
                    </a:srgbClr>
                  </a:outerShdw>
                </a:effectLst>
              </a:rPr>
              <a:t>Person</a:t>
            </a:r>
            <a:endParaRPr lang="en-US" sz="2800" b="1" dirty="0">
              <a:solidFill>
                <a:schemeClr val="bg2"/>
              </a:solidFill>
              <a:effectLst>
                <a:outerShdw blurRad="38100" dist="38100" dir="2700000" algn="tl">
                  <a:srgbClr val="000000">
                    <a:alpha val="43137"/>
                  </a:srgbClr>
                </a:outerShdw>
              </a:effectLst>
            </a:endParaRPr>
          </a:p>
        </p:txBody>
      </p:sp>
      <p:sp>
        <p:nvSpPr>
          <p:cNvPr id="12" name="Rectangle: Rounded Corners 11"/>
          <p:cNvSpPr/>
          <p:nvPr/>
        </p:nvSpPr>
        <p:spPr>
          <a:xfrm>
            <a:off x="7008812" y="5809799"/>
            <a:ext cx="3403701" cy="592307"/>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GB" sz="2800" b="1" dirty="0">
                <a:solidFill>
                  <a:schemeClr val="bg2"/>
                </a:solidFill>
                <a:effectLst>
                  <a:outerShdw blurRad="38100" dist="38100" dir="2700000" algn="tl">
                    <a:srgbClr val="000000">
                      <a:alpha val="43137"/>
                    </a:srgbClr>
                  </a:outerShdw>
                </a:effectLst>
              </a:rPr>
              <a:t>CollegeStudent</a:t>
            </a:r>
            <a:endParaRPr lang="en-US" sz="2800" b="1" dirty="0">
              <a:solidFill>
                <a:schemeClr val="bg2"/>
              </a:solidFill>
              <a:effectLst>
                <a:outerShdw blurRad="38100" dist="38100" dir="2700000" algn="tl">
                  <a:srgbClr val="000000">
                    <a:alpha val="43137"/>
                  </a:srgbClr>
                </a:outerShdw>
              </a:effectLst>
            </a:endParaRPr>
          </a:p>
        </p:txBody>
      </p:sp>
      <p:sp>
        <p:nvSpPr>
          <p:cNvPr id="21" name="Rectangle: Rounded Corners 20"/>
          <p:cNvSpPr/>
          <p:nvPr/>
        </p:nvSpPr>
        <p:spPr>
          <a:xfrm>
            <a:off x="4653013" y="4809900"/>
            <a:ext cx="3240000" cy="592307"/>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GB" sz="2800" b="1" dirty="0">
                <a:solidFill>
                  <a:schemeClr val="bg2"/>
                </a:solidFill>
                <a:effectLst>
                  <a:outerShdw blurRad="38100" dist="38100" dir="2700000" algn="tl">
                    <a:srgbClr val="000000">
                      <a:alpha val="43137"/>
                    </a:srgbClr>
                  </a:outerShdw>
                </a:effectLst>
              </a:rPr>
              <a:t>Student</a:t>
            </a:r>
            <a:endParaRPr lang="en-US" sz="2800" b="1" dirty="0">
              <a:solidFill>
                <a:schemeClr val="bg2"/>
              </a:solidFill>
              <a:effectLst>
                <a:outerShdw blurRad="38100" dist="38100" dir="2700000" algn="tl">
                  <a:srgbClr val="000000">
                    <a:alpha val="43137"/>
                  </a:srgbClr>
                </a:outerShdw>
              </a:effectLst>
            </a:endParaRPr>
          </a:p>
        </p:txBody>
      </p:sp>
      <p:cxnSp>
        <p:nvCxnSpPr>
          <p:cNvPr id="6" name="Connector: Elbow 5"/>
          <p:cNvCxnSpPr>
            <a:cxnSpLocks/>
            <a:stCxn id="21" idx="0"/>
            <a:endCxn id="9" idx="2"/>
          </p:cNvCxnSpPr>
          <p:nvPr/>
        </p:nvCxnSpPr>
        <p:spPr>
          <a:xfrm rot="16200000" flipV="1">
            <a:off x="4808717" y="3345603"/>
            <a:ext cx="407593" cy="2521001"/>
          </a:xfrm>
          <a:prstGeom prst="bentConnector3">
            <a:avLst>
              <a:gd name="adj1" fmla="val 50000"/>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cxnSp>
      <p:cxnSp>
        <p:nvCxnSpPr>
          <p:cNvPr id="16" name="Connector: Elbow 15"/>
          <p:cNvCxnSpPr>
            <a:cxnSpLocks/>
            <a:stCxn id="12" idx="0"/>
            <a:endCxn id="21" idx="2"/>
          </p:cNvCxnSpPr>
          <p:nvPr/>
        </p:nvCxnSpPr>
        <p:spPr>
          <a:xfrm rot="16200000" flipV="1">
            <a:off x="7288042" y="4387178"/>
            <a:ext cx="407592" cy="2437650"/>
          </a:xfrm>
          <a:prstGeom prst="bentConnector3">
            <a:avLst>
              <a:gd name="adj1" fmla="val 50000"/>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cxnSp>
    </p:spTree>
    <p:extLst>
      <p:ext uri="{BB962C8B-B14F-4D97-AF65-F5344CB8AC3E}">
        <p14:creationId xmlns:p14="http://schemas.microsoft.com/office/powerpoint/2010/main" val="401163854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21"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prstGeom prst="rect">
            <a:avLst/>
          </a:prstGeom>
        </p:spPr>
        <p:txBody>
          <a:bodyPr>
            <a:normAutofit/>
          </a:bodyPr>
          <a:lstStyle/>
          <a:p>
            <a:pPr marL="361950" indent="-361950">
              <a:lnSpc>
                <a:spcPct val="110000"/>
              </a:lnSpc>
            </a:pPr>
            <a:r>
              <a:rPr lang="en-US" dirty="0"/>
              <a:t>In C# there is no </a:t>
            </a:r>
            <a:r>
              <a:rPr lang="en-US" b="1" dirty="0">
                <a:solidFill>
                  <a:schemeClr val="bg1"/>
                </a:solidFill>
              </a:rPr>
              <a:t>multiple</a:t>
            </a:r>
            <a:r>
              <a:rPr lang="en-US" dirty="0"/>
              <a:t> inheritance</a:t>
            </a:r>
          </a:p>
          <a:p>
            <a:pPr marL="404867" indent="-361950">
              <a:lnSpc>
                <a:spcPct val="110000"/>
              </a:lnSpc>
            </a:pPr>
            <a:r>
              <a:rPr lang="en-US" dirty="0"/>
              <a:t>Only </a:t>
            </a:r>
            <a:r>
              <a:rPr lang="en-US" b="1" dirty="0">
                <a:solidFill>
                  <a:schemeClr val="bg1"/>
                </a:solidFill>
              </a:rPr>
              <a:t>multiple interfaces can be implemented</a:t>
            </a:r>
          </a:p>
          <a:p>
            <a:endParaRPr lang="en-US" noProof="1">
              <a:solidFill>
                <a:schemeClr val="tx2">
                  <a:lumMod val="75000"/>
                </a:schemeClr>
              </a:solidFill>
            </a:endParaRP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Multiple Inheritance</a:t>
            </a:r>
            <a:endParaRPr lang="bg-BG" sz="4000" dirty="0"/>
          </a:p>
        </p:txBody>
      </p:sp>
      <p:sp>
        <p:nvSpPr>
          <p:cNvPr id="5" name="Slide Number Placeholder 4"/>
          <p:cNvSpPr>
            <a:spLocks noGrp="1"/>
          </p:cNvSpPr>
          <p:nvPr>
            <p:ph type="sldNum" sz="quarter" idx="13"/>
          </p:nvPr>
        </p:nvSpPr>
        <p:spPr/>
        <p:txBody>
          <a:bodyPr/>
          <a:lstStyle/>
          <a:p>
            <a:fld id="{C014DD1E-5D91-48A3-AD6D-45FBA980D106}" type="slidenum">
              <a:rPr lang="en-US" smtClean="0"/>
              <a:pPr/>
              <a:t>14</a:t>
            </a:fld>
            <a:endParaRPr lang="en-US" dirty="0"/>
          </a:p>
        </p:txBody>
      </p:sp>
      <p:sp>
        <p:nvSpPr>
          <p:cNvPr id="6" name="Rectangle: Rounded Corners 5"/>
          <p:cNvSpPr/>
          <p:nvPr/>
        </p:nvSpPr>
        <p:spPr>
          <a:xfrm>
            <a:off x="2741612" y="3429000"/>
            <a:ext cx="2682691" cy="592307"/>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GB" sz="2800" b="1" dirty="0">
                <a:solidFill>
                  <a:schemeClr val="bg2"/>
                </a:solidFill>
                <a:effectLst>
                  <a:outerShdw blurRad="38100" dist="38100" dir="2700000" algn="tl">
                    <a:srgbClr val="000000">
                      <a:alpha val="43137"/>
                    </a:srgbClr>
                  </a:outerShdw>
                </a:effectLst>
              </a:rPr>
              <a:t>Person</a:t>
            </a:r>
            <a:endParaRPr lang="en-US" sz="2800" b="1" dirty="0">
              <a:solidFill>
                <a:schemeClr val="bg2"/>
              </a:solidFill>
              <a:effectLst>
                <a:outerShdw blurRad="38100" dist="38100" dir="2700000" algn="tl">
                  <a:srgbClr val="000000">
                    <a:alpha val="43137"/>
                  </a:srgbClr>
                </a:outerShdw>
              </a:effectLst>
            </a:endParaRPr>
          </a:p>
        </p:txBody>
      </p:sp>
      <p:sp>
        <p:nvSpPr>
          <p:cNvPr id="7" name="Rectangle: Rounded Corners 6"/>
          <p:cNvSpPr/>
          <p:nvPr/>
        </p:nvSpPr>
        <p:spPr>
          <a:xfrm>
            <a:off x="4418012" y="4953001"/>
            <a:ext cx="3505200" cy="592307"/>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GB" sz="2800" b="1" dirty="0">
                <a:solidFill>
                  <a:schemeClr val="bg2"/>
                </a:solidFill>
                <a:effectLst>
                  <a:outerShdw blurRad="38100" dist="38100" dir="2700000" algn="tl">
                    <a:srgbClr val="000000">
                      <a:alpha val="43137"/>
                    </a:srgbClr>
                  </a:outerShdw>
                </a:effectLst>
              </a:rPr>
              <a:t>CollegeStudent</a:t>
            </a:r>
            <a:endParaRPr lang="en-US" sz="2800" b="1" dirty="0">
              <a:solidFill>
                <a:schemeClr val="bg2"/>
              </a:solidFill>
              <a:effectLst>
                <a:outerShdw blurRad="38100" dist="38100" dir="2700000" algn="tl">
                  <a:srgbClr val="000000">
                    <a:alpha val="43137"/>
                  </a:srgbClr>
                </a:outerShdw>
              </a:effectLst>
            </a:endParaRPr>
          </a:p>
        </p:txBody>
      </p:sp>
      <p:sp>
        <p:nvSpPr>
          <p:cNvPr id="9" name="Rectangle: Rounded Corners 8"/>
          <p:cNvSpPr/>
          <p:nvPr/>
        </p:nvSpPr>
        <p:spPr>
          <a:xfrm>
            <a:off x="6765649" y="3435178"/>
            <a:ext cx="2682691" cy="592307"/>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GB" sz="2800" b="1" dirty="0">
                <a:solidFill>
                  <a:schemeClr val="bg2"/>
                </a:solidFill>
                <a:effectLst>
                  <a:outerShdw blurRad="38100" dist="38100" dir="2700000" algn="tl">
                    <a:srgbClr val="000000">
                      <a:alpha val="43137"/>
                    </a:srgbClr>
                  </a:outerShdw>
                </a:effectLst>
              </a:rPr>
              <a:t>Student</a:t>
            </a:r>
            <a:endParaRPr lang="en-US" sz="2800" b="1" dirty="0">
              <a:solidFill>
                <a:schemeClr val="bg2"/>
              </a:solidFill>
              <a:effectLst>
                <a:outerShdw blurRad="38100" dist="38100" dir="2700000" algn="tl">
                  <a:srgbClr val="000000">
                    <a:alpha val="43137"/>
                  </a:srgbClr>
                </a:outerShdw>
              </a:effectLst>
            </a:endParaRPr>
          </a:p>
        </p:txBody>
      </p:sp>
      <p:sp>
        <p:nvSpPr>
          <p:cNvPr id="12" name="Arrow: Right 20"/>
          <p:cNvSpPr/>
          <p:nvPr/>
        </p:nvSpPr>
        <p:spPr>
          <a:xfrm rot="20013444">
            <a:off x="6181757" y="4373100"/>
            <a:ext cx="1396991" cy="195310"/>
          </a:xfrm>
          <a:prstGeom prst="right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2800" b="1" dirty="0">
              <a:solidFill>
                <a:srgbClr val="FFFFFF"/>
              </a:solidFill>
              <a:effectLst>
                <a:outerShdw blurRad="38100" dist="38100" dir="2700000" algn="tl">
                  <a:srgbClr val="000000">
                    <a:alpha val="43137"/>
                  </a:srgbClr>
                </a:outerShdw>
              </a:effectLst>
            </a:endParaRPr>
          </a:p>
        </p:txBody>
      </p:sp>
      <p:sp>
        <p:nvSpPr>
          <p:cNvPr id="13" name="Arrow: Right 20"/>
          <p:cNvSpPr/>
          <p:nvPr/>
        </p:nvSpPr>
        <p:spPr>
          <a:xfrm rot="12336925">
            <a:off x="4760319" y="4389498"/>
            <a:ext cx="1396991" cy="195310"/>
          </a:xfrm>
          <a:prstGeom prst="right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2800" b="1" dirty="0">
              <a:solidFill>
                <a:srgbClr val="FFFFFF"/>
              </a:solidFill>
              <a:effectLst>
                <a:outerShdw blurRad="38100" dist="38100" dir="2700000" algn="tl">
                  <a:srgbClr val="000000">
                    <a:alpha val="43137"/>
                  </a:srgbClr>
                </a:outerShdw>
              </a:effectLst>
            </a:endParaRPr>
          </a:p>
        </p:txBody>
      </p:sp>
      <p:sp>
        <p:nvSpPr>
          <p:cNvPr id="4" name="Multiplication Sign 3"/>
          <p:cNvSpPr/>
          <p:nvPr/>
        </p:nvSpPr>
        <p:spPr>
          <a:xfrm>
            <a:off x="5560213" y="4182354"/>
            <a:ext cx="1219200" cy="1066800"/>
          </a:xfrm>
          <a:prstGeom prst="mathMultiply">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800"/>
          </a:p>
        </p:txBody>
      </p:sp>
    </p:spTree>
    <p:extLst>
      <p:ext uri="{BB962C8B-B14F-4D97-AF65-F5344CB8AC3E}">
        <p14:creationId xmlns:p14="http://schemas.microsoft.com/office/powerpoint/2010/main" val="1461417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9" grpId="0" animBg="1"/>
      <p:bldP spid="12" grpId="0" animBg="1"/>
      <p:bldP spid="13" grpId="0" animBg="1"/>
      <p:bldP spid="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a:spLocks noGrp="1"/>
          </p:cNvSpPr>
          <p:nvPr>
            <p:ph type="body" sz="quarter" idx="10"/>
          </p:nvPr>
        </p:nvSpPr>
        <p:spPr>
          <a:prstGeom prst="rect">
            <a:avLst/>
          </a:prstGeom>
        </p:spPr>
        <p:txBody>
          <a:bodyPr>
            <a:normAutofit/>
          </a:bodyPr>
          <a:lstStyle/>
          <a:p>
            <a:pPr marL="361950" indent="-361950">
              <a:lnSpc>
                <a:spcPct val="110000"/>
              </a:lnSpc>
            </a:pPr>
            <a:r>
              <a:rPr lang="en-US" dirty="0"/>
              <a:t>Use the </a:t>
            </a:r>
            <a:r>
              <a:rPr lang="en-US" b="1" dirty="0">
                <a:solidFill>
                  <a:schemeClr val="bg1"/>
                </a:solidFill>
                <a:latin typeface="Consolas" panose="020B0609020204030204" pitchFamily="49" charset="0"/>
              </a:rPr>
              <a:t>base</a:t>
            </a:r>
            <a:r>
              <a:rPr lang="en-US" dirty="0"/>
              <a:t> keyword</a:t>
            </a:r>
          </a:p>
          <a:p>
            <a:endParaRPr lang="en-US" noProof="1">
              <a:solidFill>
                <a:schemeClr val="tx2">
                  <a:lumMod val="75000"/>
                </a:schemeClr>
              </a:solidFill>
            </a:endParaRP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Access to Base Class Members</a:t>
            </a:r>
            <a:endParaRPr lang="bg-BG" sz="4000" dirty="0"/>
          </a:p>
        </p:txBody>
      </p:sp>
      <p:sp>
        <p:nvSpPr>
          <p:cNvPr id="5" name="Slide Number Placeholder 4"/>
          <p:cNvSpPr>
            <a:spLocks noGrp="1"/>
          </p:cNvSpPr>
          <p:nvPr>
            <p:ph type="sldNum" sz="quarter" idx="13"/>
          </p:nvPr>
        </p:nvSpPr>
        <p:spPr/>
        <p:txBody>
          <a:bodyPr/>
          <a:lstStyle/>
          <a:p>
            <a:fld id="{C014DD1E-5D91-48A3-AD6D-45FBA980D106}" type="slidenum">
              <a:rPr lang="en-US" smtClean="0"/>
              <a:pPr/>
              <a:t>15</a:t>
            </a:fld>
            <a:endParaRPr lang="en-US" dirty="0"/>
          </a:p>
        </p:txBody>
      </p:sp>
      <p:sp>
        <p:nvSpPr>
          <p:cNvPr id="6" name="Text Placeholder 5"/>
          <p:cNvSpPr txBox="1">
            <a:spLocks/>
          </p:cNvSpPr>
          <p:nvPr/>
        </p:nvSpPr>
        <p:spPr>
          <a:xfrm>
            <a:off x="1368425" y="1839594"/>
            <a:ext cx="9067800" cy="4770318"/>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defPPr>
              <a:defRPr lang="en-US"/>
            </a:defPPr>
            <a:lvl1pPr defTabSz="1218438" latinLnBrk="1">
              <a:spcBef>
                <a:spcPts val="600"/>
              </a:spcBef>
              <a:spcAft>
                <a:spcPts val="600"/>
              </a:spcAft>
              <a:buFont typeface="Wingdings" panose="05000000000000000000" pitchFamily="2" charset="2"/>
              <a:buNone/>
              <a:defRPr sz="2398" b="1">
                <a:latin typeface="Consolas" pitchFamily="49" charset="0"/>
                <a:cs typeface="Consolas" pitchFamily="49" charset="0"/>
              </a:defRPr>
            </a:lvl1pPr>
          </a:lstStyle>
          <a:p>
            <a:r>
              <a:rPr lang="en-US" dirty="0"/>
              <a:t>class Person { … }</a:t>
            </a:r>
          </a:p>
          <a:p>
            <a:r>
              <a:rPr lang="en-US" dirty="0"/>
              <a:t>class Employee : Person</a:t>
            </a:r>
          </a:p>
          <a:p>
            <a:r>
              <a:rPr lang="en-US" dirty="0"/>
              <a:t>{ </a:t>
            </a:r>
          </a:p>
          <a:p>
            <a:r>
              <a:rPr lang="en-US" dirty="0"/>
              <a:t>  public void Fire(string reasons)</a:t>
            </a:r>
          </a:p>
          <a:p>
            <a:r>
              <a:rPr lang="en-US" dirty="0"/>
              <a:t>  { </a:t>
            </a:r>
          </a:p>
          <a:p>
            <a:r>
              <a:rPr lang="en-US" dirty="0"/>
              <a:t>    Console.Writeline(</a:t>
            </a:r>
          </a:p>
          <a:p>
            <a:r>
              <a:rPr lang="en-US" dirty="0"/>
              <a:t>     $"{</a:t>
            </a:r>
            <a:r>
              <a:rPr lang="en-US" dirty="0">
                <a:solidFill>
                  <a:schemeClr val="bg1"/>
                </a:solidFill>
              </a:rPr>
              <a:t>base.name</a:t>
            </a:r>
            <a:r>
              <a:rPr lang="en-US" dirty="0"/>
              <a:t>} got fired because of {</a:t>
            </a:r>
            <a:r>
              <a:rPr lang="en-US" dirty="0">
                <a:solidFill>
                  <a:schemeClr val="bg1"/>
                </a:solidFill>
              </a:rPr>
              <a:t>reasons</a:t>
            </a:r>
            <a:r>
              <a:rPr lang="en-US" dirty="0"/>
              <a:t>}");</a:t>
            </a:r>
          </a:p>
          <a:p>
            <a:r>
              <a:rPr lang="en-US" dirty="0"/>
              <a:t>  }</a:t>
            </a:r>
          </a:p>
          <a:p>
            <a:r>
              <a:rPr lang="en-US" dirty="0"/>
              <a:t>}</a:t>
            </a:r>
          </a:p>
        </p:txBody>
      </p:sp>
    </p:spTree>
    <p:extLst>
      <p:ext uri="{BB962C8B-B14F-4D97-AF65-F5344CB8AC3E}">
        <p14:creationId xmlns:p14="http://schemas.microsoft.com/office/powerpoint/2010/main" val="252853986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Problem: Single Inheritance</a:t>
            </a:r>
            <a:endParaRPr lang="bg-BG" sz="4000" dirty="0"/>
          </a:p>
        </p:txBody>
      </p:sp>
      <p:sp>
        <p:nvSpPr>
          <p:cNvPr id="5" name="Slide Number Placeholder 4"/>
          <p:cNvSpPr>
            <a:spLocks noGrp="1"/>
          </p:cNvSpPr>
          <p:nvPr>
            <p:ph type="sldNum" sz="quarter" idx="4294967295"/>
          </p:nvPr>
        </p:nvSpPr>
        <p:spPr>
          <a:xfrm>
            <a:off x="11760200" y="6524625"/>
            <a:ext cx="428625" cy="196850"/>
          </a:xfrm>
        </p:spPr>
        <p:txBody>
          <a:bodyPr/>
          <a:lstStyle/>
          <a:p>
            <a:fld id="{C014DD1E-5D91-48A3-AD6D-45FBA980D106}" type="slidenum">
              <a:rPr lang="en-US" smtClean="0"/>
              <a:pPr/>
              <a:t>16</a:t>
            </a:fld>
            <a:endParaRPr lang="en-US" dirty="0"/>
          </a:p>
        </p:txBody>
      </p:sp>
      <p:grpSp>
        <p:nvGrpSpPr>
          <p:cNvPr id="6" name="Group 5"/>
          <p:cNvGrpSpPr/>
          <p:nvPr/>
        </p:nvGrpSpPr>
        <p:grpSpPr>
          <a:xfrm>
            <a:off x="2331584" y="2220129"/>
            <a:ext cx="2743200" cy="1160393"/>
            <a:chOff x="-306388" y="2077297"/>
            <a:chExt cx="3131324" cy="1160393"/>
          </a:xfrm>
        </p:grpSpPr>
        <p:sp>
          <p:nvSpPr>
            <p:cNvPr id="8" name="Rectangle 3"/>
            <p:cNvSpPr>
              <a:spLocks noChangeArrowheads="1"/>
            </p:cNvSpPr>
            <p:nvPr/>
          </p:nvSpPr>
          <p:spPr bwMode="auto">
            <a:xfrm>
              <a:off x="-306388" y="2077297"/>
              <a:ext cx="3131324" cy="582633"/>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p>
              <a:pPr algn="ctr" defTabSz="1218438" latinLnBrk="1">
                <a:spcBef>
                  <a:spcPts val="600"/>
                </a:spcBef>
                <a:spcAft>
                  <a:spcPts val="600"/>
                </a:spcAft>
                <a:buFont typeface="Wingdings" panose="05000000000000000000" pitchFamily="2" charset="2"/>
                <a:buNone/>
              </a:pPr>
              <a:r>
                <a:rPr lang="en-US" sz="2398" b="1" noProof="1">
                  <a:latin typeface="Consolas" pitchFamily="49" charset="0"/>
                  <a:cs typeface="Consolas" pitchFamily="49" charset="0"/>
                </a:rPr>
                <a:t>Animal</a:t>
              </a:r>
            </a:p>
          </p:txBody>
        </p:sp>
        <p:sp>
          <p:nvSpPr>
            <p:cNvPr id="10" name="Rectangle 4"/>
            <p:cNvSpPr>
              <a:spLocks noChangeArrowheads="1"/>
            </p:cNvSpPr>
            <p:nvPr/>
          </p:nvSpPr>
          <p:spPr bwMode="auto">
            <a:xfrm>
              <a:off x="-306388" y="2650569"/>
              <a:ext cx="3131324" cy="587121"/>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p>
              <a:pPr defTabSz="1218438" latinLnBrk="1">
                <a:spcBef>
                  <a:spcPts val="600"/>
                </a:spcBef>
                <a:spcAft>
                  <a:spcPts val="600"/>
                </a:spcAft>
                <a:buFont typeface="Wingdings" panose="05000000000000000000" pitchFamily="2" charset="2"/>
                <a:buNone/>
              </a:pPr>
              <a:r>
                <a:rPr lang="en-US" sz="2398" b="1" noProof="1">
                  <a:latin typeface="Consolas" pitchFamily="49" charset="0"/>
                  <a:cs typeface="Consolas" pitchFamily="49" charset="0"/>
                </a:rPr>
                <a:t>+Eat():void</a:t>
              </a:r>
            </a:p>
          </p:txBody>
        </p:sp>
      </p:grpSp>
      <p:grpSp>
        <p:nvGrpSpPr>
          <p:cNvPr id="22" name="Group 21"/>
          <p:cNvGrpSpPr/>
          <p:nvPr/>
        </p:nvGrpSpPr>
        <p:grpSpPr>
          <a:xfrm>
            <a:off x="2338234" y="4048236"/>
            <a:ext cx="2736550" cy="1167042"/>
            <a:chOff x="-306388" y="2077297"/>
            <a:chExt cx="3131324" cy="1167042"/>
          </a:xfrm>
        </p:grpSpPr>
        <p:sp>
          <p:nvSpPr>
            <p:cNvPr id="23" name="Rectangle 3"/>
            <p:cNvSpPr>
              <a:spLocks noChangeArrowheads="1"/>
            </p:cNvSpPr>
            <p:nvPr/>
          </p:nvSpPr>
          <p:spPr bwMode="auto">
            <a:xfrm>
              <a:off x="-306388" y="2077297"/>
              <a:ext cx="3131324" cy="582633"/>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p>
              <a:pPr algn="ctr" defTabSz="1218438" latinLnBrk="1">
                <a:spcBef>
                  <a:spcPts val="600"/>
                </a:spcBef>
                <a:spcAft>
                  <a:spcPts val="600"/>
                </a:spcAft>
                <a:buFont typeface="Wingdings" panose="05000000000000000000" pitchFamily="2" charset="2"/>
                <a:buNone/>
              </a:pPr>
              <a:r>
                <a:rPr lang="en-US" sz="2398" b="1" noProof="1">
                  <a:latin typeface="Consolas" pitchFamily="49" charset="0"/>
                  <a:cs typeface="Consolas" pitchFamily="49" charset="0"/>
                </a:rPr>
                <a:t>Dog</a:t>
              </a:r>
            </a:p>
          </p:txBody>
        </p:sp>
        <p:sp>
          <p:nvSpPr>
            <p:cNvPr id="27" name="Rectangle 4"/>
            <p:cNvSpPr>
              <a:spLocks noChangeArrowheads="1"/>
            </p:cNvSpPr>
            <p:nvPr/>
          </p:nvSpPr>
          <p:spPr bwMode="auto">
            <a:xfrm>
              <a:off x="-306388" y="2657218"/>
              <a:ext cx="3131324" cy="587121"/>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p>
              <a:pPr defTabSz="1218438" latinLnBrk="1">
                <a:spcBef>
                  <a:spcPts val="600"/>
                </a:spcBef>
                <a:spcAft>
                  <a:spcPts val="600"/>
                </a:spcAft>
                <a:buFont typeface="Wingdings" panose="05000000000000000000" pitchFamily="2" charset="2"/>
                <a:buNone/>
              </a:pPr>
              <a:r>
                <a:rPr lang="en-US" sz="2398" b="1" noProof="1">
                  <a:latin typeface="Consolas" pitchFamily="49" charset="0"/>
                  <a:cs typeface="Consolas" pitchFamily="49" charset="0"/>
                </a:rPr>
                <a:t>+Bark():void</a:t>
              </a:r>
            </a:p>
          </p:txBody>
        </p:sp>
      </p:grpSp>
      <p:sp>
        <p:nvSpPr>
          <p:cNvPr id="30" name="Arrow: Right 29"/>
          <p:cNvSpPr/>
          <p:nvPr/>
        </p:nvSpPr>
        <p:spPr>
          <a:xfrm>
            <a:off x="5906503" y="3462661"/>
            <a:ext cx="926476" cy="485782"/>
          </a:xfrm>
          <a:prstGeom prst="right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2800" b="1">
              <a:solidFill>
                <a:srgbClr val="FFFFFF"/>
              </a:solidFill>
              <a:effectLst>
                <a:outerShdw blurRad="38100" dist="38100" dir="2700000" algn="tl">
                  <a:srgbClr val="000000">
                    <a:alpha val="43137"/>
                  </a:srgbClr>
                </a:outerShdw>
              </a:effectLst>
            </a:endParaRPr>
          </a:p>
        </p:txBody>
      </p:sp>
      <p:sp>
        <p:nvSpPr>
          <p:cNvPr id="17" name="Arrow: Right 29"/>
          <p:cNvSpPr/>
          <p:nvPr/>
        </p:nvSpPr>
        <p:spPr>
          <a:xfrm rot="16200000">
            <a:off x="3410146" y="3583645"/>
            <a:ext cx="586075" cy="284451"/>
          </a:xfrm>
          <a:prstGeom prst="right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2800" b="1">
              <a:solidFill>
                <a:srgbClr val="FFFFFF"/>
              </a:solidFill>
              <a:effectLst>
                <a:outerShdw blurRad="38100" dist="38100" dir="2700000" algn="tl">
                  <a:srgbClr val="000000">
                    <a:alpha val="43137"/>
                  </a:srgbClr>
                </a:outerShdw>
              </a:effectLst>
            </a:endParaRPr>
          </a:p>
        </p:txBody>
      </p:sp>
      <p:sp>
        <p:nvSpPr>
          <p:cNvPr id="13" name="Text Placeholder 5">
            <a:extLst>
              <a:ext uri="{FF2B5EF4-FFF2-40B4-BE49-F238E27FC236}">
                <a16:creationId xmlns:a16="http://schemas.microsoft.com/office/drawing/2014/main" id="{0DBC3938-8F36-4D61-9B37-3933C1197B4A}"/>
              </a:ext>
            </a:extLst>
          </p:cNvPr>
          <p:cNvSpPr txBox="1">
            <a:spLocks/>
          </p:cNvSpPr>
          <p:nvPr/>
        </p:nvSpPr>
        <p:spPr>
          <a:xfrm>
            <a:off x="7542212" y="2889092"/>
            <a:ext cx="3800221" cy="1632920"/>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defPPr>
              <a:defRPr lang="en-US"/>
            </a:defPPr>
            <a:lvl1pPr defTabSz="1218438" latinLnBrk="1">
              <a:spcBef>
                <a:spcPts val="600"/>
              </a:spcBef>
              <a:spcAft>
                <a:spcPts val="600"/>
              </a:spcAft>
              <a:buFont typeface="Wingdings" panose="05000000000000000000" pitchFamily="2" charset="2"/>
              <a:buNone/>
              <a:defRPr sz="2398" b="1">
                <a:latin typeface="Consolas" pitchFamily="49" charset="0"/>
                <a:cs typeface="Consolas" pitchFamily="49" charset="0"/>
              </a:defRPr>
            </a:lvl1pPr>
          </a:lstStyle>
          <a:p>
            <a:r>
              <a:rPr lang="en-US" dirty="0">
                <a:solidFill>
                  <a:schemeClr val="bg1"/>
                </a:solidFill>
              </a:rPr>
              <a:t>Dog</a:t>
            </a:r>
            <a:r>
              <a:rPr lang="en-US" dirty="0"/>
              <a:t> dog = new </a:t>
            </a:r>
            <a:r>
              <a:rPr lang="en-US" dirty="0">
                <a:solidFill>
                  <a:schemeClr val="bg1"/>
                </a:solidFill>
              </a:rPr>
              <a:t>Dog()</a:t>
            </a:r>
            <a:r>
              <a:rPr lang="en-US" dirty="0"/>
              <a:t>;</a:t>
            </a:r>
          </a:p>
          <a:p>
            <a:r>
              <a:rPr lang="en-US" dirty="0"/>
              <a:t>dog.Eat();</a:t>
            </a:r>
          </a:p>
          <a:p>
            <a:r>
              <a:rPr lang="en-US" dirty="0"/>
              <a:t>dog.Bark();</a:t>
            </a:r>
          </a:p>
        </p:txBody>
      </p:sp>
      <p:sp>
        <p:nvSpPr>
          <p:cNvPr id="15" name="TextBox 6">
            <a:extLst>
              <a:ext uri="{FF2B5EF4-FFF2-40B4-BE49-F238E27FC236}">
                <a16:creationId xmlns:a16="http://schemas.microsoft.com/office/drawing/2014/main" id="{8CE0696D-467D-4A55-848B-EC641106C822}"/>
              </a:ext>
            </a:extLst>
          </p:cNvPr>
          <p:cNvSpPr txBox="1"/>
          <p:nvPr/>
        </p:nvSpPr>
        <p:spPr>
          <a:xfrm>
            <a:off x="760412" y="6315652"/>
            <a:ext cx="10591800" cy="369332"/>
          </a:xfrm>
          <a:prstGeom prst="rect">
            <a:avLst/>
          </a:prstGeom>
          <a:noFill/>
        </p:spPr>
        <p:txBody>
          <a:bodyPr wrap="square" rtlCol="0">
            <a:spAutoFit/>
          </a:bodyPr>
          <a:lstStyle/>
          <a:p>
            <a:pPr algn="ctr"/>
            <a:r>
              <a:rPr lang="en-US" dirty="0"/>
              <a:t>Check your solution here</a:t>
            </a:r>
            <a:r>
              <a:rPr lang="en-US" dirty="0" smtClean="0"/>
              <a:t>: </a:t>
            </a:r>
            <a:r>
              <a:rPr lang="en-US" dirty="0">
                <a:hlinkClick r:id="rId3"/>
              </a:rPr>
              <a:t>https://judge.softuni.bg/Contests/1499/Inheritance-Lab</a:t>
            </a:r>
            <a:endParaRPr lang="en-US" dirty="0"/>
          </a:p>
        </p:txBody>
      </p:sp>
    </p:spTree>
    <p:extLst>
      <p:ext uri="{BB962C8B-B14F-4D97-AF65-F5344CB8AC3E}">
        <p14:creationId xmlns:p14="http://schemas.microsoft.com/office/powerpoint/2010/main" val="294123018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17" grpId="0" animBg="1"/>
      <p:bldP spid="1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Problem: </a:t>
            </a:r>
            <a:r>
              <a:rPr lang="en-US" sz="4000" dirty="0" smtClean="0"/>
              <a:t>Multiple </a:t>
            </a:r>
            <a:r>
              <a:rPr lang="en-US" sz="4000" dirty="0"/>
              <a:t>Inheritance</a:t>
            </a:r>
            <a:endParaRPr lang="bg-BG" sz="4000" dirty="0"/>
          </a:p>
        </p:txBody>
      </p:sp>
      <p:sp>
        <p:nvSpPr>
          <p:cNvPr id="3" name="Content Placeholder 2"/>
          <p:cNvSpPr>
            <a:spLocks noGrp="1"/>
          </p:cNvSpPr>
          <p:nvPr>
            <p:ph idx="4294967295"/>
          </p:nvPr>
        </p:nvSpPr>
        <p:spPr>
          <a:xfrm>
            <a:off x="0" y="1150938"/>
            <a:ext cx="11804650" cy="5570537"/>
          </a:xfrm>
          <a:prstGeom prst="rect">
            <a:avLst/>
          </a:prstGeom>
        </p:spPr>
        <p:txBody>
          <a:bodyPr>
            <a:normAutofit/>
          </a:bodyPr>
          <a:lstStyle/>
          <a:p>
            <a:pPr>
              <a:lnSpc>
                <a:spcPct val="100000"/>
              </a:lnSpc>
            </a:pPr>
            <a:endParaRPr lang="en-US" dirty="0"/>
          </a:p>
          <a:p>
            <a:pPr>
              <a:lnSpc>
                <a:spcPct val="100000"/>
              </a:lnSpc>
            </a:pPr>
            <a:endParaRPr lang="en-US" dirty="0"/>
          </a:p>
          <a:p>
            <a:pPr>
              <a:lnSpc>
                <a:spcPct val="100000"/>
              </a:lnSpc>
            </a:pPr>
            <a:endParaRPr lang="en-US" dirty="0"/>
          </a:p>
          <a:p>
            <a:pPr>
              <a:lnSpc>
                <a:spcPct val="100000"/>
              </a:lnSpc>
            </a:pPr>
            <a:endParaRPr lang="en-US" dirty="0"/>
          </a:p>
          <a:p>
            <a:pPr>
              <a:lnSpc>
                <a:spcPct val="100000"/>
              </a:lnSpc>
            </a:pPr>
            <a:endParaRPr lang="en-US" dirty="0"/>
          </a:p>
          <a:p>
            <a:pPr>
              <a:lnSpc>
                <a:spcPct val="100000"/>
              </a:lnSpc>
            </a:pPr>
            <a:endParaRPr lang="en-US" dirty="0"/>
          </a:p>
          <a:p>
            <a:pPr>
              <a:lnSpc>
                <a:spcPct val="100000"/>
              </a:lnSpc>
            </a:pPr>
            <a:endParaRPr lang="en-US" dirty="0"/>
          </a:p>
        </p:txBody>
      </p:sp>
      <p:sp>
        <p:nvSpPr>
          <p:cNvPr id="5" name="Slide Number Placeholder 4"/>
          <p:cNvSpPr>
            <a:spLocks noGrp="1"/>
          </p:cNvSpPr>
          <p:nvPr>
            <p:ph type="sldNum" sz="quarter" idx="4294967295"/>
          </p:nvPr>
        </p:nvSpPr>
        <p:spPr>
          <a:xfrm>
            <a:off x="11760200" y="6524625"/>
            <a:ext cx="428625" cy="196850"/>
          </a:xfrm>
        </p:spPr>
        <p:txBody>
          <a:bodyPr/>
          <a:lstStyle/>
          <a:p>
            <a:fld id="{C014DD1E-5D91-48A3-AD6D-45FBA980D106}" type="slidenum">
              <a:rPr lang="en-US" smtClean="0"/>
              <a:pPr/>
              <a:t>17</a:t>
            </a:fld>
            <a:endParaRPr lang="en-US" dirty="0"/>
          </a:p>
        </p:txBody>
      </p:sp>
      <p:grpSp>
        <p:nvGrpSpPr>
          <p:cNvPr id="6" name="Group 5"/>
          <p:cNvGrpSpPr/>
          <p:nvPr/>
        </p:nvGrpSpPr>
        <p:grpSpPr>
          <a:xfrm>
            <a:off x="2027266" y="1496306"/>
            <a:ext cx="2460860" cy="1178651"/>
            <a:chOff x="-306388" y="2077297"/>
            <a:chExt cx="3131324" cy="1262984"/>
          </a:xfrm>
        </p:grpSpPr>
        <p:sp>
          <p:nvSpPr>
            <p:cNvPr id="8" name="Rectangle 3"/>
            <p:cNvSpPr>
              <a:spLocks noChangeArrowheads="1"/>
            </p:cNvSpPr>
            <p:nvPr/>
          </p:nvSpPr>
          <p:spPr bwMode="auto">
            <a:xfrm>
              <a:off x="-306388" y="2077297"/>
              <a:ext cx="3131324" cy="629130"/>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p>
              <a:pPr algn="ctr" defTabSz="1218438" latinLnBrk="1">
                <a:spcBef>
                  <a:spcPts val="600"/>
                </a:spcBef>
                <a:spcAft>
                  <a:spcPts val="600"/>
                </a:spcAft>
                <a:buFont typeface="Wingdings" panose="05000000000000000000" pitchFamily="2" charset="2"/>
                <a:buNone/>
              </a:pPr>
              <a:r>
                <a:rPr lang="en-US" sz="2398" b="1" noProof="1">
                  <a:latin typeface="Consolas" pitchFamily="49" charset="0"/>
                  <a:cs typeface="Consolas" pitchFamily="49" charset="0"/>
                </a:rPr>
                <a:t>Animal</a:t>
              </a:r>
            </a:p>
          </p:txBody>
        </p:sp>
        <p:sp>
          <p:nvSpPr>
            <p:cNvPr id="10" name="Rectangle 4"/>
            <p:cNvSpPr>
              <a:spLocks noChangeArrowheads="1"/>
            </p:cNvSpPr>
            <p:nvPr/>
          </p:nvSpPr>
          <p:spPr bwMode="auto">
            <a:xfrm>
              <a:off x="-306388" y="2711151"/>
              <a:ext cx="3131324" cy="629130"/>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p>
              <a:pPr defTabSz="1218438" latinLnBrk="1">
                <a:spcBef>
                  <a:spcPts val="600"/>
                </a:spcBef>
                <a:spcAft>
                  <a:spcPts val="600"/>
                </a:spcAft>
                <a:buFont typeface="Wingdings" panose="05000000000000000000" pitchFamily="2" charset="2"/>
                <a:buNone/>
              </a:pPr>
              <a:r>
                <a:rPr lang="en-US" sz="2398" b="1" noProof="1">
                  <a:latin typeface="Consolas" pitchFamily="49" charset="0"/>
                  <a:cs typeface="Consolas" pitchFamily="49" charset="0"/>
                </a:rPr>
                <a:t>+Eat():void</a:t>
              </a:r>
            </a:p>
          </p:txBody>
        </p:sp>
      </p:grpSp>
      <p:grpSp>
        <p:nvGrpSpPr>
          <p:cNvPr id="22" name="Group 21"/>
          <p:cNvGrpSpPr/>
          <p:nvPr/>
        </p:nvGrpSpPr>
        <p:grpSpPr>
          <a:xfrm>
            <a:off x="2028360" y="3060356"/>
            <a:ext cx="2459766" cy="1176378"/>
            <a:chOff x="-306388" y="2077297"/>
            <a:chExt cx="3131324" cy="1319390"/>
          </a:xfrm>
        </p:grpSpPr>
        <p:sp>
          <p:nvSpPr>
            <p:cNvPr id="23" name="Rectangle 3"/>
            <p:cNvSpPr>
              <a:spLocks noChangeArrowheads="1"/>
            </p:cNvSpPr>
            <p:nvPr/>
          </p:nvSpPr>
          <p:spPr bwMode="auto">
            <a:xfrm>
              <a:off x="-306388" y="2077297"/>
              <a:ext cx="3131324" cy="658497"/>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p>
              <a:pPr algn="ctr" defTabSz="1218438" latinLnBrk="1">
                <a:spcBef>
                  <a:spcPts val="600"/>
                </a:spcBef>
                <a:spcAft>
                  <a:spcPts val="600"/>
                </a:spcAft>
                <a:buFont typeface="Wingdings" panose="05000000000000000000" pitchFamily="2" charset="2"/>
                <a:buNone/>
              </a:pPr>
              <a:r>
                <a:rPr lang="en-US" sz="2398" b="1" noProof="1">
                  <a:latin typeface="Consolas" pitchFamily="49" charset="0"/>
                  <a:cs typeface="Consolas" pitchFamily="49" charset="0"/>
                </a:rPr>
                <a:t>Dog</a:t>
              </a:r>
            </a:p>
          </p:txBody>
        </p:sp>
        <p:sp>
          <p:nvSpPr>
            <p:cNvPr id="27" name="Rectangle 4"/>
            <p:cNvSpPr>
              <a:spLocks noChangeArrowheads="1"/>
            </p:cNvSpPr>
            <p:nvPr/>
          </p:nvSpPr>
          <p:spPr bwMode="auto">
            <a:xfrm>
              <a:off x="-306388" y="2738190"/>
              <a:ext cx="3131324" cy="658497"/>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p>
              <a:pPr defTabSz="1218438" latinLnBrk="1">
                <a:spcBef>
                  <a:spcPts val="600"/>
                </a:spcBef>
                <a:spcAft>
                  <a:spcPts val="600"/>
                </a:spcAft>
                <a:buFont typeface="Wingdings" panose="05000000000000000000" pitchFamily="2" charset="2"/>
                <a:buNone/>
              </a:pPr>
              <a:r>
                <a:rPr lang="en-US" sz="2398" b="1" noProof="1">
                  <a:latin typeface="Consolas" pitchFamily="49" charset="0"/>
                  <a:cs typeface="Consolas" pitchFamily="49" charset="0"/>
                </a:rPr>
                <a:t>+Bark():void</a:t>
              </a:r>
            </a:p>
          </p:txBody>
        </p:sp>
      </p:grpSp>
      <p:sp>
        <p:nvSpPr>
          <p:cNvPr id="30" name="Arrow: Right 29"/>
          <p:cNvSpPr/>
          <p:nvPr/>
        </p:nvSpPr>
        <p:spPr>
          <a:xfrm>
            <a:off x="5212268" y="3243075"/>
            <a:ext cx="805944" cy="462149"/>
          </a:xfrm>
          <a:prstGeom prst="right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2800" b="1">
              <a:solidFill>
                <a:srgbClr val="FFFFFF"/>
              </a:solidFill>
              <a:effectLst>
                <a:outerShdw blurRad="38100" dist="38100" dir="2700000" algn="tl">
                  <a:srgbClr val="000000">
                    <a:alpha val="43137"/>
                  </a:srgbClr>
                </a:outerShdw>
              </a:effectLst>
            </a:endParaRPr>
          </a:p>
        </p:txBody>
      </p:sp>
      <p:grpSp>
        <p:nvGrpSpPr>
          <p:cNvPr id="18" name="Group 17"/>
          <p:cNvGrpSpPr/>
          <p:nvPr/>
        </p:nvGrpSpPr>
        <p:grpSpPr>
          <a:xfrm>
            <a:off x="2027266" y="4592491"/>
            <a:ext cx="2460860" cy="1182781"/>
            <a:chOff x="-306388" y="2077297"/>
            <a:chExt cx="3131324" cy="1344612"/>
          </a:xfrm>
        </p:grpSpPr>
        <p:sp>
          <p:nvSpPr>
            <p:cNvPr id="19" name="Rectangle 3"/>
            <p:cNvSpPr>
              <a:spLocks noChangeArrowheads="1"/>
            </p:cNvSpPr>
            <p:nvPr/>
          </p:nvSpPr>
          <p:spPr bwMode="auto">
            <a:xfrm>
              <a:off x="-306388" y="2077297"/>
              <a:ext cx="3131324" cy="667452"/>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p>
              <a:pPr algn="ctr" defTabSz="1218438" latinLnBrk="1">
                <a:spcBef>
                  <a:spcPts val="600"/>
                </a:spcBef>
                <a:spcAft>
                  <a:spcPts val="600"/>
                </a:spcAft>
                <a:buFont typeface="Wingdings" panose="05000000000000000000" pitchFamily="2" charset="2"/>
                <a:buNone/>
              </a:pPr>
              <a:r>
                <a:rPr lang="en-US" sz="2398" b="1" noProof="1">
                  <a:latin typeface="Consolas" pitchFamily="49" charset="0"/>
                  <a:cs typeface="Consolas" pitchFamily="49" charset="0"/>
                </a:rPr>
                <a:t>Puppy</a:t>
              </a:r>
            </a:p>
          </p:txBody>
        </p:sp>
        <p:sp>
          <p:nvSpPr>
            <p:cNvPr id="21" name="Rectangle 4"/>
            <p:cNvSpPr>
              <a:spLocks noChangeArrowheads="1"/>
            </p:cNvSpPr>
            <p:nvPr/>
          </p:nvSpPr>
          <p:spPr bwMode="auto">
            <a:xfrm>
              <a:off x="-306388" y="2754457"/>
              <a:ext cx="3131324" cy="667452"/>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p>
              <a:pPr defTabSz="1218438" latinLnBrk="1">
                <a:spcBef>
                  <a:spcPts val="600"/>
                </a:spcBef>
                <a:spcAft>
                  <a:spcPts val="600"/>
                </a:spcAft>
                <a:buFont typeface="Wingdings" panose="05000000000000000000" pitchFamily="2" charset="2"/>
                <a:buNone/>
              </a:pPr>
              <a:r>
                <a:rPr lang="en-US" sz="2398" b="1" noProof="1">
                  <a:latin typeface="Consolas" pitchFamily="49" charset="0"/>
                  <a:cs typeface="Consolas" pitchFamily="49" charset="0"/>
                </a:rPr>
                <a:t>+Weep():void</a:t>
              </a:r>
            </a:p>
          </p:txBody>
        </p:sp>
      </p:grpSp>
      <p:sp>
        <p:nvSpPr>
          <p:cNvPr id="24" name="Arrow: Right 29"/>
          <p:cNvSpPr/>
          <p:nvPr/>
        </p:nvSpPr>
        <p:spPr>
          <a:xfrm rot="16200000">
            <a:off x="3214285" y="4281365"/>
            <a:ext cx="244528" cy="276540"/>
          </a:xfrm>
          <a:prstGeom prst="right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2800" b="1">
              <a:solidFill>
                <a:srgbClr val="FFFFFF"/>
              </a:solidFill>
              <a:effectLst>
                <a:outerShdw blurRad="38100" dist="38100" dir="2700000" algn="tl">
                  <a:srgbClr val="000000">
                    <a:alpha val="43137"/>
                  </a:srgbClr>
                </a:outerShdw>
              </a:effectLst>
            </a:endParaRPr>
          </a:p>
        </p:txBody>
      </p:sp>
      <p:sp>
        <p:nvSpPr>
          <p:cNvPr id="25" name="Arrow: Right 29"/>
          <p:cNvSpPr/>
          <p:nvPr/>
        </p:nvSpPr>
        <p:spPr>
          <a:xfrm rot="16200000">
            <a:off x="3214285" y="2719588"/>
            <a:ext cx="244528" cy="276540"/>
          </a:xfrm>
          <a:prstGeom prst="right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2800" b="1">
              <a:solidFill>
                <a:srgbClr val="FFFFFF"/>
              </a:solidFill>
              <a:effectLst>
                <a:outerShdw blurRad="38100" dist="38100" dir="2700000" algn="tl">
                  <a:srgbClr val="000000">
                    <a:alpha val="43137"/>
                  </a:srgbClr>
                </a:outerShdw>
              </a:effectLst>
            </a:endParaRPr>
          </a:p>
        </p:txBody>
      </p:sp>
      <p:sp>
        <p:nvSpPr>
          <p:cNvPr id="20" name="Text Placeholder 5">
            <a:extLst>
              <a:ext uri="{FF2B5EF4-FFF2-40B4-BE49-F238E27FC236}">
                <a16:creationId xmlns:a16="http://schemas.microsoft.com/office/drawing/2014/main" id="{2AB7BB1E-8C8B-47B7-A9C1-E03A9AA721CE}"/>
              </a:ext>
            </a:extLst>
          </p:cNvPr>
          <p:cNvSpPr txBox="1">
            <a:spLocks/>
          </p:cNvSpPr>
          <p:nvPr/>
        </p:nvSpPr>
        <p:spPr>
          <a:xfrm>
            <a:off x="6780213" y="2396239"/>
            <a:ext cx="4648200" cy="2155819"/>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defPPr>
              <a:defRPr lang="en-US"/>
            </a:defPPr>
            <a:lvl1pPr defTabSz="1218438" latinLnBrk="1">
              <a:spcBef>
                <a:spcPts val="600"/>
              </a:spcBef>
              <a:spcAft>
                <a:spcPts val="600"/>
              </a:spcAft>
              <a:buFont typeface="Wingdings" panose="05000000000000000000" pitchFamily="2" charset="2"/>
              <a:buNone/>
              <a:defRPr sz="2398" b="1">
                <a:latin typeface="Consolas" pitchFamily="49" charset="0"/>
                <a:cs typeface="Consolas" pitchFamily="49" charset="0"/>
              </a:defRPr>
            </a:lvl1pPr>
          </a:lstStyle>
          <a:p>
            <a:r>
              <a:rPr lang="en-US" dirty="0">
                <a:solidFill>
                  <a:schemeClr val="bg1"/>
                </a:solidFill>
              </a:rPr>
              <a:t>Puppy </a:t>
            </a:r>
            <a:r>
              <a:rPr lang="en-US" dirty="0" err="1"/>
              <a:t>puppy</a:t>
            </a:r>
            <a:r>
              <a:rPr lang="en-US" dirty="0"/>
              <a:t> = new </a:t>
            </a:r>
            <a:r>
              <a:rPr lang="en-US" dirty="0">
                <a:solidFill>
                  <a:schemeClr val="bg1"/>
                </a:solidFill>
              </a:rPr>
              <a:t>Puppy();</a:t>
            </a:r>
          </a:p>
          <a:p>
            <a:r>
              <a:rPr lang="en-US" dirty="0"/>
              <a:t>puppy.Eat();</a:t>
            </a:r>
          </a:p>
          <a:p>
            <a:r>
              <a:rPr lang="en-US" dirty="0"/>
              <a:t>puppy.Bark();</a:t>
            </a:r>
          </a:p>
          <a:p>
            <a:r>
              <a:rPr lang="en-US" dirty="0"/>
              <a:t>puppy.Weep();</a:t>
            </a:r>
          </a:p>
        </p:txBody>
      </p:sp>
      <p:sp>
        <p:nvSpPr>
          <p:cNvPr id="26" name="TextBox 6">
            <a:extLst>
              <a:ext uri="{FF2B5EF4-FFF2-40B4-BE49-F238E27FC236}">
                <a16:creationId xmlns:a16="http://schemas.microsoft.com/office/drawing/2014/main" id="{A3120491-FBF0-4F3C-97A6-0394E7E5A1C6}"/>
              </a:ext>
            </a:extLst>
          </p:cNvPr>
          <p:cNvSpPr txBox="1"/>
          <p:nvPr/>
        </p:nvSpPr>
        <p:spPr>
          <a:xfrm>
            <a:off x="760412" y="6315652"/>
            <a:ext cx="10591800" cy="369332"/>
          </a:xfrm>
          <a:prstGeom prst="rect">
            <a:avLst/>
          </a:prstGeom>
          <a:noFill/>
        </p:spPr>
        <p:txBody>
          <a:bodyPr wrap="square" rtlCol="0">
            <a:spAutoFit/>
          </a:bodyPr>
          <a:lstStyle/>
          <a:p>
            <a:pPr algn="ctr"/>
            <a:r>
              <a:rPr lang="en-US" dirty="0"/>
              <a:t>Check your solution </a:t>
            </a:r>
            <a:r>
              <a:rPr lang="en-US" dirty="0" smtClean="0"/>
              <a:t>here: </a:t>
            </a:r>
            <a:r>
              <a:rPr lang="en-US" dirty="0">
                <a:hlinkClick r:id="rId3"/>
              </a:rPr>
              <a:t>https://judge.softuni.bg/Contests/1499/Inheritance-Lab</a:t>
            </a:r>
            <a:endParaRPr lang="en-US" dirty="0"/>
          </a:p>
        </p:txBody>
      </p:sp>
    </p:spTree>
    <p:extLst>
      <p:ext uri="{BB962C8B-B14F-4D97-AF65-F5344CB8AC3E}">
        <p14:creationId xmlns:p14="http://schemas.microsoft.com/office/powerpoint/2010/main" val="145958086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24" grpId="0" animBg="1"/>
      <p:bldP spid="25" grpId="0" animBg="1"/>
      <p:bldP spid="20"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Problem: Hierarchical Inheritance</a:t>
            </a:r>
            <a:endParaRPr lang="bg-BG" sz="4000" dirty="0"/>
          </a:p>
        </p:txBody>
      </p:sp>
      <p:sp>
        <p:nvSpPr>
          <p:cNvPr id="5" name="Slide Number Placeholder 4"/>
          <p:cNvSpPr>
            <a:spLocks noGrp="1"/>
          </p:cNvSpPr>
          <p:nvPr>
            <p:ph type="sldNum" sz="quarter" idx="4294967295"/>
          </p:nvPr>
        </p:nvSpPr>
        <p:spPr>
          <a:xfrm>
            <a:off x="11760200" y="6524625"/>
            <a:ext cx="428625" cy="196850"/>
          </a:xfrm>
        </p:spPr>
        <p:txBody>
          <a:bodyPr/>
          <a:lstStyle/>
          <a:p>
            <a:fld id="{C014DD1E-5D91-48A3-AD6D-45FBA980D106}" type="slidenum">
              <a:rPr lang="en-US" smtClean="0"/>
              <a:pPr/>
              <a:t>18</a:t>
            </a:fld>
            <a:endParaRPr lang="en-US" dirty="0"/>
          </a:p>
        </p:txBody>
      </p:sp>
      <p:grpSp>
        <p:nvGrpSpPr>
          <p:cNvPr id="6" name="Group 5"/>
          <p:cNvGrpSpPr/>
          <p:nvPr/>
        </p:nvGrpSpPr>
        <p:grpSpPr>
          <a:xfrm>
            <a:off x="1715986" y="2408668"/>
            <a:ext cx="2942872" cy="1178650"/>
            <a:chOff x="-306388" y="2077297"/>
            <a:chExt cx="3131324" cy="1262983"/>
          </a:xfrm>
        </p:grpSpPr>
        <p:sp>
          <p:nvSpPr>
            <p:cNvPr id="8" name="Rectangle 3"/>
            <p:cNvSpPr>
              <a:spLocks noChangeArrowheads="1"/>
            </p:cNvSpPr>
            <p:nvPr/>
          </p:nvSpPr>
          <p:spPr bwMode="auto">
            <a:xfrm>
              <a:off x="-306388" y="2077297"/>
              <a:ext cx="3131324" cy="629130"/>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p>
              <a:pPr algn="ctr" defTabSz="1218438" latinLnBrk="1">
                <a:spcBef>
                  <a:spcPts val="600"/>
                </a:spcBef>
                <a:spcAft>
                  <a:spcPts val="600"/>
                </a:spcAft>
                <a:buFont typeface="Wingdings" panose="05000000000000000000" pitchFamily="2" charset="2"/>
                <a:buNone/>
              </a:pPr>
              <a:r>
                <a:rPr lang="en-US" sz="2398" b="1" noProof="1">
                  <a:latin typeface="Consolas" pitchFamily="49" charset="0"/>
                  <a:cs typeface="Consolas" pitchFamily="49" charset="0"/>
                </a:rPr>
                <a:t>Animal</a:t>
              </a:r>
            </a:p>
          </p:txBody>
        </p:sp>
        <p:sp>
          <p:nvSpPr>
            <p:cNvPr id="10" name="Rectangle 4"/>
            <p:cNvSpPr>
              <a:spLocks noChangeArrowheads="1"/>
            </p:cNvSpPr>
            <p:nvPr/>
          </p:nvSpPr>
          <p:spPr bwMode="auto">
            <a:xfrm>
              <a:off x="-306388" y="2711150"/>
              <a:ext cx="3131324" cy="629130"/>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p>
              <a:pPr defTabSz="1218438" latinLnBrk="1">
                <a:spcBef>
                  <a:spcPts val="600"/>
                </a:spcBef>
                <a:spcAft>
                  <a:spcPts val="600"/>
                </a:spcAft>
                <a:buFont typeface="Wingdings" panose="05000000000000000000" pitchFamily="2" charset="2"/>
                <a:buNone/>
              </a:pPr>
              <a:r>
                <a:rPr lang="en-US" sz="2398" b="1" noProof="1">
                  <a:latin typeface="Consolas" pitchFamily="49" charset="0"/>
                  <a:cs typeface="Consolas" pitchFamily="49" charset="0"/>
                </a:rPr>
                <a:t>+Eat():void</a:t>
              </a:r>
            </a:p>
          </p:txBody>
        </p:sp>
      </p:grpSp>
      <p:grpSp>
        <p:nvGrpSpPr>
          <p:cNvPr id="22" name="Group 21"/>
          <p:cNvGrpSpPr/>
          <p:nvPr/>
        </p:nvGrpSpPr>
        <p:grpSpPr>
          <a:xfrm>
            <a:off x="556334" y="3955435"/>
            <a:ext cx="2631088" cy="1176378"/>
            <a:chOff x="-306388" y="2077297"/>
            <a:chExt cx="3131324" cy="1319390"/>
          </a:xfrm>
        </p:grpSpPr>
        <p:sp>
          <p:nvSpPr>
            <p:cNvPr id="23" name="Rectangle 3"/>
            <p:cNvSpPr>
              <a:spLocks noChangeArrowheads="1"/>
            </p:cNvSpPr>
            <p:nvPr/>
          </p:nvSpPr>
          <p:spPr bwMode="auto">
            <a:xfrm>
              <a:off x="-306388" y="2077297"/>
              <a:ext cx="3131324" cy="658497"/>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p>
              <a:pPr algn="ctr" defTabSz="1218438" latinLnBrk="1">
                <a:spcBef>
                  <a:spcPts val="600"/>
                </a:spcBef>
                <a:spcAft>
                  <a:spcPts val="600"/>
                </a:spcAft>
                <a:buFont typeface="Wingdings" panose="05000000000000000000" pitchFamily="2" charset="2"/>
                <a:buNone/>
              </a:pPr>
              <a:r>
                <a:rPr lang="en-US" sz="2398" b="1" noProof="1">
                  <a:latin typeface="Consolas" pitchFamily="49" charset="0"/>
                  <a:cs typeface="Consolas" pitchFamily="49" charset="0"/>
                </a:rPr>
                <a:t>Dog</a:t>
              </a:r>
            </a:p>
          </p:txBody>
        </p:sp>
        <p:sp>
          <p:nvSpPr>
            <p:cNvPr id="27" name="Rectangle 4"/>
            <p:cNvSpPr>
              <a:spLocks noChangeArrowheads="1"/>
            </p:cNvSpPr>
            <p:nvPr/>
          </p:nvSpPr>
          <p:spPr bwMode="auto">
            <a:xfrm>
              <a:off x="-306388" y="2738190"/>
              <a:ext cx="3131324" cy="658497"/>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p>
              <a:pPr defTabSz="1218438" latinLnBrk="1">
                <a:spcBef>
                  <a:spcPts val="600"/>
                </a:spcBef>
                <a:spcAft>
                  <a:spcPts val="600"/>
                </a:spcAft>
                <a:buFont typeface="Wingdings" panose="05000000000000000000" pitchFamily="2" charset="2"/>
                <a:buNone/>
              </a:pPr>
              <a:r>
                <a:rPr lang="en-US" sz="2398" b="1" noProof="1">
                  <a:latin typeface="Consolas" pitchFamily="49" charset="0"/>
                  <a:cs typeface="Consolas" pitchFamily="49" charset="0"/>
                </a:rPr>
                <a:t>+</a:t>
              </a:r>
              <a:r>
                <a:rPr lang="en-US" sz="2398" b="1" noProof="1" smtClean="0">
                  <a:latin typeface="Consolas" pitchFamily="49" charset="0"/>
                  <a:cs typeface="Consolas" pitchFamily="49" charset="0"/>
                </a:rPr>
                <a:t>Bark</a:t>
              </a:r>
              <a:r>
                <a:rPr lang="en-US" sz="2398" b="1" noProof="1">
                  <a:latin typeface="Consolas" pitchFamily="49" charset="0"/>
                  <a:cs typeface="Consolas" pitchFamily="49" charset="0"/>
                </a:rPr>
                <a:t>():void</a:t>
              </a:r>
            </a:p>
          </p:txBody>
        </p:sp>
      </p:grpSp>
      <p:sp>
        <p:nvSpPr>
          <p:cNvPr id="30" name="Arrow: Right 29"/>
          <p:cNvSpPr/>
          <p:nvPr/>
        </p:nvSpPr>
        <p:spPr>
          <a:xfrm>
            <a:off x="6119304" y="3403600"/>
            <a:ext cx="687061" cy="528345"/>
          </a:xfrm>
          <a:prstGeom prst="right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2800" b="1">
              <a:solidFill>
                <a:srgbClr val="FFFFFF"/>
              </a:solidFill>
              <a:effectLst>
                <a:outerShdw blurRad="38100" dist="38100" dir="2700000" algn="tl">
                  <a:srgbClr val="000000">
                    <a:alpha val="43137"/>
                  </a:srgbClr>
                </a:outerShdw>
              </a:effectLst>
            </a:endParaRPr>
          </a:p>
        </p:txBody>
      </p:sp>
      <p:grpSp>
        <p:nvGrpSpPr>
          <p:cNvPr id="18" name="Group 17"/>
          <p:cNvGrpSpPr/>
          <p:nvPr/>
        </p:nvGrpSpPr>
        <p:grpSpPr>
          <a:xfrm>
            <a:off x="3384551" y="3954234"/>
            <a:ext cx="2505783" cy="1168493"/>
            <a:chOff x="-306388" y="2077297"/>
            <a:chExt cx="3131324" cy="1328369"/>
          </a:xfrm>
        </p:grpSpPr>
        <p:sp>
          <p:nvSpPr>
            <p:cNvPr id="19" name="Rectangle 3"/>
            <p:cNvSpPr>
              <a:spLocks noChangeArrowheads="1"/>
            </p:cNvSpPr>
            <p:nvPr/>
          </p:nvSpPr>
          <p:spPr bwMode="auto">
            <a:xfrm>
              <a:off x="-306388" y="2077297"/>
              <a:ext cx="3131324" cy="667452"/>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p>
              <a:pPr algn="ctr" defTabSz="1218438" latinLnBrk="1">
                <a:spcBef>
                  <a:spcPts val="600"/>
                </a:spcBef>
                <a:spcAft>
                  <a:spcPts val="600"/>
                </a:spcAft>
                <a:buFont typeface="Wingdings" panose="05000000000000000000" pitchFamily="2" charset="2"/>
                <a:buNone/>
              </a:pPr>
              <a:r>
                <a:rPr lang="en-US" sz="2398" b="1" noProof="1">
                  <a:latin typeface="Consolas" pitchFamily="49" charset="0"/>
                  <a:cs typeface="Consolas" pitchFamily="49" charset="0"/>
                </a:rPr>
                <a:t>Cat</a:t>
              </a:r>
            </a:p>
          </p:txBody>
        </p:sp>
        <p:sp>
          <p:nvSpPr>
            <p:cNvPr id="21" name="Rectangle 4"/>
            <p:cNvSpPr>
              <a:spLocks noChangeArrowheads="1"/>
            </p:cNvSpPr>
            <p:nvPr/>
          </p:nvSpPr>
          <p:spPr bwMode="auto">
            <a:xfrm>
              <a:off x="-306388" y="2738214"/>
              <a:ext cx="3131324" cy="667452"/>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p>
              <a:pPr defTabSz="1218438" latinLnBrk="1">
                <a:spcBef>
                  <a:spcPts val="600"/>
                </a:spcBef>
                <a:spcAft>
                  <a:spcPts val="600"/>
                </a:spcAft>
                <a:buFont typeface="Wingdings" panose="05000000000000000000" pitchFamily="2" charset="2"/>
                <a:buNone/>
              </a:pPr>
              <a:r>
                <a:rPr lang="en-US" sz="2398" b="1" noProof="1">
                  <a:latin typeface="Consolas" pitchFamily="49" charset="0"/>
                  <a:cs typeface="Consolas" pitchFamily="49" charset="0"/>
                </a:rPr>
                <a:t>+</a:t>
              </a:r>
              <a:r>
                <a:rPr lang="en-US" sz="2398" b="1" noProof="1" smtClean="0">
                  <a:latin typeface="Consolas" pitchFamily="49" charset="0"/>
                  <a:cs typeface="Consolas" pitchFamily="49" charset="0"/>
                </a:rPr>
                <a:t>Meow</a:t>
              </a:r>
              <a:r>
                <a:rPr lang="en-US" sz="2398" b="1" noProof="1">
                  <a:latin typeface="Consolas" pitchFamily="49" charset="0"/>
                  <a:cs typeface="Consolas" pitchFamily="49" charset="0"/>
                </a:rPr>
                <a:t>():void</a:t>
              </a:r>
            </a:p>
          </p:txBody>
        </p:sp>
      </p:grpSp>
      <p:sp>
        <p:nvSpPr>
          <p:cNvPr id="25" name="Arrow: Right 29"/>
          <p:cNvSpPr/>
          <p:nvPr/>
        </p:nvSpPr>
        <p:spPr>
          <a:xfrm rot="16200000">
            <a:off x="1887884" y="3625422"/>
            <a:ext cx="244528" cy="276540"/>
          </a:xfrm>
          <a:prstGeom prst="right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2800" b="1">
              <a:solidFill>
                <a:srgbClr val="FFFFFF"/>
              </a:solidFill>
              <a:effectLst>
                <a:outerShdw blurRad="38100" dist="38100" dir="2700000" algn="tl">
                  <a:srgbClr val="000000">
                    <a:alpha val="43137"/>
                  </a:srgbClr>
                </a:outerShdw>
              </a:effectLst>
            </a:endParaRPr>
          </a:p>
        </p:txBody>
      </p:sp>
      <p:sp>
        <p:nvSpPr>
          <p:cNvPr id="26" name="Arrow: Right 29"/>
          <p:cNvSpPr/>
          <p:nvPr/>
        </p:nvSpPr>
        <p:spPr>
          <a:xfrm rot="16200000">
            <a:off x="4272804" y="3609933"/>
            <a:ext cx="244528" cy="276540"/>
          </a:xfrm>
          <a:prstGeom prst="right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2800" b="1">
              <a:solidFill>
                <a:srgbClr val="FFFFFF"/>
              </a:solidFill>
              <a:effectLst>
                <a:outerShdw blurRad="38100" dist="38100" dir="2700000" algn="tl">
                  <a:srgbClr val="000000">
                    <a:alpha val="43137"/>
                  </a:srgbClr>
                </a:outerShdw>
              </a:effectLst>
            </a:endParaRPr>
          </a:p>
        </p:txBody>
      </p:sp>
      <p:sp>
        <p:nvSpPr>
          <p:cNvPr id="20" name="Text Placeholder 5">
            <a:extLst>
              <a:ext uri="{FF2B5EF4-FFF2-40B4-BE49-F238E27FC236}">
                <a16:creationId xmlns:a16="http://schemas.microsoft.com/office/drawing/2014/main" id="{88696C07-7236-499B-8EDD-666A9A40B93A}"/>
              </a:ext>
            </a:extLst>
          </p:cNvPr>
          <p:cNvSpPr txBox="1">
            <a:spLocks/>
          </p:cNvSpPr>
          <p:nvPr/>
        </p:nvSpPr>
        <p:spPr>
          <a:xfrm>
            <a:off x="7336129" y="1805513"/>
            <a:ext cx="3800221" cy="3724518"/>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defPPr>
              <a:defRPr lang="en-US"/>
            </a:defPPr>
            <a:lvl1pPr defTabSz="1218438" latinLnBrk="1">
              <a:spcBef>
                <a:spcPts val="600"/>
              </a:spcBef>
              <a:spcAft>
                <a:spcPts val="600"/>
              </a:spcAft>
              <a:buFont typeface="Wingdings" panose="05000000000000000000" pitchFamily="2" charset="2"/>
              <a:buNone/>
              <a:defRPr sz="2398" b="1">
                <a:latin typeface="Consolas" pitchFamily="49" charset="0"/>
                <a:cs typeface="Consolas" pitchFamily="49" charset="0"/>
              </a:defRPr>
            </a:lvl1pPr>
          </a:lstStyle>
          <a:p>
            <a:r>
              <a:rPr lang="en-US" dirty="0">
                <a:solidFill>
                  <a:schemeClr val="bg1"/>
                </a:solidFill>
              </a:rPr>
              <a:t>Dog</a:t>
            </a:r>
            <a:r>
              <a:rPr lang="en-US" dirty="0"/>
              <a:t> dog = new </a:t>
            </a:r>
            <a:r>
              <a:rPr lang="en-US" dirty="0">
                <a:solidFill>
                  <a:schemeClr val="bg1"/>
                </a:solidFill>
              </a:rPr>
              <a:t>Dog()</a:t>
            </a:r>
            <a:r>
              <a:rPr lang="en-US" dirty="0"/>
              <a:t>;</a:t>
            </a:r>
          </a:p>
          <a:p>
            <a:r>
              <a:rPr lang="en-US" dirty="0"/>
              <a:t>dog.Eat();</a:t>
            </a:r>
          </a:p>
          <a:p>
            <a:r>
              <a:rPr lang="en-US" dirty="0"/>
              <a:t>dog.Bark();</a:t>
            </a:r>
          </a:p>
          <a:p>
            <a:endParaRPr lang="en-US" dirty="0"/>
          </a:p>
          <a:p>
            <a:r>
              <a:rPr lang="en-US" dirty="0">
                <a:solidFill>
                  <a:schemeClr val="bg1"/>
                </a:solidFill>
              </a:rPr>
              <a:t>Cat</a:t>
            </a:r>
            <a:r>
              <a:rPr lang="en-US" dirty="0"/>
              <a:t> cat = new </a:t>
            </a:r>
            <a:r>
              <a:rPr lang="en-US" dirty="0">
                <a:solidFill>
                  <a:schemeClr val="bg1"/>
                </a:solidFill>
              </a:rPr>
              <a:t>Cat();</a:t>
            </a:r>
          </a:p>
          <a:p>
            <a:r>
              <a:rPr lang="en-US" dirty="0"/>
              <a:t>cat.Eat();</a:t>
            </a:r>
          </a:p>
          <a:p>
            <a:r>
              <a:rPr lang="en-US" dirty="0"/>
              <a:t>cat.Meow();</a:t>
            </a:r>
          </a:p>
        </p:txBody>
      </p:sp>
      <p:sp>
        <p:nvSpPr>
          <p:cNvPr id="24" name="TextBox 6">
            <a:extLst>
              <a:ext uri="{FF2B5EF4-FFF2-40B4-BE49-F238E27FC236}">
                <a16:creationId xmlns:a16="http://schemas.microsoft.com/office/drawing/2014/main" id="{70D3C46A-EAF5-4D93-A8A2-CB870C8160CB}"/>
              </a:ext>
            </a:extLst>
          </p:cNvPr>
          <p:cNvSpPr txBox="1"/>
          <p:nvPr/>
        </p:nvSpPr>
        <p:spPr>
          <a:xfrm>
            <a:off x="760412" y="6315652"/>
            <a:ext cx="10591800" cy="369332"/>
          </a:xfrm>
          <a:prstGeom prst="rect">
            <a:avLst/>
          </a:prstGeom>
          <a:noFill/>
        </p:spPr>
        <p:txBody>
          <a:bodyPr wrap="square" rtlCol="0">
            <a:spAutoFit/>
          </a:bodyPr>
          <a:lstStyle/>
          <a:p>
            <a:pPr algn="ctr"/>
            <a:r>
              <a:rPr lang="en-US" dirty="0"/>
              <a:t>Check your solution here: </a:t>
            </a:r>
            <a:r>
              <a:rPr lang="en-US" dirty="0">
                <a:hlinkClick r:id="rId3"/>
              </a:rPr>
              <a:t>https://judge.softuni.bg/Contests/1499/Inheritance-Lab</a:t>
            </a:r>
            <a:endParaRPr lang="en-US" dirty="0"/>
          </a:p>
        </p:txBody>
      </p:sp>
    </p:spTree>
    <p:extLst>
      <p:ext uri="{BB962C8B-B14F-4D97-AF65-F5344CB8AC3E}">
        <p14:creationId xmlns:p14="http://schemas.microsoft.com/office/powerpoint/2010/main" val="11515995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25" grpId="0" animBg="1"/>
      <p:bldP spid="26" grpId="0" animBg="1"/>
      <p:bldP spid="20"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593C9E5-A56C-494E-9FBC-FA93BD245733}"/>
              </a:ext>
            </a:extLst>
          </p:cNvPr>
          <p:cNvSpPr>
            <a:spLocks noGrp="1"/>
          </p:cNvSpPr>
          <p:nvPr>
            <p:ph type="body" sz="quarter" idx="10"/>
          </p:nvPr>
        </p:nvSpPr>
        <p:spPr/>
        <p:txBody>
          <a:bodyPr/>
          <a:lstStyle/>
          <a:p>
            <a:r>
              <a:rPr lang="en-GB" dirty="0"/>
              <a:t>Reusing Classes</a:t>
            </a:r>
          </a:p>
        </p:txBody>
      </p:sp>
      <p:sp>
        <p:nvSpPr>
          <p:cNvPr id="3" name="Text Placeholder 2">
            <a:extLst>
              <a:ext uri="{FF2B5EF4-FFF2-40B4-BE49-F238E27FC236}">
                <a16:creationId xmlns:a16="http://schemas.microsoft.com/office/drawing/2014/main" id="{60C15449-09B5-42ED-BD42-447201C7A1FD}"/>
              </a:ext>
            </a:extLst>
          </p:cNvPr>
          <p:cNvSpPr>
            <a:spLocks noGrp="1"/>
          </p:cNvSpPr>
          <p:nvPr>
            <p:ph type="body" sz="quarter" idx="11"/>
          </p:nvPr>
        </p:nvSpPr>
        <p:spPr/>
        <p:txBody>
          <a:bodyPr/>
          <a:lstStyle/>
          <a:p>
            <a:r>
              <a:rPr lang="en-US" dirty="0"/>
              <a:t>Reusing Code at Class Level</a:t>
            </a:r>
          </a:p>
        </p:txBody>
      </p:sp>
      <p:pic>
        <p:nvPicPr>
          <p:cNvPr id="7" name="Picture 6">
            <a:extLst>
              <a:ext uri="{FF2B5EF4-FFF2-40B4-BE49-F238E27FC236}">
                <a16:creationId xmlns:a16="http://schemas.microsoft.com/office/drawing/2014/main" id="{3C509B09-81B5-4806-8B1A-B938E0EB3A86}"/>
              </a:ext>
            </a:extLst>
          </p:cNvPr>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418012" y="990600"/>
            <a:ext cx="3352800" cy="3352800"/>
          </a:xfrm>
          <a:prstGeom prst="rect">
            <a:avLst/>
          </a:prstGeom>
        </p:spPr>
      </p:pic>
    </p:spTree>
    <p:extLst>
      <p:ext uri="{BB962C8B-B14F-4D97-AF65-F5344CB8AC3E}">
        <p14:creationId xmlns:p14="http://schemas.microsoft.com/office/powerpoint/2010/main" val="179118925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C603285-689A-4E41-8F77-BD9FEA5C433A}"/>
              </a:ext>
            </a:extLst>
          </p:cNvPr>
          <p:cNvSpPr>
            <a:spLocks noGrp="1"/>
          </p:cNvSpPr>
          <p:nvPr>
            <p:ph type="title"/>
          </p:nvPr>
        </p:nvSpPr>
        <p:spPr/>
        <p:txBody>
          <a:bodyPr/>
          <a:lstStyle/>
          <a:p>
            <a:r>
              <a:rPr lang="en-GB"/>
              <a:t>Table of Contents</a:t>
            </a:r>
            <a:endParaRPr lang="en-US" dirty="0"/>
          </a:p>
        </p:txBody>
      </p:sp>
      <p:sp>
        <p:nvSpPr>
          <p:cNvPr id="3" name="Content Placeholder 2">
            <a:extLst>
              <a:ext uri="{FF2B5EF4-FFF2-40B4-BE49-F238E27FC236}">
                <a16:creationId xmlns:a16="http://schemas.microsoft.com/office/drawing/2014/main" id="{ACAA566F-0E0E-4BF9-A3B0-6F01080380A3}"/>
              </a:ext>
            </a:extLst>
          </p:cNvPr>
          <p:cNvSpPr>
            <a:spLocks noGrp="1"/>
          </p:cNvSpPr>
          <p:nvPr>
            <p:ph type="body" sz="quarter" idx="13"/>
          </p:nvPr>
        </p:nvSpPr>
        <p:spPr/>
        <p:txBody>
          <a:bodyPr/>
          <a:lstStyle/>
          <a:p>
            <a:r>
              <a:rPr lang="en-US"/>
              <a:t>Inheritance</a:t>
            </a:r>
          </a:p>
          <a:p>
            <a:r>
              <a:rPr lang="en-US"/>
              <a:t>Class Hierarchies</a:t>
            </a:r>
          </a:p>
          <a:p>
            <a:r>
              <a:rPr lang="en-US"/>
              <a:t>Inheritance in C#</a:t>
            </a:r>
          </a:p>
          <a:p>
            <a:r>
              <a:rPr lang="en-US"/>
              <a:t>Accessing Members of the Base Class</a:t>
            </a:r>
          </a:p>
          <a:p>
            <a:r>
              <a:rPr lang="en-US"/>
              <a:t>When to Use Inheritance</a:t>
            </a:r>
          </a:p>
          <a:p>
            <a:r>
              <a:rPr lang="en-US"/>
              <a:t>Composition</a:t>
            </a:r>
            <a:endParaRPr lang="en-GB"/>
          </a:p>
          <a:p>
            <a:endParaRPr lang="en-US" dirty="0"/>
          </a:p>
        </p:txBody>
      </p:sp>
      <p:sp>
        <p:nvSpPr>
          <p:cNvPr id="2" name="Slide Number Placeholder 1">
            <a:extLst>
              <a:ext uri="{FF2B5EF4-FFF2-40B4-BE49-F238E27FC236}">
                <a16:creationId xmlns:a16="http://schemas.microsoft.com/office/drawing/2014/main" id="{CA3C29A2-801E-45B5-8313-8492EDF9966A}"/>
              </a:ext>
            </a:extLst>
          </p:cNvPr>
          <p:cNvSpPr>
            <a:spLocks noGrp="1"/>
          </p:cNvSpPr>
          <p:nvPr>
            <p:ph type="sldNum" sz="quarter" idx="16"/>
          </p:nvPr>
        </p:nvSpPr>
        <p:spPr/>
        <p:txBody>
          <a:bodyPr/>
          <a:lstStyle/>
          <a:p>
            <a:fld id="{C014DD1E-5D91-48A3-AD6D-45FBA980D106}" type="slidenum">
              <a:rPr lang="en-US" smtClean="0"/>
              <a:pPr/>
              <a:t>2</a:t>
            </a:fld>
            <a:endParaRPr lang="en-US" dirty="0"/>
          </a:p>
        </p:txBody>
      </p:sp>
    </p:spTree>
    <p:extLst>
      <p:ext uri="{BB962C8B-B14F-4D97-AF65-F5344CB8AC3E}">
        <p14:creationId xmlns:p14="http://schemas.microsoft.com/office/powerpoint/2010/main" val="252552512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prstGeom prst="rect">
            <a:avLst/>
          </a:prstGeom>
        </p:spPr>
        <p:txBody>
          <a:bodyPr>
            <a:normAutofit/>
          </a:bodyPr>
          <a:lstStyle/>
          <a:p>
            <a:r>
              <a:rPr lang="en-US" noProof="1"/>
              <a:t>Derived classes </a:t>
            </a:r>
            <a:r>
              <a:rPr lang="en-US" b="1" noProof="1">
                <a:solidFill>
                  <a:schemeClr val="bg1"/>
                </a:solidFill>
              </a:rPr>
              <a:t>can access all public </a:t>
            </a:r>
            <a:r>
              <a:rPr lang="en-US" noProof="1"/>
              <a:t>and </a:t>
            </a:r>
            <a:r>
              <a:rPr lang="en-US" b="1" noProof="1">
                <a:solidFill>
                  <a:schemeClr val="bg1"/>
                </a:solidFill>
              </a:rPr>
              <a:t>protected</a:t>
            </a:r>
            <a:r>
              <a:rPr lang="en-US" noProof="1"/>
              <a:t> members</a:t>
            </a:r>
          </a:p>
          <a:p>
            <a:r>
              <a:rPr lang="en-US" noProof="1"/>
              <a:t>They can</a:t>
            </a:r>
            <a:r>
              <a:rPr lang="en-US" sz="2400" noProof="1"/>
              <a:t> </a:t>
            </a:r>
            <a:r>
              <a:rPr lang="en-US" noProof="1"/>
              <a:t>access </a:t>
            </a:r>
            <a:r>
              <a:rPr lang="en-US" b="1" noProof="1">
                <a:solidFill>
                  <a:schemeClr val="bg1"/>
                </a:solidFill>
              </a:rPr>
              <a:t>internal</a:t>
            </a:r>
            <a:r>
              <a:rPr lang="en-US" noProof="1"/>
              <a:t> members </a:t>
            </a:r>
            <a:r>
              <a:rPr lang="en-US" b="1" noProof="1">
                <a:solidFill>
                  <a:schemeClr val="bg1"/>
                </a:solidFill>
              </a:rPr>
              <a:t>if in same assembly</a:t>
            </a:r>
          </a:p>
          <a:p>
            <a:pPr>
              <a:buClr>
                <a:schemeClr val="tx1"/>
              </a:buClr>
            </a:pPr>
            <a:r>
              <a:rPr lang="en-US" b="1" noProof="1">
                <a:solidFill>
                  <a:schemeClr val="bg1"/>
                </a:solidFill>
              </a:rPr>
              <a:t>Private</a:t>
            </a:r>
            <a:r>
              <a:rPr lang="en-US" noProof="1"/>
              <a:t> fields are </a:t>
            </a:r>
            <a:r>
              <a:rPr lang="en-US" b="1" noProof="1">
                <a:solidFill>
                  <a:schemeClr val="bg1"/>
                </a:solidFill>
              </a:rPr>
              <a:t>not inherited </a:t>
            </a:r>
            <a:r>
              <a:rPr lang="en-US" noProof="1"/>
              <a:t>in subclasses </a:t>
            </a:r>
            <a:br>
              <a:rPr lang="en-US" noProof="1"/>
            </a:br>
            <a:endParaRPr lang="en-US" noProof="1"/>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Inheritance and Access Modifiers</a:t>
            </a:r>
            <a:endParaRPr lang="bg-BG" sz="4000" dirty="0"/>
          </a:p>
        </p:txBody>
      </p:sp>
      <p:sp>
        <p:nvSpPr>
          <p:cNvPr id="5" name="Slide Number Placeholder 4"/>
          <p:cNvSpPr>
            <a:spLocks noGrp="1"/>
          </p:cNvSpPr>
          <p:nvPr>
            <p:ph type="sldNum" sz="quarter" idx="13"/>
          </p:nvPr>
        </p:nvSpPr>
        <p:spPr/>
        <p:txBody>
          <a:bodyPr/>
          <a:lstStyle/>
          <a:p>
            <a:fld id="{C014DD1E-5D91-48A3-AD6D-45FBA980D106}" type="slidenum">
              <a:rPr lang="en-US" smtClean="0"/>
              <a:pPr/>
              <a:t>20</a:t>
            </a:fld>
            <a:endParaRPr lang="en-US" dirty="0"/>
          </a:p>
        </p:txBody>
      </p:sp>
      <p:sp>
        <p:nvSpPr>
          <p:cNvPr id="6" name="Text Placeholder 5"/>
          <p:cNvSpPr txBox="1">
            <a:spLocks/>
          </p:cNvSpPr>
          <p:nvPr/>
        </p:nvSpPr>
        <p:spPr>
          <a:xfrm>
            <a:off x="3687667" y="3352800"/>
            <a:ext cx="4813489" cy="3201618"/>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defPPr>
              <a:defRPr lang="en-US"/>
            </a:defPPr>
            <a:lvl1pPr defTabSz="1218438" latinLnBrk="1">
              <a:spcBef>
                <a:spcPts val="600"/>
              </a:spcBef>
              <a:spcAft>
                <a:spcPts val="600"/>
              </a:spcAft>
              <a:buFont typeface="Wingdings" panose="05000000000000000000" pitchFamily="2" charset="2"/>
              <a:buNone/>
              <a:defRPr sz="2398" b="1">
                <a:latin typeface="Consolas" pitchFamily="49" charset="0"/>
                <a:cs typeface="Consolas" pitchFamily="49" charset="0"/>
              </a:defRPr>
            </a:lvl1pPr>
          </a:lstStyle>
          <a:p>
            <a:r>
              <a:rPr lang="en-US" dirty="0"/>
              <a:t>class Person {</a:t>
            </a:r>
          </a:p>
          <a:p>
            <a:r>
              <a:rPr lang="en-US" dirty="0"/>
              <a:t>  </a:t>
            </a:r>
            <a:r>
              <a:rPr lang="en-US" dirty="0">
                <a:solidFill>
                  <a:schemeClr val="bg1"/>
                </a:solidFill>
              </a:rPr>
              <a:t>private</a:t>
            </a:r>
            <a:r>
              <a:rPr lang="en-US" dirty="0"/>
              <a:t> string id;</a:t>
            </a:r>
          </a:p>
          <a:p>
            <a:r>
              <a:rPr lang="en-US" dirty="0"/>
              <a:t>  </a:t>
            </a:r>
            <a:r>
              <a:rPr lang="en-US" dirty="0">
                <a:solidFill>
                  <a:schemeClr val="bg1"/>
                </a:solidFill>
              </a:rPr>
              <a:t>string</a:t>
            </a:r>
            <a:r>
              <a:rPr lang="en-US" dirty="0"/>
              <a:t> name;</a:t>
            </a:r>
          </a:p>
          <a:p>
            <a:r>
              <a:rPr lang="en-US" dirty="0"/>
              <a:t>  </a:t>
            </a:r>
            <a:r>
              <a:rPr lang="en-US" dirty="0">
                <a:solidFill>
                  <a:schemeClr val="bg1"/>
                </a:solidFill>
              </a:rPr>
              <a:t>protected</a:t>
            </a:r>
            <a:r>
              <a:rPr lang="en-US" dirty="0"/>
              <a:t> string address;</a:t>
            </a:r>
          </a:p>
          <a:p>
            <a:r>
              <a:rPr lang="en-US" dirty="0"/>
              <a:t>  </a:t>
            </a:r>
            <a:r>
              <a:rPr lang="en-US" dirty="0">
                <a:solidFill>
                  <a:schemeClr val="bg1"/>
                </a:solidFill>
              </a:rPr>
              <a:t>public</a:t>
            </a:r>
            <a:r>
              <a:rPr lang="en-US" dirty="0"/>
              <a:t> void Sleep();</a:t>
            </a:r>
          </a:p>
          <a:p>
            <a:r>
              <a:rPr lang="en-US" dirty="0"/>
              <a:t>}</a:t>
            </a:r>
          </a:p>
        </p:txBody>
      </p:sp>
      <p:sp>
        <p:nvSpPr>
          <p:cNvPr id="7" name="AutoShape 6"/>
          <p:cNvSpPr>
            <a:spLocks noChangeArrowheads="1"/>
          </p:cNvSpPr>
          <p:nvPr/>
        </p:nvSpPr>
        <p:spPr bwMode="auto">
          <a:xfrm>
            <a:off x="7932269" y="3505200"/>
            <a:ext cx="3523314" cy="810112"/>
          </a:xfrm>
          <a:prstGeom prst="wedgeRoundRectCallout">
            <a:avLst>
              <a:gd name="adj1" fmla="val -54415"/>
              <a:gd name="adj2" fmla="val 25220"/>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chemeClr val="bg2"/>
                </a:solidFill>
              </a:rPr>
              <a:t>Can be accessed through other methods</a:t>
            </a:r>
            <a:endParaRPr lang="bg-BG" sz="2400" b="1" dirty="0">
              <a:solidFill>
                <a:schemeClr val="bg2"/>
              </a:solidFill>
            </a:endParaRPr>
          </a:p>
        </p:txBody>
      </p:sp>
    </p:spTree>
    <p:extLst>
      <p:ext uri="{BB962C8B-B14F-4D97-AF65-F5344CB8AC3E}">
        <p14:creationId xmlns:p14="http://schemas.microsoft.com/office/powerpoint/2010/main" val="137334829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1" end="1"/>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
                                            <p:txEl>
                                              <p:pRg st="2" end="2"/>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
                                            <p:txEl>
                                              <p:pRg st="3" end="3"/>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prstGeom prst="rect">
            <a:avLst/>
          </a:prstGeom>
        </p:spPr>
        <p:txBody>
          <a:bodyPr>
            <a:normAutofit/>
          </a:bodyPr>
          <a:lstStyle/>
          <a:p>
            <a:r>
              <a:rPr lang="en-US" noProof="1"/>
              <a:t>Derived classes </a:t>
            </a:r>
            <a:r>
              <a:rPr lang="en-US" b="1" noProof="1">
                <a:solidFill>
                  <a:schemeClr val="bg1"/>
                </a:solidFill>
              </a:rPr>
              <a:t>can hide </a:t>
            </a:r>
            <a:r>
              <a:rPr lang="en-US" noProof="1"/>
              <a:t>superclass variables</a:t>
            </a: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Shadowing Variables</a:t>
            </a:r>
            <a:endParaRPr lang="bg-BG" sz="4000" dirty="0"/>
          </a:p>
        </p:txBody>
      </p:sp>
      <p:sp>
        <p:nvSpPr>
          <p:cNvPr id="5" name="Slide Number Placeholder 4"/>
          <p:cNvSpPr>
            <a:spLocks noGrp="1"/>
          </p:cNvSpPr>
          <p:nvPr>
            <p:ph type="sldNum" sz="quarter" idx="13"/>
          </p:nvPr>
        </p:nvSpPr>
        <p:spPr/>
        <p:txBody>
          <a:bodyPr/>
          <a:lstStyle/>
          <a:p>
            <a:fld id="{C014DD1E-5D91-48A3-AD6D-45FBA980D106}" type="slidenum">
              <a:rPr lang="en-US" smtClean="0"/>
              <a:pPr/>
              <a:t>21</a:t>
            </a:fld>
            <a:endParaRPr lang="en-US" dirty="0"/>
          </a:p>
        </p:txBody>
      </p:sp>
      <p:sp>
        <p:nvSpPr>
          <p:cNvPr id="8" name="Text Placeholder 5"/>
          <p:cNvSpPr txBox="1">
            <a:spLocks/>
          </p:cNvSpPr>
          <p:nvPr/>
        </p:nvSpPr>
        <p:spPr>
          <a:xfrm>
            <a:off x="2823822" y="2390449"/>
            <a:ext cx="6643877" cy="4247418"/>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defPPr>
              <a:defRPr lang="en-US"/>
            </a:defPPr>
            <a:lvl1pPr defTabSz="1218438" latinLnBrk="1">
              <a:spcBef>
                <a:spcPts val="600"/>
              </a:spcBef>
              <a:spcAft>
                <a:spcPts val="600"/>
              </a:spcAft>
              <a:buFont typeface="Wingdings" panose="05000000000000000000" pitchFamily="2" charset="2"/>
              <a:buNone/>
              <a:defRPr sz="2398" b="1">
                <a:latin typeface="Consolas" pitchFamily="49" charset="0"/>
                <a:cs typeface="Consolas" pitchFamily="49" charset="0"/>
              </a:defRPr>
            </a:lvl1pPr>
          </a:lstStyle>
          <a:p>
            <a:r>
              <a:rPr lang="en-US" dirty="0"/>
              <a:t>class Patient : Person </a:t>
            </a:r>
          </a:p>
          <a:p>
            <a:r>
              <a:rPr lang="en-US" dirty="0"/>
              <a:t>{</a:t>
            </a:r>
          </a:p>
          <a:p>
            <a:r>
              <a:rPr lang="en-US" dirty="0"/>
              <a:t>  protected </a:t>
            </a:r>
            <a:r>
              <a:rPr lang="en-US" dirty="0">
                <a:solidFill>
                  <a:schemeClr val="bg1"/>
                </a:solidFill>
              </a:rPr>
              <a:t>float</a:t>
            </a:r>
            <a:r>
              <a:rPr lang="en-US" dirty="0"/>
              <a:t> weight;</a:t>
            </a:r>
          </a:p>
          <a:p>
            <a:r>
              <a:rPr lang="en-US" dirty="0"/>
              <a:t>  public void Method()</a:t>
            </a:r>
          </a:p>
          <a:p>
            <a:r>
              <a:rPr lang="en-US" dirty="0"/>
              <a:t>  {</a:t>
            </a:r>
          </a:p>
          <a:p>
            <a:r>
              <a:rPr lang="en-US" dirty="0"/>
              <a:t>    </a:t>
            </a:r>
            <a:r>
              <a:rPr lang="en-US" dirty="0">
                <a:solidFill>
                  <a:schemeClr val="bg1"/>
                </a:solidFill>
              </a:rPr>
              <a:t>double</a:t>
            </a:r>
            <a:r>
              <a:rPr lang="en-US" dirty="0"/>
              <a:t> weight = 0.5d;</a:t>
            </a:r>
          </a:p>
          <a:p>
            <a:r>
              <a:rPr lang="en-US" dirty="0"/>
              <a:t>  }</a:t>
            </a:r>
          </a:p>
          <a:p>
            <a:r>
              <a:rPr lang="en-US" dirty="0"/>
              <a:t>}</a:t>
            </a:r>
          </a:p>
        </p:txBody>
      </p:sp>
      <p:sp>
        <p:nvSpPr>
          <p:cNvPr id="6" name="Text Placeholder 5"/>
          <p:cNvSpPr txBox="1">
            <a:spLocks/>
          </p:cNvSpPr>
          <p:nvPr/>
        </p:nvSpPr>
        <p:spPr>
          <a:xfrm>
            <a:off x="2822234" y="1795461"/>
            <a:ext cx="6643877" cy="587121"/>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defPPr>
              <a:defRPr lang="en-US"/>
            </a:defPPr>
            <a:lvl1pPr defTabSz="1218438" latinLnBrk="1">
              <a:spcBef>
                <a:spcPts val="600"/>
              </a:spcBef>
              <a:spcAft>
                <a:spcPts val="600"/>
              </a:spcAft>
              <a:buFont typeface="Wingdings" panose="05000000000000000000" pitchFamily="2" charset="2"/>
              <a:buNone/>
              <a:defRPr sz="2398" b="1">
                <a:latin typeface="Consolas" pitchFamily="49" charset="0"/>
                <a:cs typeface="Consolas" pitchFamily="49" charset="0"/>
              </a:defRPr>
            </a:lvl1pPr>
          </a:lstStyle>
          <a:p>
            <a:r>
              <a:rPr lang="en-US" dirty="0"/>
              <a:t>class Person { protected </a:t>
            </a:r>
            <a:r>
              <a:rPr lang="en-US" dirty="0">
                <a:solidFill>
                  <a:schemeClr val="bg1"/>
                </a:solidFill>
              </a:rPr>
              <a:t>int</a:t>
            </a:r>
            <a:r>
              <a:rPr lang="en-US" dirty="0"/>
              <a:t> weight; }</a:t>
            </a:r>
          </a:p>
        </p:txBody>
      </p:sp>
      <p:sp>
        <p:nvSpPr>
          <p:cNvPr id="7" name="AutoShape 6"/>
          <p:cNvSpPr>
            <a:spLocks noChangeArrowheads="1"/>
          </p:cNvSpPr>
          <p:nvPr/>
        </p:nvSpPr>
        <p:spPr bwMode="auto">
          <a:xfrm>
            <a:off x="5637212" y="2937281"/>
            <a:ext cx="2362200" cy="497893"/>
          </a:xfrm>
          <a:prstGeom prst="wedgeRoundRectCallout">
            <a:avLst>
              <a:gd name="adj1" fmla="val -58556"/>
              <a:gd name="adj2" fmla="val 41931"/>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rgbClr val="FFFFFF"/>
                </a:solidFill>
                <a:effectLst>
                  <a:outerShdw blurRad="38100" dist="38100" dir="2700000" algn="tl">
                    <a:srgbClr val="000000">
                      <a:alpha val="43137"/>
                    </a:srgbClr>
                  </a:outerShdw>
                </a:effectLst>
              </a:rPr>
              <a:t>Hides </a:t>
            </a:r>
            <a:r>
              <a:rPr lang="en-US" sz="2400" b="1" noProof="1">
                <a:solidFill>
                  <a:schemeClr val="bg1"/>
                </a:solidFill>
                <a:effectLst>
                  <a:outerShdw blurRad="38100" dist="38100" dir="2700000" algn="tl">
                    <a:srgbClr val="000000">
                      <a:alpha val="43137"/>
                    </a:srgbClr>
                  </a:outerShdw>
                </a:effectLst>
              </a:rPr>
              <a:t>int</a:t>
            </a:r>
            <a:r>
              <a:rPr lang="en-US" sz="2400" b="1" dirty="0">
                <a:solidFill>
                  <a:schemeClr val="bg1"/>
                </a:solidFill>
                <a:effectLst>
                  <a:outerShdw blurRad="38100" dist="38100" dir="2700000" algn="tl">
                    <a:srgbClr val="000000">
                      <a:alpha val="43137"/>
                    </a:srgbClr>
                  </a:outerShdw>
                </a:effectLst>
              </a:rPr>
              <a:t> weight</a:t>
            </a:r>
            <a:endParaRPr lang="bg-BG" sz="2400" b="1" dirty="0">
              <a:solidFill>
                <a:schemeClr val="bg1"/>
              </a:solidFill>
              <a:effectLst>
                <a:outerShdw blurRad="38100" dist="38100" dir="2700000" algn="tl">
                  <a:srgbClr val="000000">
                    <a:alpha val="43137"/>
                  </a:srgbClr>
                </a:outerShdw>
              </a:effectLst>
            </a:endParaRPr>
          </a:p>
        </p:txBody>
      </p:sp>
      <p:sp>
        <p:nvSpPr>
          <p:cNvPr id="9" name="AutoShape 6"/>
          <p:cNvSpPr>
            <a:spLocks noChangeArrowheads="1"/>
          </p:cNvSpPr>
          <p:nvPr/>
        </p:nvSpPr>
        <p:spPr bwMode="auto">
          <a:xfrm>
            <a:off x="4341812" y="5562600"/>
            <a:ext cx="2590800" cy="381000"/>
          </a:xfrm>
          <a:prstGeom prst="wedgeRoundRectCallout">
            <a:avLst>
              <a:gd name="adj1" fmla="val -56069"/>
              <a:gd name="adj2" fmla="val -49156"/>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rgbClr val="FFFFFF"/>
                </a:solidFill>
                <a:effectLst>
                  <a:outerShdw blurRad="38100" dist="38100" dir="2700000" algn="tl">
                    <a:srgbClr val="000000">
                      <a:alpha val="43137"/>
                    </a:srgbClr>
                  </a:outerShdw>
                </a:effectLst>
              </a:rPr>
              <a:t>Hides </a:t>
            </a:r>
            <a:r>
              <a:rPr lang="en-US" sz="2400" b="1" dirty="0">
                <a:solidFill>
                  <a:schemeClr val="bg1"/>
                </a:solidFill>
                <a:effectLst>
                  <a:outerShdw blurRad="38100" dist="38100" dir="2700000" algn="tl">
                    <a:srgbClr val="000000">
                      <a:alpha val="43137"/>
                    </a:srgbClr>
                  </a:outerShdw>
                </a:effectLst>
              </a:rPr>
              <a:t>float weight</a:t>
            </a:r>
            <a:endParaRPr lang="bg-BG" sz="2400" b="1" dirty="0">
              <a:solidFill>
                <a:schemeClr val="bg1"/>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40185731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Текстов контейнер 3">
            <a:extLst>
              <a:ext uri="{FF2B5EF4-FFF2-40B4-BE49-F238E27FC236}">
                <a16:creationId xmlns:a16="http://schemas.microsoft.com/office/drawing/2014/main" id="{6E2B6A49-96B2-43C8-84B3-F7F1DD5551E0}"/>
              </a:ext>
            </a:extLst>
          </p:cNvPr>
          <p:cNvSpPr>
            <a:spLocks noGrp="1"/>
          </p:cNvSpPr>
          <p:nvPr>
            <p:ph type="body" sz="quarter" idx="10"/>
          </p:nvPr>
        </p:nvSpPr>
        <p:spPr/>
        <p:txBody>
          <a:bodyPr/>
          <a:lstStyle/>
          <a:p>
            <a:r>
              <a:rPr lang="en-US" noProof="1"/>
              <a:t>Use </a:t>
            </a:r>
            <a:r>
              <a:rPr lang="en-US" b="1" noProof="1">
                <a:solidFill>
                  <a:schemeClr val="bg1"/>
                </a:solidFill>
              </a:rPr>
              <a:t>base</a:t>
            </a:r>
            <a:r>
              <a:rPr lang="en-US" noProof="1"/>
              <a:t> and </a:t>
            </a:r>
            <a:r>
              <a:rPr lang="en-US" b="1" noProof="1">
                <a:solidFill>
                  <a:schemeClr val="bg1"/>
                </a:solidFill>
              </a:rPr>
              <a:t>this</a:t>
            </a:r>
            <a:r>
              <a:rPr lang="en-US" noProof="1"/>
              <a:t> to specify member access</a:t>
            </a:r>
          </a:p>
          <a:p>
            <a:pPr marL="0" indent="0">
              <a:buNone/>
            </a:pPr>
            <a:endParaRPr lang="bg-BG" dirty="0"/>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Shadowing Variables - Access</a:t>
            </a:r>
            <a:endParaRPr lang="bg-BG" sz="4000" dirty="0"/>
          </a:p>
        </p:txBody>
      </p:sp>
      <p:sp>
        <p:nvSpPr>
          <p:cNvPr id="5" name="Slide Number Placeholder 4"/>
          <p:cNvSpPr>
            <a:spLocks noGrp="1"/>
          </p:cNvSpPr>
          <p:nvPr>
            <p:ph type="sldNum" sz="quarter" idx="13"/>
          </p:nvPr>
        </p:nvSpPr>
        <p:spPr/>
        <p:txBody>
          <a:bodyPr/>
          <a:lstStyle/>
          <a:p>
            <a:fld id="{C014DD1E-5D91-48A3-AD6D-45FBA980D106}" type="slidenum">
              <a:rPr lang="en-US" smtClean="0"/>
              <a:pPr/>
              <a:t>22</a:t>
            </a:fld>
            <a:endParaRPr lang="en-US" dirty="0"/>
          </a:p>
        </p:txBody>
      </p:sp>
      <p:sp>
        <p:nvSpPr>
          <p:cNvPr id="8" name="Text Placeholder 5"/>
          <p:cNvSpPr txBox="1">
            <a:spLocks/>
          </p:cNvSpPr>
          <p:nvPr/>
        </p:nvSpPr>
        <p:spPr>
          <a:xfrm>
            <a:off x="3570986" y="1792594"/>
            <a:ext cx="4662678" cy="4770318"/>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defPPr>
              <a:defRPr lang="en-US"/>
            </a:defPPr>
            <a:lvl1pPr defTabSz="1218438" latinLnBrk="1">
              <a:spcBef>
                <a:spcPts val="600"/>
              </a:spcBef>
              <a:spcAft>
                <a:spcPts val="600"/>
              </a:spcAft>
              <a:buFont typeface="Wingdings" panose="05000000000000000000" pitchFamily="2" charset="2"/>
              <a:buNone/>
              <a:defRPr sz="2398" b="1">
                <a:latin typeface="Consolas" pitchFamily="49" charset="0"/>
                <a:cs typeface="Consolas" pitchFamily="49" charset="0"/>
              </a:defRPr>
            </a:lvl1pPr>
          </a:lstStyle>
          <a:p>
            <a:r>
              <a:rPr lang="en-US" dirty="0"/>
              <a:t>class Patient : Person</a:t>
            </a:r>
          </a:p>
          <a:p>
            <a:r>
              <a:rPr lang="en-US" dirty="0"/>
              <a:t>{</a:t>
            </a:r>
          </a:p>
          <a:p>
            <a:r>
              <a:rPr lang="en-US" dirty="0"/>
              <a:t>  protected float weight;</a:t>
            </a:r>
          </a:p>
          <a:p>
            <a:r>
              <a:rPr lang="en-US" dirty="0"/>
              <a:t>  public void Method() {</a:t>
            </a:r>
          </a:p>
          <a:p>
            <a:r>
              <a:rPr lang="en-US" dirty="0"/>
              <a:t>    double weight = 0.5d;</a:t>
            </a:r>
          </a:p>
          <a:p>
            <a:r>
              <a:rPr lang="en-US" dirty="0"/>
              <a:t>    </a:t>
            </a:r>
            <a:r>
              <a:rPr lang="en-US" dirty="0">
                <a:solidFill>
                  <a:schemeClr val="bg1"/>
                </a:solidFill>
              </a:rPr>
              <a:t>this</a:t>
            </a:r>
            <a:r>
              <a:rPr lang="en-US" dirty="0"/>
              <a:t>.weight = 0.6f;</a:t>
            </a:r>
          </a:p>
          <a:p>
            <a:r>
              <a:rPr lang="en-US" dirty="0"/>
              <a:t>    </a:t>
            </a:r>
            <a:r>
              <a:rPr lang="en-US" dirty="0">
                <a:solidFill>
                  <a:schemeClr val="bg1"/>
                </a:solidFill>
              </a:rPr>
              <a:t>base</a:t>
            </a:r>
            <a:r>
              <a:rPr lang="en-US" dirty="0"/>
              <a:t>.weight = 1;</a:t>
            </a:r>
          </a:p>
          <a:p>
            <a:r>
              <a:rPr lang="en-US" dirty="0"/>
              <a:t>  }</a:t>
            </a:r>
          </a:p>
          <a:p>
            <a:r>
              <a:rPr lang="en-US" dirty="0"/>
              <a:t>}</a:t>
            </a:r>
          </a:p>
        </p:txBody>
      </p:sp>
      <p:sp>
        <p:nvSpPr>
          <p:cNvPr id="7" name="AutoShape 6"/>
          <p:cNvSpPr>
            <a:spLocks noChangeArrowheads="1"/>
          </p:cNvSpPr>
          <p:nvPr/>
        </p:nvSpPr>
        <p:spPr bwMode="auto">
          <a:xfrm>
            <a:off x="7661912" y="4529146"/>
            <a:ext cx="2614422" cy="533400"/>
          </a:xfrm>
          <a:prstGeom prst="wedgeRoundRectCallout">
            <a:avLst>
              <a:gd name="adj1" fmla="val -54017"/>
              <a:gd name="adj2" fmla="val -20958"/>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rgbClr val="FFFFFF"/>
                </a:solidFill>
                <a:effectLst>
                  <a:outerShdw blurRad="38100" dist="38100" dir="2700000" algn="tl">
                    <a:srgbClr val="000000">
                      <a:alpha val="43137"/>
                    </a:srgbClr>
                  </a:outerShdw>
                </a:effectLst>
              </a:rPr>
              <a:t>Instance member</a:t>
            </a:r>
            <a:endParaRPr lang="bg-BG" sz="2400" b="1" dirty="0">
              <a:solidFill>
                <a:srgbClr val="FFFFFF"/>
              </a:solidFill>
              <a:effectLst>
                <a:outerShdw blurRad="38100" dist="38100" dir="2700000" algn="tl">
                  <a:srgbClr val="000000">
                    <a:alpha val="43137"/>
                  </a:srgbClr>
                </a:outerShdw>
              </a:effectLst>
            </a:endParaRPr>
          </a:p>
        </p:txBody>
      </p:sp>
      <p:sp>
        <p:nvSpPr>
          <p:cNvPr id="9" name="AutoShape 6"/>
          <p:cNvSpPr>
            <a:spLocks noChangeArrowheads="1"/>
          </p:cNvSpPr>
          <p:nvPr/>
        </p:nvSpPr>
        <p:spPr bwMode="auto">
          <a:xfrm>
            <a:off x="1398778" y="4772034"/>
            <a:ext cx="2692148" cy="581025"/>
          </a:xfrm>
          <a:prstGeom prst="wedgeRoundRectCallout">
            <a:avLst>
              <a:gd name="adj1" fmla="val 57599"/>
              <a:gd name="adj2" fmla="val 22725"/>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rgbClr val="FFFFFF"/>
                </a:solidFill>
                <a:effectLst>
                  <a:outerShdw blurRad="38100" dist="38100" dir="2700000" algn="tl">
                    <a:srgbClr val="000000">
                      <a:alpha val="43137"/>
                    </a:srgbClr>
                  </a:outerShdw>
                </a:effectLst>
              </a:rPr>
              <a:t>Base class member</a:t>
            </a:r>
            <a:endParaRPr lang="bg-BG" sz="2400" b="1" dirty="0">
              <a:solidFill>
                <a:srgbClr val="FFFFFF"/>
              </a:solidFill>
              <a:effectLst>
                <a:outerShdw blurRad="38100" dist="38100" dir="2700000" algn="tl">
                  <a:srgbClr val="000000">
                    <a:alpha val="43137"/>
                  </a:srgbClr>
                </a:outerShdw>
              </a:effectLst>
            </a:endParaRPr>
          </a:p>
        </p:txBody>
      </p:sp>
      <p:sp>
        <p:nvSpPr>
          <p:cNvPr id="10" name="AutoShape 6"/>
          <p:cNvSpPr>
            <a:spLocks noChangeArrowheads="1"/>
          </p:cNvSpPr>
          <p:nvPr/>
        </p:nvSpPr>
        <p:spPr bwMode="auto">
          <a:xfrm>
            <a:off x="7389812" y="2387186"/>
            <a:ext cx="2050279" cy="533400"/>
          </a:xfrm>
          <a:prstGeom prst="wedgeRoundRectCallout">
            <a:avLst>
              <a:gd name="adj1" fmla="val -56424"/>
              <a:gd name="adj2" fmla="val 53057"/>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rgbClr val="FFFFFF"/>
                </a:solidFill>
                <a:effectLst>
                  <a:outerShdw blurRad="38100" dist="38100" dir="2700000" algn="tl">
                    <a:srgbClr val="000000">
                      <a:alpha val="43137"/>
                    </a:srgbClr>
                  </a:outerShdw>
                </a:effectLst>
              </a:rPr>
              <a:t>Local variable</a:t>
            </a:r>
            <a:endParaRPr lang="bg-BG" sz="2400" b="1" dirty="0">
              <a:solidFill>
                <a:srgbClr val="FFFF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78145731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0"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prstGeom prst="rect">
            <a:avLst/>
          </a:prstGeom>
        </p:spPr>
        <p:txBody>
          <a:bodyPr>
            <a:normAutofit/>
          </a:bodyPr>
          <a:lstStyle/>
          <a:p>
            <a:pPr>
              <a:lnSpc>
                <a:spcPct val="100000"/>
              </a:lnSpc>
              <a:buClr>
                <a:schemeClr val="tx1"/>
              </a:buClr>
            </a:pPr>
            <a:r>
              <a:rPr lang="en-US" b="1" dirty="0">
                <a:solidFill>
                  <a:schemeClr val="bg1"/>
                </a:solidFill>
                <a:latin typeface="Consolas" panose="020B0609020204030204" pitchFamily="49" charset="0"/>
              </a:rPr>
              <a:t>virtual</a:t>
            </a:r>
            <a:r>
              <a:rPr lang="en-US" dirty="0">
                <a:solidFill>
                  <a:schemeClr val="bg1"/>
                </a:solidFill>
              </a:rPr>
              <a:t> </a:t>
            </a:r>
            <a:r>
              <a:rPr lang="en-US" dirty="0"/>
              <a:t>– defines a method that </a:t>
            </a:r>
            <a:r>
              <a:rPr lang="en-US" b="1" dirty="0">
                <a:solidFill>
                  <a:schemeClr val="bg1"/>
                </a:solidFill>
              </a:rPr>
              <a:t>can be </a:t>
            </a:r>
            <a:r>
              <a:rPr lang="en-US" b="1" noProof="1">
                <a:solidFill>
                  <a:schemeClr val="bg1"/>
                </a:solidFill>
              </a:rPr>
              <a:t>overriden</a:t>
            </a: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Virtual Methods</a:t>
            </a:r>
            <a:endParaRPr lang="bg-BG" sz="4000" dirty="0"/>
          </a:p>
        </p:txBody>
      </p:sp>
      <p:sp>
        <p:nvSpPr>
          <p:cNvPr id="5" name="Slide Number Placeholder 4"/>
          <p:cNvSpPr>
            <a:spLocks noGrp="1"/>
          </p:cNvSpPr>
          <p:nvPr>
            <p:ph type="sldNum" sz="quarter" idx="13"/>
          </p:nvPr>
        </p:nvSpPr>
        <p:spPr/>
        <p:txBody>
          <a:bodyPr/>
          <a:lstStyle/>
          <a:p>
            <a:fld id="{C014DD1E-5D91-48A3-AD6D-45FBA980D106}" type="slidenum">
              <a:rPr lang="en-US" smtClean="0"/>
              <a:pPr/>
              <a:t>23</a:t>
            </a:fld>
            <a:endParaRPr lang="en-US" dirty="0"/>
          </a:p>
        </p:txBody>
      </p:sp>
      <p:sp>
        <p:nvSpPr>
          <p:cNvPr id="7" name="Text Placeholder 5"/>
          <p:cNvSpPr txBox="1">
            <a:spLocks/>
          </p:cNvSpPr>
          <p:nvPr/>
        </p:nvSpPr>
        <p:spPr>
          <a:xfrm>
            <a:off x="3288222" y="1981200"/>
            <a:ext cx="5805677" cy="2155819"/>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defPPr>
              <a:defRPr lang="en-US"/>
            </a:defPPr>
            <a:lvl1pPr defTabSz="1218438" latinLnBrk="1">
              <a:spcBef>
                <a:spcPts val="600"/>
              </a:spcBef>
              <a:spcAft>
                <a:spcPts val="600"/>
              </a:spcAft>
              <a:buFont typeface="Wingdings" panose="05000000000000000000" pitchFamily="2" charset="2"/>
              <a:buNone/>
              <a:defRPr sz="2398" b="1">
                <a:latin typeface="Consolas" pitchFamily="49" charset="0"/>
                <a:cs typeface="Consolas" pitchFamily="49" charset="0"/>
              </a:defRPr>
            </a:lvl1pPr>
          </a:lstStyle>
          <a:p>
            <a:r>
              <a:rPr lang="en-US" dirty="0"/>
              <a:t>public class </a:t>
            </a:r>
            <a:r>
              <a:rPr lang="en-US" dirty="0">
                <a:solidFill>
                  <a:schemeClr val="bg1"/>
                </a:solidFill>
              </a:rPr>
              <a:t>Animal</a:t>
            </a:r>
          </a:p>
          <a:p>
            <a:r>
              <a:rPr lang="en-US" dirty="0"/>
              <a:t>{</a:t>
            </a:r>
          </a:p>
          <a:p>
            <a:r>
              <a:rPr lang="en-US" dirty="0"/>
              <a:t>  public </a:t>
            </a:r>
            <a:r>
              <a:rPr lang="en-US" dirty="0">
                <a:solidFill>
                  <a:schemeClr val="bg1"/>
                </a:solidFill>
              </a:rPr>
              <a:t>virtual</a:t>
            </a:r>
            <a:r>
              <a:rPr lang="en-US" dirty="0"/>
              <a:t> void Eat() { … }</a:t>
            </a:r>
          </a:p>
          <a:p>
            <a:r>
              <a:rPr lang="en-US" dirty="0"/>
              <a:t>}</a:t>
            </a:r>
          </a:p>
        </p:txBody>
      </p:sp>
      <p:sp>
        <p:nvSpPr>
          <p:cNvPr id="10" name="Text Placeholder 5"/>
          <p:cNvSpPr txBox="1">
            <a:spLocks/>
          </p:cNvSpPr>
          <p:nvPr/>
        </p:nvSpPr>
        <p:spPr>
          <a:xfrm>
            <a:off x="3288222" y="4139240"/>
            <a:ext cx="5805677" cy="2155819"/>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defPPr>
              <a:defRPr lang="en-US"/>
            </a:defPPr>
            <a:lvl1pPr defTabSz="1218438" latinLnBrk="1">
              <a:spcBef>
                <a:spcPts val="600"/>
              </a:spcBef>
              <a:spcAft>
                <a:spcPts val="600"/>
              </a:spcAft>
              <a:buFont typeface="Wingdings" panose="05000000000000000000" pitchFamily="2" charset="2"/>
              <a:buNone/>
              <a:defRPr sz="2398" b="1">
                <a:latin typeface="Consolas" pitchFamily="49" charset="0"/>
                <a:cs typeface="Consolas" pitchFamily="49" charset="0"/>
              </a:defRPr>
            </a:lvl1pPr>
          </a:lstStyle>
          <a:p>
            <a:r>
              <a:rPr lang="en-US" dirty="0"/>
              <a:t>public class Dog </a:t>
            </a:r>
            <a:r>
              <a:rPr lang="en-US" dirty="0">
                <a:solidFill>
                  <a:schemeClr val="bg1"/>
                </a:solidFill>
              </a:rPr>
              <a:t>: Animal</a:t>
            </a:r>
          </a:p>
          <a:p>
            <a:r>
              <a:rPr lang="en-US" dirty="0"/>
              <a:t>{   </a:t>
            </a:r>
          </a:p>
          <a:p>
            <a:r>
              <a:rPr lang="en-US" dirty="0"/>
              <a:t>  public </a:t>
            </a:r>
            <a:r>
              <a:rPr lang="en-US" dirty="0">
                <a:solidFill>
                  <a:schemeClr val="bg1"/>
                </a:solidFill>
              </a:rPr>
              <a:t>override</a:t>
            </a:r>
            <a:r>
              <a:rPr lang="en-US" dirty="0"/>
              <a:t> void Eat() {}</a:t>
            </a:r>
          </a:p>
          <a:p>
            <a:r>
              <a:rPr lang="en-US" dirty="0"/>
              <a:t>}</a:t>
            </a:r>
          </a:p>
        </p:txBody>
      </p:sp>
    </p:spTree>
    <p:extLst>
      <p:ext uri="{BB962C8B-B14F-4D97-AF65-F5344CB8AC3E}">
        <p14:creationId xmlns:p14="http://schemas.microsoft.com/office/powerpoint/2010/main" val="33240186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prstGeom prst="rect">
            <a:avLst/>
          </a:prstGeom>
        </p:spPr>
        <p:txBody>
          <a:bodyPr>
            <a:normAutofit/>
          </a:bodyPr>
          <a:lstStyle/>
          <a:p>
            <a:pPr>
              <a:lnSpc>
                <a:spcPct val="100000"/>
              </a:lnSpc>
            </a:pPr>
            <a:r>
              <a:rPr lang="en-US" dirty="0"/>
              <a:t>We can </a:t>
            </a:r>
            <a:r>
              <a:rPr lang="en-US" b="1" dirty="0">
                <a:solidFill>
                  <a:schemeClr val="bg1"/>
                </a:solidFill>
              </a:rPr>
              <a:t>extend a class </a:t>
            </a:r>
            <a:r>
              <a:rPr lang="en-US" dirty="0"/>
              <a:t>that we </a:t>
            </a:r>
            <a:r>
              <a:rPr lang="en-US" b="1" dirty="0">
                <a:solidFill>
                  <a:schemeClr val="bg1"/>
                </a:solidFill>
              </a:rPr>
              <a:t>can't otherwise change</a:t>
            </a: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Inheritance Benefits – Extension</a:t>
            </a:r>
            <a:endParaRPr lang="bg-BG" sz="4000" dirty="0"/>
          </a:p>
        </p:txBody>
      </p:sp>
      <p:sp>
        <p:nvSpPr>
          <p:cNvPr id="5" name="Slide Number Placeholder 4"/>
          <p:cNvSpPr>
            <a:spLocks noGrp="1"/>
          </p:cNvSpPr>
          <p:nvPr>
            <p:ph type="sldNum" sz="quarter" idx="13"/>
          </p:nvPr>
        </p:nvSpPr>
        <p:spPr/>
        <p:txBody>
          <a:bodyPr/>
          <a:lstStyle/>
          <a:p>
            <a:fld id="{C014DD1E-5D91-48A3-AD6D-45FBA980D106}" type="slidenum">
              <a:rPr lang="en-US" smtClean="0"/>
              <a:pPr/>
              <a:t>24</a:t>
            </a:fld>
            <a:endParaRPr lang="en-US" dirty="0"/>
          </a:p>
        </p:txBody>
      </p:sp>
      <p:sp>
        <p:nvSpPr>
          <p:cNvPr id="8" name="Rectangle: Rounded Corners 7"/>
          <p:cNvSpPr/>
          <p:nvPr/>
        </p:nvSpPr>
        <p:spPr>
          <a:xfrm>
            <a:off x="3541712" y="2209800"/>
            <a:ext cx="5195506" cy="1828800"/>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2800" b="1" dirty="0">
                <a:solidFill>
                  <a:schemeClr val="bg2"/>
                </a:solidFill>
                <a:effectLst>
                  <a:outerShdw blurRad="38100" dist="38100" dir="2700000" algn="tl">
                    <a:srgbClr val="000000">
                      <a:alpha val="43137"/>
                    </a:srgbClr>
                  </a:outerShdw>
                </a:effectLst>
              </a:rPr>
              <a:t>Collections</a:t>
            </a:r>
          </a:p>
        </p:txBody>
      </p:sp>
      <p:sp>
        <p:nvSpPr>
          <p:cNvPr id="9" name="Rectangle: Rounded Corners 8"/>
          <p:cNvSpPr/>
          <p:nvPr/>
        </p:nvSpPr>
        <p:spPr>
          <a:xfrm>
            <a:off x="3784420" y="3072099"/>
            <a:ext cx="4710089" cy="585500"/>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GB" sz="2800" b="1" noProof="1">
                <a:solidFill>
                  <a:schemeClr val="bg2"/>
                </a:solidFill>
                <a:effectLst>
                  <a:outerShdw blurRad="38100" dist="38100" dir="2700000" algn="tl">
                    <a:srgbClr val="000000">
                      <a:alpha val="43137"/>
                    </a:srgbClr>
                  </a:outerShdw>
                </a:effectLst>
              </a:rPr>
              <a:t>List</a:t>
            </a:r>
          </a:p>
        </p:txBody>
      </p:sp>
      <p:sp>
        <p:nvSpPr>
          <p:cNvPr id="11" name="Rectangle: Rounded Corners 10"/>
          <p:cNvSpPr/>
          <p:nvPr/>
        </p:nvSpPr>
        <p:spPr>
          <a:xfrm>
            <a:off x="3250819" y="5334000"/>
            <a:ext cx="5777698" cy="585500"/>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GB" sz="2800" b="1" noProof="1">
                <a:solidFill>
                  <a:schemeClr val="bg2"/>
                </a:solidFill>
                <a:effectLst>
                  <a:outerShdw blurRad="38100" dist="38100" dir="2700000" algn="tl">
                    <a:srgbClr val="000000">
                      <a:alpha val="43137"/>
                    </a:srgbClr>
                  </a:outerShdw>
                </a:effectLst>
              </a:rPr>
              <a:t>CustomList</a:t>
            </a:r>
          </a:p>
        </p:txBody>
      </p:sp>
      <p:sp>
        <p:nvSpPr>
          <p:cNvPr id="15" name="AutoShape 6"/>
          <p:cNvSpPr>
            <a:spLocks noChangeArrowheads="1"/>
          </p:cNvSpPr>
          <p:nvPr/>
        </p:nvSpPr>
        <p:spPr bwMode="auto">
          <a:xfrm>
            <a:off x="4667248" y="4394034"/>
            <a:ext cx="1257301" cy="433200"/>
          </a:xfrm>
          <a:prstGeom prst="wedgeRoundRectCallout">
            <a:avLst>
              <a:gd name="adj1" fmla="val 55951"/>
              <a:gd name="adj2" fmla="val -23570"/>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rgbClr val="FFFFFF"/>
                </a:solidFill>
                <a:effectLst>
                  <a:outerShdw blurRad="38100" dist="38100" dir="2700000" algn="tl">
                    <a:srgbClr val="000000">
                      <a:alpha val="43137"/>
                    </a:srgbClr>
                  </a:outerShdw>
                </a:effectLst>
              </a:rPr>
              <a:t>Extends</a:t>
            </a:r>
            <a:endParaRPr lang="bg-BG" sz="2400" b="1" dirty="0">
              <a:solidFill>
                <a:srgbClr val="FFFFFF"/>
              </a:solidFill>
              <a:effectLst>
                <a:outerShdw blurRad="38100" dist="38100" dir="2700000" algn="tl">
                  <a:srgbClr val="000000">
                    <a:alpha val="43137"/>
                  </a:srgbClr>
                </a:outerShdw>
              </a:effectLst>
            </a:endParaRPr>
          </a:p>
        </p:txBody>
      </p:sp>
      <p:sp>
        <p:nvSpPr>
          <p:cNvPr id="12" name="Arrow: Right 29"/>
          <p:cNvSpPr/>
          <p:nvPr/>
        </p:nvSpPr>
        <p:spPr>
          <a:xfrm rot="16200000">
            <a:off x="5375478" y="4380204"/>
            <a:ext cx="1527973" cy="236854"/>
          </a:xfrm>
          <a:prstGeom prst="right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2800" b="1">
              <a:solidFill>
                <a:srgbClr val="FFFF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60650566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1" grpId="0" animBg="1"/>
      <p:bldP spid="15" grpId="0" animBg="1"/>
      <p:bldP spid="12"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prstGeom prst="rect">
            <a:avLst/>
          </a:prstGeom>
        </p:spPr>
        <p:txBody>
          <a:bodyPr>
            <a:normAutofit/>
          </a:bodyPr>
          <a:lstStyle/>
          <a:p>
            <a:pPr>
              <a:lnSpc>
                <a:spcPct val="100000"/>
              </a:lnSpc>
            </a:pPr>
            <a:r>
              <a:rPr lang="en-US" dirty="0"/>
              <a:t>Create an </a:t>
            </a:r>
            <a:r>
              <a:rPr lang="en-US" dirty="0" smtClean="0"/>
              <a:t>list </a:t>
            </a:r>
            <a:r>
              <a:rPr lang="en-US" dirty="0"/>
              <a:t>that has</a:t>
            </a:r>
          </a:p>
          <a:p>
            <a:pPr lvl="1">
              <a:lnSpc>
                <a:spcPct val="100000"/>
              </a:lnSpc>
            </a:pPr>
            <a:r>
              <a:rPr lang="en-US" dirty="0"/>
              <a:t>All functionality of a </a:t>
            </a:r>
            <a:r>
              <a:rPr lang="en-US" b="1" noProof="1">
                <a:solidFill>
                  <a:schemeClr val="bg1"/>
                </a:solidFill>
                <a:latin typeface="Consolas" panose="020B0609020204030204" pitchFamily="49" charset="0"/>
              </a:rPr>
              <a:t>List&lt;string&gt;</a:t>
            </a:r>
          </a:p>
          <a:p>
            <a:pPr lvl="1">
              <a:lnSpc>
                <a:spcPct val="100000"/>
              </a:lnSpc>
            </a:pPr>
            <a:r>
              <a:rPr lang="en-US" dirty="0" smtClean="0"/>
              <a:t>Method </a:t>
            </a:r>
            <a:r>
              <a:rPr lang="en-US" dirty="0"/>
              <a:t>that returns and removes a random element</a:t>
            </a: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Problem: </a:t>
            </a:r>
            <a:r>
              <a:rPr lang="en-US" sz="4000"/>
              <a:t>Random List</a:t>
            </a:r>
            <a:endParaRPr lang="bg-BG" sz="4000" dirty="0"/>
          </a:p>
        </p:txBody>
      </p:sp>
      <p:sp>
        <p:nvSpPr>
          <p:cNvPr id="5" name="Slide Number Placeholder 4"/>
          <p:cNvSpPr>
            <a:spLocks noGrp="1"/>
          </p:cNvSpPr>
          <p:nvPr>
            <p:ph type="sldNum" sz="quarter" idx="13"/>
          </p:nvPr>
        </p:nvSpPr>
        <p:spPr/>
        <p:txBody>
          <a:bodyPr/>
          <a:lstStyle/>
          <a:p>
            <a:fld id="{C014DD1E-5D91-48A3-AD6D-45FBA980D106}" type="slidenum">
              <a:rPr lang="en-US" smtClean="0"/>
              <a:pPr/>
              <a:t>25</a:t>
            </a:fld>
            <a:endParaRPr lang="en-US" dirty="0"/>
          </a:p>
        </p:txBody>
      </p:sp>
      <p:sp>
        <p:nvSpPr>
          <p:cNvPr id="18" name="Rectangle: Rounded Corners 17"/>
          <p:cNvSpPr/>
          <p:nvPr/>
        </p:nvSpPr>
        <p:spPr>
          <a:xfrm>
            <a:off x="3517248" y="3505200"/>
            <a:ext cx="4305300" cy="1600200"/>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2800" b="1" dirty="0">
                <a:solidFill>
                  <a:schemeClr val="bg2"/>
                </a:solidFill>
                <a:effectLst>
                  <a:outerShdw blurRad="38100" dist="38100" dir="2700000" algn="tl">
                    <a:srgbClr val="000000">
                      <a:alpha val="43137"/>
                    </a:srgbClr>
                  </a:outerShdw>
                </a:effectLst>
              </a:rPr>
              <a:t>Collections</a:t>
            </a:r>
          </a:p>
        </p:txBody>
      </p:sp>
      <p:sp>
        <p:nvSpPr>
          <p:cNvPr id="19" name="Rectangle: Rounded Corners 18"/>
          <p:cNvSpPr/>
          <p:nvPr/>
        </p:nvSpPr>
        <p:spPr>
          <a:xfrm>
            <a:off x="3728223" y="4212085"/>
            <a:ext cx="3903055" cy="512313"/>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af-ZA" sz="2800" b="1" noProof="1">
                <a:solidFill>
                  <a:schemeClr val="bg2"/>
                </a:solidFill>
                <a:effectLst>
                  <a:outerShdw blurRad="38100" dist="38100" dir="2700000" algn="tl">
                    <a:srgbClr val="000000">
                      <a:alpha val="43137"/>
                    </a:srgbClr>
                  </a:outerShdw>
                </a:effectLst>
              </a:rPr>
              <a:t>List&lt;string&gt;</a:t>
            </a:r>
            <a:endParaRPr lang="en-GB" sz="2800" b="1" noProof="1">
              <a:solidFill>
                <a:schemeClr val="bg2"/>
              </a:solidFill>
              <a:effectLst>
                <a:outerShdw blurRad="38100" dist="38100" dir="2700000" algn="tl">
                  <a:srgbClr val="000000">
                    <a:alpha val="43137"/>
                  </a:srgbClr>
                </a:outerShdw>
              </a:effectLst>
            </a:endParaRPr>
          </a:p>
        </p:txBody>
      </p:sp>
      <p:sp>
        <p:nvSpPr>
          <p:cNvPr id="20" name="Rectangle: Rounded Corners 19"/>
          <p:cNvSpPr/>
          <p:nvPr/>
        </p:nvSpPr>
        <p:spPr>
          <a:xfrm>
            <a:off x="3332034" y="5638800"/>
            <a:ext cx="4695434" cy="512313"/>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2800" b="1" noProof="1" smtClean="0">
                <a:solidFill>
                  <a:schemeClr val="bg2"/>
                </a:solidFill>
                <a:effectLst>
                  <a:outerShdw blurRad="38100" dist="38100" dir="2700000" algn="tl">
                    <a:srgbClr val="000000">
                      <a:alpha val="43137"/>
                    </a:srgbClr>
                  </a:outerShdw>
                </a:effectLst>
              </a:rPr>
              <a:t>RandomList</a:t>
            </a:r>
            <a:endParaRPr lang="en-GB" sz="2800" b="1" noProof="1">
              <a:solidFill>
                <a:schemeClr val="bg2"/>
              </a:solidFill>
              <a:effectLst>
                <a:outerShdw blurRad="38100" dist="38100" dir="2700000" algn="tl">
                  <a:srgbClr val="000000">
                    <a:alpha val="43137"/>
                  </a:srgbClr>
                </a:outerShdw>
              </a:effectLst>
            </a:endParaRPr>
          </a:p>
        </p:txBody>
      </p:sp>
      <p:sp>
        <p:nvSpPr>
          <p:cNvPr id="22" name="AutoShape 6"/>
          <p:cNvSpPr>
            <a:spLocks noChangeArrowheads="1"/>
          </p:cNvSpPr>
          <p:nvPr/>
        </p:nvSpPr>
        <p:spPr bwMode="auto">
          <a:xfrm>
            <a:off x="8317848" y="5448247"/>
            <a:ext cx="3523314" cy="645714"/>
          </a:xfrm>
          <a:prstGeom prst="wedgeRoundRectCallout">
            <a:avLst>
              <a:gd name="adj1" fmla="val -54063"/>
              <a:gd name="adj2" fmla="val 25701"/>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rgbClr val="FFFFFF"/>
                </a:solidFill>
                <a:effectLst>
                  <a:outerShdw blurRad="38100" dist="38100" dir="2700000" algn="tl">
                    <a:srgbClr val="000000">
                      <a:alpha val="43137"/>
                    </a:srgbClr>
                  </a:outerShdw>
                </a:effectLst>
              </a:rPr>
              <a:t>+</a:t>
            </a:r>
            <a:r>
              <a:rPr lang="en-US" sz="2400" b="1" noProof="1">
                <a:solidFill>
                  <a:srgbClr val="FFFFFF"/>
                </a:solidFill>
                <a:effectLst>
                  <a:outerShdw blurRad="38100" dist="38100" dir="2700000" algn="tl">
                    <a:srgbClr val="000000">
                      <a:alpha val="43137"/>
                    </a:srgbClr>
                  </a:outerShdw>
                </a:effectLst>
              </a:rPr>
              <a:t>RandomElement</a:t>
            </a:r>
            <a:r>
              <a:rPr lang="en-US" sz="2400" b="1" dirty="0">
                <a:solidFill>
                  <a:srgbClr val="FFFFFF"/>
                </a:solidFill>
                <a:effectLst>
                  <a:outerShdw blurRad="38100" dist="38100" dir="2700000" algn="tl">
                    <a:srgbClr val="000000">
                      <a:alpha val="43137"/>
                    </a:srgbClr>
                  </a:outerShdw>
                </a:effectLst>
              </a:rPr>
              <a:t>():string</a:t>
            </a:r>
            <a:endParaRPr lang="bg-BG" sz="2400" b="1" dirty="0">
              <a:solidFill>
                <a:srgbClr val="FFFFFF"/>
              </a:solidFill>
              <a:effectLst>
                <a:outerShdw blurRad="38100" dist="38100" dir="2700000" algn="tl">
                  <a:srgbClr val="000000">
                    <a:alpha val="43137"/>
                  </a:srgbClr>
                </a:outerShdw>
              </a:effectLst>
            </a:endParaRPr>
          </a:p>
        </p:txBody>
      </p:sp>
      <p:sp>
        <p:nvSpPr>
          <p:cNvPr id="11" name="Arrow: Right 29"/>
          <p:cNvSpPr/>
          <p:nvPr/>
        </p:nvSpPr>
        <p:spPr>
          <a:xfrm rot="16200000">
            <a:off x="5286489" y="5058736"/>
            <a:ext cx="766818" cy="225776"/>
          </a:xfrm>
          <a:prstGeom prst="right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2800" b="1">
              <a:solidFill>
                <a:srgbClr val="FFFF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7499325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20" grpId="0" animBg="1"/>
      <p:bldP spid="22" grpId="0" animBg="1"/>
      <p:bldP spid="11"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Solution: </a:t>
            </a:r>
            <a:r>
              <a:rPr lang="en-US" sz="4000" dirty="0" smtClean="0"/>
              <a:t>Random List</a:t>
            </a:r>
            <a:endParaRPr lang="bg-BG" sz="4000" dirty="0"/>
          </a:p>
        </p:txBody>
      </p:sp>
      <p:sp>
        <p:nvSpPr>
          <p:cNvPr id="5" name="Slide Number Placeholder 4"/>
          <p:cNvSpPr>
            <a:spLocks noGrp="1"/>
          </p:cNvSpPr>
          <p:nvPr>
            <p:ph type="sldNum" sz="quarter" idx="4294967295"/>
          </p:nvPr>
        </p:nvSpPr>
        <p:spPr>
          <a:xfrm>
            <a:off x="11760200" y="6524625"/>
            <a:ext cx="428625" cy="196850"/>
          </a:xfrm>
        </p:spPr>
        <p:txBody>
          <a:bodyPr/>
          <a:lstStyle/>
          <a:p>
            <a:fld id="{C014DD1E-5D91-48A3-AD6D-45FBA980D106}" type="slidenum">
              <a:rPr lang="en-US" smtClean="0"/>
              <a:pPr/>
              <a:t>26</a:t>
            </a:fld>
            <a:endParaRPr lang="en-US" dirty="0"/>
          </a:p>
        </p:txBody>
      </p:sp>
      <p:sp>
        <p:nvSpPr>
          <p:cNvPr id="11" name="Text Placeholder 5"/>
          <p:cNvSpPr txBox="1">
            <a:spLocks/>
          </p:cNvSpPr>
          <p:nvPr/>
        </p:nvSpPr>
        <p:spPr>
          <a:xfrm>
            <a:off x="2055812" y="1241869"/>
            <a:ext cx="8305800" cy="4946968"/>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defPPr>
              <a:defRPr lang="en-US"/>
            </a:defPPr>
            <a:lvl1pPr defTabSz="1218438" latinLnBrk="1">
              <a:spcBef>
                <a:spcPts val="600"/>
              </a:spcBef>
              <a:spcAft>
                <a:spcPts val="600"/>
              </a:spcAft>
              <a:buFont typeface="Wingdings" panose="05000000000000000000" pitchFamily="2" charset="2"/>
              <a:buNone/>
              <a:defRPr sz="2398" b="1">
                <a:latin typeface="Consolas" pitchFamily="49" charset="0"/>
                <a:cs typeface="Consolas" pitchFamily="49" charset="0"/>
              </a:defRPr>
            </a:lvl1pPr>
          </a:lstStyle>
          <a:p>
            <a:pPr>
              <a:spcAft>
                <a:spcPts val="300"/>
              </a:spcAft>
            </a:pPr>
            <a:r>
              <a:rPr lang="en-US" dirty="0"/>
              <a:t>public class RandomList </a:t>
            </a:r>
            <a:r>
              <a:rPr lang="en-US" dirty="0">
                <a:solidFill>
                  <a:schemeClr val="bg1"/>
                </a:solidFill>
              </a:rPr>
              <a:t>: List&lt;string&gt; </a:t>
            </a:r>
            <a:r>
              <a:rPr lang="en-US" dirty="0"/>
              <a:t>{</a:t>
            </a:r>
          </a:p>
          <a:p>
            <a:pPr>
              <a:spcAft>
                <a:spcPts val="300"/>
              </a:spcAft>
            </a:pPr>
            <a:r>
              <a:rPr lang="en-US" dirty="0"/>
              <a:t>  private Random rnd; </a:t>
            </a:r>
            <a:r>
              <a:rPr lang="en-US" dirty="0">
                <a:solidFill>
                  <a:schemeClr val="accent2"/>
                </a:solidFill>
              </a:rPr>
              <a:t>//TODO:</a:t>
            </a:r>
            <a:r>
              <a:rPr lang="en-US" i="1" dirty="0">
                <a:solidFill>
                  <a:schemeClr val="accent2"/>
                </a:solidFill>
              </a:rPr>
              <a:t> Add constructor</a:t>
            </a:r>
          </a:p>
          <a:p>
            <a:pPr>
              <a:spcAft>
                <a:spcPts val="300"/>
              </a:spcAft>
            </a:pPr>
            <a:r>
              <a:rPr lang="en-US" dirty="0"/>
              <a:t>  public string </a:t>
            </a:r>
            <a:r>
              <a:rPr lang="en-US" dirty="0">
                <a:solidFill>
                  <a:schemeClr val="bg1"/>
                </a:solidFill>
              </a:rPr>
              <a:t>RemoveRandomElement</a:t>
            </a:r>
            <a:r>
              <a:rPr lang="en-US" dirty="0"/>
              <a:t>()</a:t>
            </a:r>
          </a:p>
          <a:p>
            <a:pPr>
              <a:spcAft>
                <a:spcPts val="300"/>
              </a:spcAft>
            </a:pPr>
            <a:r>
              <a:rPr lang="en-US" dirty="0"/>
              <a:t>  {</a:t>
            </a:r>
          </a:p>
          <a:p>
            <a:pPr>
              <a:spcAft>
                <a:spcPts val="300"/>
              </a:spcAft>
            </a:pPr>
            <a:r>
              <a:rPr lang="en-US" dirty="0"/>
              <a:t>    int index = </a:t>
            </a:r>
            <a:r>
              <a:rPr lang="en-US" dirty="0" err="1" smtClean="0"/>
              <a:t>rnd.Next</a:t>
            </a:r>
            <a:r>
              <a:rPr lang="en-US" dirty="0" smtClean="0"/>
              <a:t>(0,</a:t>
            </a:r>
            <a:r>
              <a:rPr lang="en-US" dirty="0"/>
              <a:t> </a:t>
            </a:r>
            <a:r>
              <a:rPr lang="en-US" smtClean="0"/>
              <a:t>this</a:t>
            </a:r>
            <a:r>
              <a:rPr lang="en-US" smtClean="0"/>
              <a:t>.Count);</a:t>
            </a:r>
            <a:endParaRPr lang="en-US" dirty="0"/>
          </a:p>
          <a:p>
            <a:pPr>
              <a:spcAft>
                <a:spcPts val="300"/>
              </a:spcAft>
            </a:pPr>
            <a:r>
              <a:rPr lang="en-US" dirty="0"/>
              <a:t>    string str = </a:t>
            </a:r>
            <a:r>
              <a:rPr lang="en-US" dirty="0" smtClean="0"/>
              <a:t>this[index</a:t>
            </a:r>
            <a:r>
              <a:rPr lang="en-US" dirty="0"/>
              <a:t>];</a:t>
            </a:r>
          </a:p>
          <a:p>
            <a:pPr>
              <a:spcAft>
                <a:spcPts val="300"/>
              </a:spcAft>
            </a:pPr>
            <a:r>
              <a:rPr lang="en-US" dirty="0"/>
              <a:t>    </a:t>
            </a:r>
            <a:r>
              <a:rPr lang="en-US" dirty="0" err="1" smtClean="0"/>
              <a:t>this.RemoveAt</a:t>
            </a:r>
            <a:r>
              <a:rPr lang="en-US" dirty="0" smtClean="0"/>
              <a:t>(index</a:t>
            </a:r>
            <a:r>
              <a:rPr lang="en-US" dirty="0"/>
              <a:t>);</a:t>
            </a:r>
          </a:p>
          <a:p>
            <a:pPr>
              <a:spcAft>
                <a:spcPts val="300"/>
              </a:spcAft>
            </a:pPr>
            <a:r>
              <a:rPr lang="en-US" dirty="0"/>
              <a:t>    return str;</a:t>
            </a:r>
          </a:p>
          <a:p>
            <a:pPr>
              <a:spcAft>
                <a:spcPts val="300"/>
              </a:spcAft>
            </a:pPr>
            <a:r>
              <a:rPr lang="en-US" dirty="0"/>
              <a:t>  } </a:t>
            </a:r>
          </a:p>
          <a:p>
            <a:pPr>
              <a:spcAft>
                <a:spcPts val="300"/>
              </a:spcAft>
            </a:pPr>
            <a:r>
              <a:rPr lang="en-US" dirty="0"/>
              <a:t>}</a:t>
            </a:r>
          </a:p>
        </p:txBody>
      </p:sp>
      <p:sp>
        <p:nvSpPr>
          <p:cNvPr id="6" name="TextBox 6">
            <a:extLst>
              <a:ext uri="{FF2B5EF4-FFF2-40B4-BE49-F238E27FC236}">
                <a16:creationId xmlns:a16="http://schemas.microsoft.com/office/drawing/2014/main" id="{15A723FC-18A1-427A-A31E-0CAED8622B76}"/>
              </a:ext>
            </a:extLst>
          </p:cNvPr>
          <p:cNvSpPr txBox="1"/>
          <p:nvPr/>
        </p:nvSpPr>
        <p:spPr>
          <a:xfrm>
            <a:off x="798512" y="6447303"/>
            <a:ext cx="10591800" cy="369332"/>
          </a:xfrm>
          <a:prstGeom prst="rect">
            <a:avLst/>
          </a:prstGeom>
          <a:noFill/>
        </p:spPr>
        <p:txBody>
          <a:bodyPr wrap="square" rtlCol="0">
            <a:spAutoFit/>
          </a:bodyPr>
          <a:lstStyle/>
          <a:p>
            <a:pPr algn="ctr"/>
            <a:r>
              <a:rPr lang="en-US" dirty="0"/>
              <a:t>Check your solution here</a:t>
            </a:r>
            <a:r>
              <a:rPr lang="en-US" dirty="0" smtClean="0"/>
              <a:t>: </a:t>
            </a:r>
            <a:r>
              <a:rPr lang="en-US" dirty="0">
                <a:hlinkClick r:id="rId3"/>
              </a:rPr>
              <a:t>https://judge.softuni.bg/Contests/1499/Inheritance-Lab</a:t>
            </a:r>
            <a:endParaRPr lang="en-US" dirty="0"/>
          </a:p>
        </p:txBody>
      </p:sp>
    </p:spTree>
    <p:extLst>
      <p:ext uri="{BB962C8B-B14F-4D97-AF65-F5344CB8AC3E}">
        <p14:creationId xmlns:p14="http://schemas.microsoft.com/office/powerpoint/2010/main" val="144080861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593C9E5-A56C-494E-9FBC-FA93BD245733}"/>
              </a:ext>
            </a:extLst>
          </p:cNvPr>
          <p:cNvSpPr>
            <a:spLocks noGrp="1"/>
          </p:cNvSpPr>
          <p:nvPr>
            <p:ph type="body" sz="quarter" idx="10"/>
          </p:nvPr>
        </p:nvSpPr>
        <p:spPr/>
        <p:txBody>
          <a:bodyPr/>
          <a:lstStyle/>
          <a:p>
            <a:r>
              <a:rPr lang="en-GB" dirty="0"/>
              <a:t>Types of Class Reuse</a:t>
            </a:r>
          </a:p>
        </p:txBody>
      </p:sp>
      <p:sp>
        <p:nvSpPr>
          <p:cNvPr id="3" name="Text Placeholder 2">
            <a:extLst>
              <a:ext uri="{FF2B5EF4-FFF2-40B4-BE49-F238E27FC236}">
                <a16:creationId xmlns:a16="http://schemas.microsoft.com/office/drawing/2014/main" id="{60C15449-09B5-42ED-BD42-447201C7A1FD}"/>
              </a:ext>
            </a:extLst>
          </p:cNvPr>
          <p:cNvSpPr>
            <a:spLocks noGrp="1"/>
          </p:cNvSpPr>
          <p:nvPr>
            <p:ph type="body" sz="quarter" idx="11"/>
          </p:nvPr>
        </p:nvSpPr>
        <p:spPr/>
        <p:txBody>
          <a:bodyPr/>
          <a:lstStyle/>
          <a:p>
            <a:r>
              <a:rPr lang="en-US" dirty="0"/>
              <a:t>Extension, Composition, Delegation</a:t>
            </a:r>
          </a:p>
        </p:txBody>
      </p:sp>
      <p:pic>
        <p:nvPicPr>
          <p:cNvPr id="3076" name="Picture 4" descr="Related image">
            <a:extLst>
              <a:ext uri="{FF2B5EF4-FFF2-40B4-BE49-F238E27FC236}">
                <a16:creationId xmlns:a16="http://schemas.microsoft.com/office/drawing/2014/main" id="{713CFCD4-F176-4A56-9E34-2908C705CC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37013" y="609599"/>
            <a:ext cx="4115796" cy="40776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365674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normAutofit/>
          </a:bodyPr>
          <a:lstStyle/>
          <a:p>
            <a:pPr>
              <a:buClr>
                <a:schemeClr val="tx1"/>
              </a:buClr>
            </a:pPr>
            <a:r>
              <a:rPr lang="en-GB" sz="3600" b="1" dirty="0">
                <a:solidFill>
                  <a:schemeClr val="bg1"/>
                </a:solidFill>
              </a:rPr>
              <a:t>Duplicate code </a:t>
            </a:r>
            <a:r>
              <a:rPr lang="en-GB" sz="3600" dirty="0"/>
              <a:t>is error prone</a:t>
            </a:r>
          </a:p>
          <a:p>
            <a:pPr>
              <a:buClr>
                <a:schemeClr val="tx1"/>
              </a:buClr>
            </a:pPr>
            <a:r>
              <a:rPr lang="en-GB" sz="3600" b="1" dirty="0">
                <a:solidFill>
                  <a:schemeClr val="bg1"/>
                </a:solidFill>
              </a:rPr>
              <a:t>Reuse classes </a:t>
            </a:r>
            <a:r>
              <a:rPr lang="en-GB" sz="3600" dirty="0"/>
              <a:t>through </a:t>
            </a:r>
            <a:r>
              <a:rPr lang="en-GB" sz="3600" b="1" dirty="0">
                <a:solidFill>
                  <a:schemeClr val="bg1"/>
                </a:solidFill>
              </a:rPr>
              <a:t>extension</a:t>
            </a:r>
          </a:p>
          <a:p>
            <a:r>
              <a:rPr lang="en-GB" sz="3600" dirty="0"/>
              <a:t>Sometimes the only way</a:t>
            </a:r>
          </a:p>
        </p:txBody>
      </p:sp>
      <p:sp>
        <p:nvSpPr>
          <p:cNvPr id="4" name="Title 3"/>
          <p:cNvSpPr>
            <a:spLocks noGrp="1"/>
          </p:cNvSpPr>
          <p:nvPr>
            <p:ph type="title"/>
          </p:nvPr>
        </p:nvSpPr>
        <p:spPr/>
        <p:txBody>
          <a:bodyPr>
            <a:normAutofit/>
          </a:bodyPr>
          <a:lstStyle/>
          <a:p>
            <a:r>
              <a:rPr lang="en-US" dirty="0"/>
              <a:t>Extension</a:t>
            </a:r>
          </a:p>
        </p:txBody>
      </p:sp>
      <p:sp>
        <p:nvSpPr>
          <p:cNvPr id="2" name="Slide Number Placeholder 1"/>
          <p:cNvSpPr>
            <a:spLocks noGrp="1"/>
          </p:cNvSpPr>
          <p:nvPr>
            <p:ph type="sldNum" sz="quarter" idx="13"/>
          </p:nvPr>
        </p:nvSpPr>
        <p:spPr/>
        <p:txBody>
          <a:bodyPr/>
          <a:lstStyle/>
          <a:p>
            <a:fld id="{C014DD1E-5D91-48A3-AD6D-45FBA980D106}" type="slidenum">
              <a:rPr lang="en-US" smtClean="0">
                <a:solidFill>
                  <a:prstClr val="white">
                    <a:tint val="75000"/>
                  </a:prstClr>
                </a:solidFill>
              </a:rPr>
              <a:pPr/>
              <a:t>28</a:t>
            </a:fld>
            <a:endParaRPr lang="en-US">
              <a:solidFill>
                <a:prstClr val="white">
                  <a:tint val="75000"/>
                </a:prstClr>
              </a:solidFill>
            </a:endParaRPr>
          </a:p>
        </p:txBody>
      </p:sp>
      <p:sp>
        <p:nvSpPr>
          <p:cNvPr id="11" name="Rectangle: Rounded Corners 10"/>
          <p:cNvSpPr/>
          <p:nvPr/>
        </p:nvSpPr>
        <p:spPr>
          <a:xfrm>
            <a:off x="3427412" y="3429000"/>
            <a:ext cx="5195506" cy="1828800"/>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2800" b="1" dirty="0">
                <a:solidFill>
                  <a:schemeClr val="bg2"/>
                </a:solidFill>
                <a:effectLst>
                  <a:outerShdw blurRad="38100" dist="38100" dir="2700000" algn="tl">
                    <a:srgbClr val="000000">
                      <a:alpha val="43137"/>
                    </a:srgbClr>
                  </a:outerShdw>
                </a:effectLst>
              </a:rPr>
              <a:t>Collections</a:t>
            </a:r>
          </a:p>
        </p:txBody>
      </p:sp>
      <p:sp>
        <p:nvSpPr>
          <p:cNvPr id="12" name="Rectangle: Rounded Corners 11"/>
          <p:cNvSpPr/>
          <p:nvPr/>
        </p:nvSpPr>
        <p:spPr>
          <a:xfrm>
            <a:off x="3670120" y="4291299"/>
            <a:ext cx="4710089" cy="585500"/>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2800" b="1" noProof="1">
                <a:solidFill>
                  <a:schemeClr val="bg2"/>
                </a:solidFill>
                <a:effectLst>
                  <a:outerShdw blurRad="38100" dist="38100" dir="2700000" algn="tl">
                    <a:srgbClr val="000000">
                      <a:alpha val="43137"/>
                    </a:srgbClr>
                  </a:outerShdw>
                </a:effectLst>
              </a:rPr>
              <a:t>List</a:t>
            </a:r>
            <a:r>
              <a:rPr lang="bg-BG" sz="2800" b="1" noProof="1">
                <a:solidFill>
                  <a:schemeClr val="bg2"/>
                </a:solidFill>
                <a:effectLst>
                  <a:outerShdw blurRad="38100" dist="38100" dir="2700000" algn="tl">
                    <a:srgbClr val="000000">
                      <a:alpha val="43137"/>
                    </a:srgbClr>
                  </a:outerShdw>
                </a:effectLst>
              </a:rPr>
              <a:t>&lt;</a:t>
            </a:r>
            <a:r>
              <a:rPr lang="af-ZA" sz="2800" b="1" noProof="1">
                <a:solidFill>
                  <a:schemeClr val="bg2"/>
                </a:solidFill>
                <a:effectLst>
                  <a:outerShdw blurRad="38100" dist="38100" dir="2700000" algn="tl">
                    <a:srgbClr val="000000">
                      <a:alpha val="43137"/>
                    </a:srgbClr>
                  </a:outerShdw>
                </a:effectLst>
              </a:rPr>
              <a:t>string</a:t>
            </a:r>
            <a:r>
              <a:rPr lang="bg-BG" sz="2800" b="1" noProof="1">
                <a:solidFill>
                  <a:schemeClr val="bg2"/>
                </a:solidFill>
                <a:effectLst>
                  <a:outerShdw blurRad="38100" dist="38100" dir="2700000" algn="tl">
                    <a:srgbClr val="000000">
                      <a:alpha val="43137"/>
                    </a:srgbClr>
                  </a:outerShdw>
                </a:effectLst>
              </a:rPr>
              <a:t>&gt;</a:t>
            </a:r>
            <a:endParaRPr lang="en-GB" sz="2800" b="1" noProof="1">
              <a:solidFill>
                <a:schemeClr val="bg2"/>
              </a:solidFill>
              <a:effectLst>
                <a:outerShdw blurRad="38100" dist="38100" dir="2700000" algn="tl">
                  <a:srgbClr val="000000">
                    <a:alpha val="43137"/>
                  </a:srgbClr>
                </a:outerShdw>
              </a:effectLst>
            </a:endParaRPr>
          </a:p>
        </p:txBody>
      </p:sp>
      <p:sp>
        <p:nvSpPr>
          <p:cNvPr id="13" name="Rectangle: Rounded Corners 12"/>
          <p:cNvSpPr/>
          <p:nvPr/>
        </p:nvSpPr>
        <p:spPr>
          <a:xfrm>
            <a:off x="3136519" y="5662900"/>
            <a:ext cx="5777698" cy="585500"/>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2800" b="1" noProof="1">
                <a:solidFill>
                  <a:schemeClr val="bg2"/>
                </a:solidFill>
                <a:effectLst>
                  <a:outerShdw blurRad="38100" dist="38100" dir="2700000" algn="tl">
                    <a:srgbClr val="000000">
                      <a:alpha val="43137"/>
                    </a:srgbClr>
                  </a:outerShdw>
                </a:effectLst>
              </a:rPr>
              <a:t>CustomList</a:t>
            </a:r>
          </a:p>
        </p:txBody>
      </p:sp>
      <p:sp>
        <p:nvSpPr>
          <p:cNvPr id="10" name="Arrow: Right 29"/>
          <p:cNvSpPr/>
          <p:nvPr/>
        </p:nvSpPr>
        <p:spPr>
          <a:xfrm rot="16200000">
            <a:off x="5694661" y="5152215"/>
            <a:ext cx="661007" cy="192088"/>
          </a:xfrm>
          <a:prstGeom prst="right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2800" b="1">
              <a:solidFill>
                <a:srgbClr val="FFFF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27672639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0"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lstStyle/>
          <a:p>
            <a:r>
              <a:rPr lang="en-GB" dirty="0"/>
              <a:t>Using classes to define classes</a:t>
            </a:r>
          </a:p>
        </p:txBody>
      </p:sp>
      <p:sp>
        <p:nvSpPr>
          <p:cNvPr id="4" name="Title 3"/>
          <p:cNvSpPr>
            <a:spLocks noGrp="1"/>
          </p:cNvSpPr>
          <p:nvPr>
            <p:ph type="title"/>
          </p:nvPr>
        </p:nvSpPr>
        <p:spPr/>
        <p:txBody>
          <a:bodyPr>
            <a:normAutofit/>
          </a:bodyPr>
          <a:lstStyle/>
          <a:p>
            <a:r>
              <a:rPr lang="en-US"/>
              <a:t>Composition</a:t>
            </a:r>
            <a:endParaRPr lang="en-US" dirty="0"/>
          </a:p>
        </p:txBody>
      </p:sp>
      <p:sp>
        <p:nvSpPr>
          <p:cNvPr id="2" name="Slide Number Placeholder 1"/>
          <p:cNvSpPr>
            <a:spLocks noGrp="1"/>
          </p:cNvSpPr>
          <p:nvPr>
            <p:ph type="sldNum" sz="quarter" idx="13"/>
          </p:nvPr>
        </p:nvSpPr>
        <p:spPr/>
        <p:txBody>
          <a:bodyPr/>
          <a:lstStyle/>
          <a:p>
            <a:fld id="{C014DD1E-5D91-48A3-AD6D-45FBA980D106}" type="slidenum">
              <a:rPr lang="en-US" smtClean="0">
                <a:solidFill>
                  <a:prstClr val="white">
                    <a:tint val="75000"/>
                  </a:prstClr>
                </a:solidFill>
              </a:rPr>
              <a:pPr/>
              <a:t>29</a:t>
            </a:fld>
            <a:endParaRPr lang="en-US">
              <a:solidFill>
                <a:prstClr val="white">
                  <a:tint val="75000"/>
                </a:prstClr>
              </a:solidFill>
            </a:endParaRPr>
          </a:p>
        </p:txBody>
      </p:sp>
      <p:sp>
        <p:nvSpPr>
          <p:cNvPr id="19" name="Text Placeholder 5"/>
          <p:cNvSpPr txBox="1">
            <a:spLocks/>
          </p:cNvSpPr>
          <p:nvPr/>
        </p:nvSpPr>
        <p:spPr>
          <a:xfrm>
            <a:off x="1751012" y="2389743"/>
            <a:ext cx="3705583" cy="3201618"/>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defPPr>
              <a:defRPr lang="en-US"/>
            </a:defPPr>
            <a:lvl1pPr defTabSz="1218438" latinLnBrk="1">
              <a:spcBef>
                <a:spcPts val="600"/>
              </a:spcBef>
              <a:spcAft>
                <a:spcPts val="600"/>
              </a:spcAft>
              <a:buFont typeface="Wingdings" panose="05000000000000000000" pitchFamily="2" charset="2"/>
              <a:buNone/>
              <a:defRPr sz="2398" b="1">
                <a:latin typeface="Consolas" pitchFamily="49" charset="0"/>
                <a:cs typeface="Consolas" pitchFamily="49" charset="0"/>
              </a:defRPr>
            </a:lvl1pPr>
          </a:lstStyle>
          <a:p>
            <a:r>
              <a:rPr lang="en-US" dirty="0"/>
              <a:t>class </a:t>
            </a:r>
            <a:r>
              <a:rPr lang="en-GB" dirty="0"/>
              <a:t>Laptop</a:t>
            </a:r>
            <a:r>
              <a:rPr lang="en-US" dirty="0"/>
              <a:t> {</a:t>
            </a:r>
          </a:p>
          <a:p>
            <a:r>
              <a:rPr lang="en-US" dirty="0"/>
              <a:t>  Monitor monitor;</a:t>
            </a:r>
          </a:p>
          <a:p>
            <a:r>
              <a:rPr lang="en-US" dirty="0"/>
              <a:t>  Touchpad touchpad;</a:t>
            </a:r>
          </a:p>
          <a:p>
            <a:r>
              <a:rPr lang="en-US" dirty="0"/>
              <a:t>  Keyboard keyboard;</a:t>
            </a:r>
          </a:p>
          <a:p>
            <a:r>
              <a:rPr lang="en-US" dirty="0"/>
              <a:t>  …</a:t>
            </a:r>
          </a:p>
          <a:p>
            <a:r>
              <a:rPr lang="en-US" dirty="0"/>
              <a:t>}</a:t>
            </a:r>
          </a:p>
        </p:txBody>
      </p:sp>
      <p:sp>
        <p:nvSpPr>
          <p:cNvPr id="20" name="AutoShape 6"/>
          <p:cNvSpPr>
            <a:spLocks noChangeArrowheads="1"/>
          </p:cNvSpPr>
          <p:nvPr/>
        </p:nvSpPr>
        <p:spPr bwMode="auto">
          <a:xfrm>
            <a:off x="3884612" y="4650832"/>
            <a:ext cx="1352561" cy="797957"/>
          </a:xfrm>
          <a:prstGeom prst="wedgeRoundRectCallout">
            <a:avLst>
              <a:gd name="adj1" fmla="val -36204"/>
              <a:gd name="adj2" fmla="val -67076"/>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rgbClr val="FFFFFF"/>
                </a:solidFill>
                <a:effectLst>
                  <a:outerShdw blurRad="38100" dist="38100" dir="2700000" algn="tl">
                    <a:srgbClr val="000000">
                      <a:alpha val="43137"/>
                    </a:srgbClr>
                  </a:outerShdw>
                </a:effectLst>
              </a:rPr>
              <a:t>Reusing classes</a:t>
            </a:r>
            <a:endParaRPr lang="bg-BG" sz="2400" b="1" dirty="0">
              <a:solidFill>
                <a:srgbClr val="FFFFFF"/>
              </a:solidFill>
              <a:effectLst>
                <a:outerShdw blurRad="38100" dist="38100" dir="2700000" algn="tl">
                  <a:srgbClr val="000000">
                    <a:alpha val="43137"/>
                  </a:srgbClr>
                </a:outerShdw>
              </a:effectLst>
            </a:endParaRPr>
          </a:p>
        </p:txBody>
      </p:sp>
      <p:sp>
        <p:nvSpPr>
          <p:cNvPr id="7" name="Rectangle: Rounded Corners 6"/>
          <p:cNvSpPr/>
          <p:nvPr/>
        </p:nvSpPr>
        <p:spPr>
          <a:xfrm>
            <a:off x="6688677" y="2133600"/>
            <a:ext cx="4815935" cy="4114800"/>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4400" b="1" dirty="0">
                <a:solidFill>
                  <a:schemeClr val="bg2"/>
                </a:solidFill>
                <a:effectLst>
                  <a:outerShdw blurRad="38100" dist="38100" dir="2700000" algn="tl">
                    <a:srgbClr val="000000">
                      <a:alpha val="43137"/>
                    </a:srgbClr>
                  </a:outerShdw>
                </a:effectLst>
              </a:rPr>
              <a:t>Laptop</a:t>
            </a:r>
          </a:p>
        </p:txBody>
      </p:sp>
      <p:sp>
        <p:nvSpPr>
          <p:cNvPr id="8" name="Rectangle: Rounded Corners 7"/>
          <p:cNvSpPr/>
          <p:nvPr/>
        </p:nvSpPr>
        <p:spPr>
          <a:xfrm>
            <a:off x="6973712" y="3095213"/>
            <a:ext cx="4302299" cy="781326"/>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GB" sz="2800" b="1" dirty="0">
                <a:solidFill>
                  <a:schemeClr val="bg2"/>
                </a:solidFill>
                <a:effectLst>
                  <a:outerShdw blurRad="38100" dist="38100" dir="2700000" algn="tl">
                    <a:srgbClr val="000000">
                      <a:alpha val="43137"/>
                    </a:srgbClr>
                  </a:outerShdw>
                </a:effectLst>
              </a:rPr>
              <a:t>Monitor</a:t>
            </a:r>
            <a:endParaRPr lang="en-US" sz="2800" b="1" dirty="0">
              <a:solidFill>
                <a:schemeClr val="bg2"/>
              </a:solidFill>
              <a:effectLst>
                <a:outerShdw blurRad="38100" dist="38100" dir="2700000" algn="tl">
                  <a:srgbClr val="000000">
                    <a:alpha val="43137"/>
                  </a:srgbClr>
                </a:outerShdw>
              </a:effectLst>
            </a:endParaRPr>
          </a:p>
        </p:txBody>
      </p:sp>
      <p:sp>
        <p:nvSpPr>
          <p:cNvPr id="9" name="Rectangle: Rounded Corners 8"/>
          <p:cNvSpPr/>
          <p:nvPr/>
        </p:nvSpPr>
        <p:spPr>
          <a:xfrm>
            <a:off x="6973713" y="4095415"/>
            <a:ext cx="4302299" cy="781385"/>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GB" sz="2800" b="1" dirty="0">
                <a:solidFill>
                  <a:schemeClr val="bg2"/>
                </a:solidFill>
                <a:effectLst>
                  <a:outerShdw blurRad="38100" dist="38100" dir="2700000" algn="tl">
                    <a:srgbClr val="000000">
                      <a:alpha val="43137"/>
                    </a:srgbClr>
                  </a:outerShdw>
                </a:effectLst>
              </a:rPr>
              <a:t>Touchpad</a:t>
            </a:r>
            <a:endParaRPr lang="en-US" sz="2800" b="1" dirty="0">
              <a:solidFill>
                <a:schemeClr val="bg2"/>
              </a:solidFill>
              <a:effectLst>
                <a:outerShdw blurRad="38100" dist="38100" dir="2700000" algn="tl">
                  <a:srgbClr val="000000">
                    <a:alpha val="43137"/>
                  </a:srgbClr>
                </a:outerShdw>
              </a:effectLst>
            </a:endParaRPr>
          </a:p>
        </p:txBody>
      </p:sp>
      <p:sp>
        <p:nvSpPr>
          <p:cNvPr id="10" name="Rectangle: Rounded Corners 9"/>
          <p:cNvSpPr/>
          <p:nvPr/>
        </p:nvSpPr>
        <p:spPr>
          <a:xfrm>
            <a:off x="6961051" y="5088237"/>
            <a:ext cx="4302299" cy="779163"/>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GB" sz="2800" b="1" dirty="0">
                <a:solidFill>
                  <a:schemeClr val="bg2"/>
                </a:solidFill>
                <a:effectLst>
                  <a:outerShdw blurRad="38100" dist="38100" dir="2700000" algn="tl">
                    <a:srgbClr val="000000">
                      <a:alpha val="43137"/>
                    </a:srgbClr>
                  </a:outerShdw>
                </a:effectLst>
              </a:rPr>
              <a:t>Keyboard</a:t>
            </a:r>
            <a:endParaRPr lang="en-US" sz="2800" b="1" dirty="0">
              <a:solidFill>
                <a:schemeClr val="bg2"/>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92762001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7" grpId="0" animBg="1"/>
      <p:bldP spid="8" grpId="0" animBg="1"/>
      <p:bldP spid="9" grpId="0" animBg="1"/>
      <p:bldP spid="10"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type="body" sz="quarter" idx="10"/>
          </p:nvPr>
        </p:nvSpPr>
        <p:spPr/>
        <p:txBody>
          <a:bodyPr>
            <a:normAutofit/>
          </a:bodyPr>
          <a:lstStyle/>
          <a:p>
            <a:pPr marL="0" indent="0" algn="ctr">
              <a:buNone/>
            </a:pPr>
            <a:endParaRPr lang="bg-BG" sz="4000" b="1" dirty="0"/>
          </a:p>
          <a:p>
            <a:pPr marL="0" indent="0" algn="ctr">
              <a:buNone/>
            </a:pPr>
            <a:r>
              <a:rPr lang="en-US" sz="8800" b="1" u="sng" dirty="0">
                <a:solidFill>
                  <a:schemeClr val="bg1"/>
                </a:solidFill>
              </a:rPr>
              <a:t>sli.do</a:t>
            </a:r>
            <a:endParaRPr lang="bg-BG" sz="7200" b="1" u="sng" dirty="0">
              <a:solidFill>
                <a:schemeClr val="bg1"/>
              </a:solidFill>
            </a:endParaRPr>
          </a:p>
          <a:p>
            <a:pPr marL="0" indent="0" algn="ctr">
              <a:buNone/>
            </a:pPr>
            <a:r>
              <a:rPr lang="en-US" sz="11500" b="1" dirty="0"/>
              <a:t>#fund-</a:t>
            </a:r>
            <a:r>
              <a:rPr lang="en-US" sz="11500" b="1" dirty="0" err="1"/>
              <a:t>csharp</a:t>
            </a:r>
            <a:endParaRPr lang="en-US" sz="11500" dirty="0"/>
          </a:p>
        </p:txBody>
      </p:sp>
      <p:sp>
        <p:nvSpPr>
          <p:cNvPr id="6" name="Title 3"/>
          <p:cNvSpPr>
            <a:spLocks noGrp="1"/>
          </p:cNvSpPr>
          <p:nvPr>
            <p:ph type="title"/>
          </p:nvPr>
        </p:nvSpPr>
        <p:spPr/>
        <p:txBody>
          <a:bodyPr/>
          <a:lstStyle/>
          <a:p>
            <a:r>
              <a:rPr lang="en-US" dirty="0"/>
              <a:t>Have a Question?</a:t>
            </a:r>
          </a:p>
        </p:txBody>
      </p:sp>
      <p:sp>
        <p:nvSpPr>
          <p:cNvPr id="2" name="Slide Number Placeholder 1"/>
          <p:cNvSpPr>
            <a:spLocks noGrp="1"/>
          </p:cNvSpPr>
          <p:nvPr>
            <p:ph type="sldNum" sz="quarter" idx="13"/>
          </p:nvPr>
        </p:nvSpPr>
        <p:spPr/>
        <p:txBody>
          <a:bodyPr/>
          <a:lstStyle/>
          <a:p>
            <a:fld id="{C014DD1E-5D91-48A3-AD6D-45FBA980D106}" type="slidenum">
              <a:rPr lang="en-US" smtClean="0"/>
              <a:pPr/>
              <a:t>3</a:t>
            </a:fld>
            <a:endParaRPr lang="en-US" dirty="0"/>
          </a:p>
        </p:txBody>
      </p:sp>
    </p:spTree>
    <p:extLst>
      <p:ext uri="{BB962C8B-B14F-4D97-AF65-F5344CB8AC3E}">
        <p14:creationId xmlns:p14="http://schemas.microsoft.com/office/powerpoint/2010/main" val="86135436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Delegation</a:t>
            </a:r>
          </a:p>
        </p:txBody>
      </p:sp>
      <p:sp>
        <p:nvSpPr>
          <p:cNvPr id="2" name="Slide Number Placeholder 1"/>
          <p:cNvSpPr>
            <a:spLocks noGrp="1"/>
          </p:cNvSpPr>
          <p:nvPr>
            <p:ph type="sldNum" sz="quarter" idx="4294967295"/>
          </p:nvPr>
        </p:nvSpPr>
        <p:spPr>
          <a:xfrm>
            <a:off x="11760200" y="6524625"/>
            <a:ext cx="428625" cy="196850"/>
          </a:xfrm>
        </p:spPr>
        <p:txBody>
          <a:bodyPr/>
          <a:lstStyle/>
          <a:p>
            <a:fld id="{C014DD1E-5D91-48A3-AD6D-45FBA980D106}" type="slidenum">
              <a:rPr lang="en-US" smtClean="0">
                <a:solidFill>
                  <a:prstClr val="white">
                    <a:tint val="75000"/>
                  </a:prstClr>
                </a:solidFill>
              </a:rPr>
              <a:pPr/>
              <a:t>30</a:t>
            </a:fld>
            <a:endParaRPr lang="en-US">
              <a:solidFill>
                <a:prstClr val="white">
                  <a:tint val="75000"/>
                </a:prstClr>
              </a:solidFill>
            </a:endParaRPr>
          </a:p>
        </p:txBody>
      </p:sp>
      <p:sp>
        <p:nvSpPr>
          <p:cNvPr id="19" name="Text Placeholder 5"/>
          <p:cNvSpPr txBox="1">
            <a:spLocks/>
          </p:cNvSpPr>
          <p:nvPr/>
        </p:nvSpPr>
        <p:spPr>
          <a:xfrm>
            <a:off x="1827212" y="1325026"/>
            <a:ext cx="4343400" cy="4893748"/>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defPPr>
              <a:defRPr lang="en-US"/>
            </a:defPPr>
            <a:lvl1pPr defTabSz="1218438" latinLnBrk="1">
              <a:spcBef>
                <a:spcPts val="600"/>
              </a:spcBef>
              <a:spcAft>
                <a:spcPts val="600"/>
              </a:spcAft>
              <a:buFont typeface="Wingdings" panose="05000000000000000000" pitchFamily="2" charset="2"/>
              <a:buNone/>
              <a:defRPr sz="2398" b="1">
                <a:latin typeface="Consolas" pitchFamily="49" charset="0"/>
                <a:cs typeface="Consolas" pitchFamily="49" charset="0"/>
              </a:defRPr>
            </a:lvl1pPr>
          </a:lstStyle>
          <a:p>
            <a:r>
              <a:rPr lang="en-US" dirty="0"/>
              <a:t>class </a:t>
            </a:r>
            <a:r>
              <a:rPr lang="en-GB" dirty="0"/>
              <a:t>Laptop</a:t>
            </a:r>
            <a:r>
              <a:rPr lang="en-US" dirty="0"/>
              <a:t> </a:t>
            </a:r>
          </a:p>
          <a:p>
            <a:r>
              <a:rPr lang="en-US" dirty="0"/>
              <a:t>{</a:t>
            </a:r>
          </a:p>
          <a:p>
            <a:r>
              <a:rPr lang="en-US" dirty="0"/>
              <a:t>  Monitor monitor;</a:t>
            </a:r>
          </a:p>
          <a:p>
            <a:r>
              <a:rPr lang="en-US" dirty="0"/>
              <a:t>  void IncrBrightness()</a:t>
            </a:r>
          </a:p>
          <a:p>
            <a:r>
              <a:rPr lang="en-US" dirty="0"/>
              <a:t>    monitor.Brighten();</a:t>
            </a:r>
          </a:p>
          <a:p>
            <a:r>
              <a:rPr lang="en-US" dirty="0"/>
              <a:t>  </a:t>
            </a:r>
          </a:p>
          <a:p>
            <a:r>
              <a:rPr lang="en-US" dirty="0"/>
              <a:t>  void DecrBrightness()</a:t>
            </a:r>
          </a:p>
          <a:p>
            <a:r>
              <a:rPr lang="en-US" dirty="0"/>
              <a:t>    monitor.Dim();</a:t>
            </a:r>
          </a:p>
          <a:p>
            <a:r>
              <a:rPr lang="en-US" dirty="0"/>
              <a:t>}</a:t>
            </a:r>
          </a:p>
        </p:txBody>
      </p:sp>
      <p:grpSp>
        <p:nvGrpSpPr>
          <p:cNvPr id="5" name="Group 4"/>
          <p:cNvGrpSpPr/>
          <p:nvPr/>
        </p:nvGrpSpPr>
        <p:grpSpPr>
          <a:xfrm>
            <a:off x="7450677" y="1828800"/>
            <a:ext cx="4206335" cy="3886200"/>
            <a:chOff x="6932849" y="1460563"/>
            <a:chExt cx="4815935" cy="3649479"/>
          </a:xfrm>
        </p:grpSpPr>
        <p:sp>
          <p:nvSpPr>
            <p:cNvPr id="7" name="Rectangle: Rounded Corners 6"/>
            <p:cNvSpPr/>
            <p:nvPr/>
          </p:nvSpPr>
          <p:spPr>
            <a:xfrm>
              <a:off x="6932849" y="1460563"/>
              <a:ext cx="4815935" cy="3649479"/>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4400" b="1" dirty="0">
                  <a:solidFill>
                    <a:schemeClr val="bg2"/>
                  </a:solidFill>
                  <a:effectLst>
                    <a:outerShdw blurRad="38100" dist="38100" dir="2700000" algn="tl">
                      <a:srgbClr val="000000">
                        <a:alpha val="43137"/>
                      </a:srgbClr>
                    </a:outerShdw>
                  </a:effectLst>
                </a:rPr>
                <a:t>Laptop</a:t>
              </a:r>
            </a:p>
            <a:p>
              <a:pPr algn="ctr"/>
              <a:endParaRPr lang="en-GB" sz="3200" b="1" dirty="0">
                <a:solidFill>
                  <a:schemeClr val="bg2"/>
                </a:solidFill>
                <a:effectLst>
                  <a:outerShdw blurRad="38100" dist="38100" dir="2700000" algn="tl">
                    <a:srgbClr val="000000">
                      <a:alpha val="43137"/>
                    </a:srgbClr>
                  </a:outerShdw>
                </a:effectLst>
              </a:endParaRPr>
            </a:p>
            <a:p>
              <a:pPr algn="ctr"/>
              <a:endParaRPr lang="en-GB" sz="3200" b="1" dirty="0">
                <a:solidFill>
                  <a:schemeClr val="bg2"/>
                </a:solidFill>
                <a:effectLst>
                  <a:outerShdw blurRad="38100" dist="38100" dir="2700000" algn="tl">
                    <a:srgbClr val="000000">
                      <a:alpha val="43137"/>
                    </a:srgbClr>
                  </a:outerShdw>
                </a:effectLst>
              </a:endParaRPr>
            </a:p>
            <a:p>
              <a:pPr algn="ctr"/>
              <a:endParaRPr lang="en-GB" sz="3200" b="1" noProof="1">
                <a:solidFill>
                  <a:schemeClr val="bg2"/>
                </a:solidFill>
                <a:effectLst>
                  <a:outerShdw blurRad="38100" dist="38100" dir="2700000" algn="tl">
                    <a:srgbClr val="000000">
                      <a:alpha val="43137"/>
                    </a:srgbClr>
                  </a:outerShdw>
                </a:effectLst>
              </a:endParaRPr>
            </a:p>
            <a:p>
              <a:pPr algn="ctr"/>
              <a:endParaRPr lang="en-GB" sz="3200" b="1" noProof="1">
                <a:solidFill>
                  <a:schemeClr val="bg2"/>
                </a:solidFill>
                <a:effectLst>
                  <a:outerShdw blurRad="38100" dist="38100" dir="2700000" algn="tl">
                    <a:srgbClr val="000000">
                      <a:alpha val="43137"/>
                    </a:srgbClr>
                  </a:outerShdw>
                </a:effectLst>
              </a:endParaRPr>
            </a:p>
            <a:p>
              <a:pPr algn="ctr"/>
              <a:r>
                <a:rPr lang="en-GB" sz="3200" b="1" noProof="1">
                  <a:solidFill>
                    <a:schemeClr val="bg2"/>
                  </a:solidFill>
                  <a:effectLst>
                    <a:outerShdw blurRad="38100" dist="38100" dir="2700000" algn="tl">
                      <a:srgbClr val="000000">
                        <a:alpha val="43137"/>
                      </a:srgbClr>
                    </a:outerShdw>
                  </a:effectLst>
                </a:rPr>
                <a:t>increaseBrightness</a:t>
              </a:r>
              <a:r>
                <a:rPr lang="en-GB" sz="3200" b="1" dirty="0">
                  <a:solidFill>
                    <a:schemeClr val="bg2"/>
                  </a:solidFill>
                  <a:effectLst>
                    <a:outerShdw blurRad="38100" dist="38100" dir="2700000" algn="tl">
                      <a:srgbClr val="000000">
                        <a:alpha val="43137"/>
                      </a:srgbClr>
                    </a:outerShdw>
                  </a:effectLst>
                </a:rPr>
                <a:t>()</a:t>
              </a:r>
            </a:p>
            <a:p>
              <a:pPr algn="ctr"/>
              <a:r>
                <a:rPr lang="en-GB" sz="3200" b="1" noProof="1">
                  <a:solidFill>
                    <a:schemeClr val="bg2"/>
                  </a:solidFill>
                  <a:effectLst>
                    <a:outerShdw blurRad="38100" dist="38100" dir="2700000" algn="tl">
                      <a:srgbClr val="000000">
                        <a:alpha val="43137"/>
                      </a:srgbClr>
                    </a:outerShdw>
                  </a:effectLst>
                </a:rPr>
                <a:t>decreaseBrightness</a:t>
              </a:r>
              <a:r>
                <a:rPr lang="en-GB" sz="3200" b="1" dirty="0">
                  <a:solidFill>
                    <a:schemeClr val="bg2"/>
                  </a:solidFill>
                  <a:effectLst>
                    <a:outerShdw blurRad="38100" dist="38100" dir="2700000" algn="tl">
                      <a:srgbClr val="000000">
                        <a:alpha val="43137"/>
                      </a:srgbClr>
                    </a:outerShdw>
                  </a:effectLst>
                </a:rPr>
                <a:t>()</a:t>
              </a:r>
            </a:p>
          </p:txBody>
        </p:sp>
        <p:sp>
          <p:nvSpPr>
            <p:cNvPr id="8" name="Rectangle: Rounded Corners 7"/>
            <p:cNvSpPr/>
            <p:nvPr/>
          </p:nvSpPr>
          <p:spPr>
            <a:xfrm>
              <a:off x="7189666" y="2824042"/>
              <a:ext cx="4302299" cy="640157"/>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2800" b="1" dirty="0">
                  <a:solidFill>
                    <a:schemeClr val="bg2"/>
                  </a:solidFill>
                  <a:effectLst>
                    <a:outerShdw blurRad="38100" dist="38100" dir="2700000" algn="tl">
                      <a:srgbClr val="000000">
                        <a:alpha val="43137"/>
                      </a:srgbClr>
                    </a:outerShdw>
                  </a:effectLst>
                </a:rPr>
                <a:t>Monitor</a:t>
              </a:r>
              <a:endParaRPr lang="en-US" sz="2800" b="1" dirty="0">
                <a:solidFill>
                  <a:schemeClr val="bg2"/>
                </a:solidFill>
                <a:effectLst>
                  <a:outerShdw blurRad="38100" dist="38100" dir="2700000" algn="tl">
                    <a:srgbClr val="000000">
                      <a:alpha val="43137"/>
                    </a:srgbClr>
                  </a:outerShdw>
                </a:effectLst>
              </a:endParaRPr>
            </a:p>
          </p:txBody>
        </p:sp>
      </p:grpSp>
    </p:spTree>
    <p:extLst>
      <p:ext uri="{BB962C8B-B14F-4D97-AF65-F5344CB8AC3E}">
        <p14:creationId xmlns:p14="http://schemas.microsoft.com/office/powerpoint/2010/main" val="195178543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190353" y="1196125"/>
            <a:ext cx="11815018" cy="1383874"/>
          </a:xfrm>
          <a:prstGeom prst="rect">
            <a:avLst/>
          </a:prstGeom>
        </p:spPr>
        <p:txBody>
          <a:bodyPr>
            <a:normAutofit/>
          </a:bodyPr>
          <a:lstStyle/>
          <a:p>
            <a:pPr>
              <a:lnSpc>
                <a:spcPct val="100000"/>
              </a:lnSpc>
            </a:pPr>
            <a:r>
              <a:rPr lang="en-US" dirty="0"/>
              <a:t>Create a simple </a:t>
            </a:r>
            <a:r>
              <a:rPr lang="en-US" b="1" dirty="0" smtClean="0">
                <a:solidFill>
                  <a:schemeClr val="bg1"/>
                </a:solidFill>
              </a:rPr>
              <a:t>StackOfStrings</a:t>
            </a:r>
            <a:r>
              <a:rPr lang="en-US" dirty="0" smtClean="0"/>
              <a:t> </a:t>
            </a:r>
            <a:r>
              <a:rPr lang="en-US" dirty="0"/>
              <a:t>class which </a:t>
            </a:r>
            <a:r>
              <a:rPr lang="en-US" b="1" dirty="0">
                <a:solidFill>
                  <a:schemeClr val="bg1"/>
                </a:solidFill>
              </a:rPr>
              <a:t>i</a:t>
            </a:r>
            <a:r>
              <a:rPr lang="en-US" b="1" dirty="0" smtClean="0">
                <a:solidFill>
                  <a:schemeClr val="bg1"/>
                </a:solidFill>
              </a:rPr>
              <a:t>nherits </a:t>
            </a:r>
            <a:r>
              <a:rPr lang="en-US" dirty="0" smtClean="0"/>
              <a:t>the </a:t>
            </a:r>
            <a:br>
              <a:rPr lang="en-US" dirty="0" smtClean="0"/>
            </a:br>
            <a:r>
              <a:rPr lang="en-US" dirty="0" smtClean="0"/>
              <a:t>Stack&lt;string&gt;</a:t>
            </a:r>
            <a:endParaRPr lang="en-US" dirty="0"/>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Problem: Stack of Strings</a:t>
            </a:r>
            <a:endParaRPr lang="bg-BG" sz="4000" dirty="0"/>
          </a:p>
        </p:txBody>
      </p:sp>
      <p:sp>
        <p:nvSpPr>
          <p:cNvPr id="5" name="Slide Number Placeholder 4"/>
          <p:cNvSpPr>
            <a:spLocks noGrp="1"/>
          </p:cNvSpPr>
          <p:nvPr>
            <p:ph type="sldNum" sz="quarter" idx="13"/>
          </p:nvPr>
        </p:nvSpPr>
        <p:spPr/>
        <p:txBody>
          <a:bodyPr/>
          <a:lstStyle/>
          <a:p>
            <a:fld id="{C014DD1E-5D91-48A3-AD6D-45FBA980D106}" type="slidenum">
              <a:rPr lang="en-US" smtClean="0"/>
              <a:pPr/>
              <a:t>31</a:t>
            </a:fld>
            <a:endParaRPr lang="en-US" dirty="0"/>
          </a:p>
        </p:txBody>
      </p:sp>
      <p:grpSp>
        <p:nvGrpSpPr>
          <p:cNvPr id="6" name="Group 5"/>
          <p:cNvGrpSpPr/>
          <p:nvPr/>
        </p:nvGrpSpPr>
        <p:grpSpPr>
          <a:xfrm>
            <a:off x="985837" y="3200400"/>
            <a:ext cx="5029200" cy="1731290"/>
            <a:chOff x="-307405" y="2077297"/>
            <a:chExt cx="3132342" cy="1731290"/>
          </a:xfrm>
        </p:grpSpPr>
        <p:sp>
          <p:nvSpPr>
            <p:cNvPr id="8" name="Rectangle 3"/>
            <p:cNvSpPr>
              <a:spLocks noChangeArrowheads="1"/>
            </p:cNvSpPr>
            <p:nvPr/>
          </p:nvSpPr>
          <p:spPr bwMode="auto">
            <a:xfrm>
              <a:off x="-306388" y="2077297"/>
              <a:ext cx="3131324" cy="582633"/>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p>
              <a:pPr algn="ctr" defTabSz="1218438" latinLnBrk="1">
                <a:spcBef>
                  <a:spcPts val="600"/>
                </a:spcBef>
                <a:spcAft>
                  <a:spcPts val="600"/>
                </a:spcAft>
                <a:buFont typeface="Wingdings" panose="05000000000000000000" pitchFamily="2" charset="2"/>
                <a:buNone/>
              </a:pPr>
              <a:r>
                <a:rPr lang="en-US" sz="2398" b="1" noProof="1">
                  <a:latin typeface="Consolas" pitchFamily="49" charset="0"/>
                  <a:cs typeface="Consolas" pitchFamily="49" charset="0"/>
                </a:rPr>
                <a:t>StackOfStrings</a:t>
              </a:r>
            </a:p>
          </p:txBody>
        </p:sp>
        <p:sp>
          <p:nvSpPr>
            <p:cNvPr id="10" name="Rectangle 4"/>
            <p:cNvSpPr>
              <a:spLocks noChangeArrowheads="1"/>
            </p:cNvSpPr>
            <p:nvPr/>
          </p:nvSpPr>
          <p:spPr bwMode="auto">
            <a:xfrm>
              <a:off x="-307405" y="2698567"/>
              <a:ext cx="3132342" cy="1110020"/>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p>
              <a:pPr defTabSz="1218438" latinLnBrk="1">
                <a:spcBef>
                  <a:spcPts val="600"/>
                </a:spcBef>
                <a:spcAft>
                  <a:spcPts val="600"/>
                </a:spcAft>
                <a:buFont typeface="Wingdings" panose="05000000000000000000" pitchFamily="2" charset="2"/>
                <a:buNone/>
              </a:pPr>
              <a:r>
                <a:rPr lang="en-US" sz="2398" b="1" noProof="1" smtClean="0">
                  <a:latin typeface="Consolas" pitchFamily="49" charset="0"/>
                  <a:cs typeface="Consolas" pitchFamily="49" charset="0"/>
                </a:rPr>
                <a:t>+</a:t>
              </a:r>
              <a:r>
                <a:rPr lang="en-US" sz="2398" b="1" noProof="1">
                  <a:latin typeface="Consolas" pitchFamily="49" charset="0"/>
                  <a:cs typeface="Consolas" pitchFamily="49" charset="0"/>
                </a:rPr>
                <a:t>IsEmpty(): </a:t>
              </a:r>
              <a:r>
                <a:rPr lang="en-US" sz="2398" b="1" noProof="1" smtClean="0">
                  <a:latin typeface="Consolas" pitchFamily="49" charset="0"/>
                  <a:cs typeface="Consolas" pitchFamily="49" charset="0"/>
                </a:rPr>
                <a:t>Boolean</a:t>
              </a:r>
            </a:p>
            <a:p>
              <a:pPr defTabSz="1218438" latinLnBrk="1">
                <a:spcBef>
                  <a:spcPts val="600"/>
                </a:spcBef>
                <a:spcAft>
                  <a:spcPts val="600"/>
                </a:spcAft>
                <a:buFont typeface="Wingdings" panose="05000000000000000000" pitchFamily="2" charset="2"/>
                <a:buNone/>
              </a:pPr>
              <a:r>
                <a:rPr lang="en-US" sz="2398" b="1" noProof="1" smtClean="0">
                  <a:latin typeface="Consolas" pitchFamily="49" charset="0"/>
                  <a:cs typeface="Consolas" pitchFamily="49" charset="0"/>
                </a:rPr>
                <a:t>+AddRange(): void</a:t>
              </a:r>
              <a:endParaRPr lang="en-US" sz="2398" b="1" noProof="1">
                <a:latin typeface="Consolas" pitchFamily="49" charset="0"/>
                <a:cs typeface="Consolas" pitchFamily="49" charset="0"/>
              </a:endParaRPr>
            </a:p>
          </p:txBody>
        </p:sp>
      </p:grpSp>
      <p:pic>
        <p:nvPicPr>
          <p:cNvPr id="1026" name="Picture 2" descr="Image result for stack 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23212" y="2209800"/>
            <a:ext cx="2452128" cy="3714750"/>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6">
            <a:extLst>
              <a:ext uri="{FF2B5EF4-FFF2-40B4-BE49-F238E27FC236}">
                <a16:creationId xmlns:a16="http://schemas.microsoft.com/office/drawing/2014/main" id="{5F2F5BE9-686B-4406-BDF0-22A229511D38}"/>
              </a:ext>
            </a:extLst>
          </p:cNvPr>
          <p:cNvSpPr txBox="1"/>
          <p:nvPr/>
        </p:nvSpPr>
        <p:spPr>
          <a:xfrm>
            <a:off x="684212" y="6438384"/>
            <a:ext cx="10591800" cy="369332"/>
          </a:xfrm>
          <a:prstGeom prst="rect">
            <a:avLst/>
          </a:prstGeom>
          <a:noFill/>
        </p:spPr>
        <p:txBody>
          <a:bodyPr wrap="square" rtlCol="0">
            <a:spAutoFit/>
          </a:bodyPr>
          <a:lstStyle/>
          <a:p>
            <a:pPr algn="ctr"/>
            <a:r>
              <a:rPr lang="en-US" dirty="0"/>
              <a:t>Check your solution here: </a:t>
            </a:r>
            <a:r>
              <a:rPr lang="en-US" dirty="0">
                <a:hlinkClick r:id="rId4"/>
              </a:rPr>
              <a:t>https://judge.softuni.bg/Contests/1499/Inheritance-Lab</a:t>
            </a:r>
            <a:endParaRPr lang="en-US" dirty="0"/>
          </a:p>
        </p:txBody>
      </p:sp>
    </p:spTree>
    <p:extLst>
      <p:ext uri="{BB962C8B-B14F-4D97-AF65-F5344CB8AC3E}">
        <p14:creationId xmlns:p14="http://schemas.microsoft.com/office/powerpoint/2010/main" val="412560692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Solution: Stack of Strings</a:t>
            </a:r>
            <a:endParaRPr lang="bg-BG" sz="4000" dirty="0"/>
          </a:p>
        </p:txBody>
      </p:sp>
      <p:sp>
        <p:nvSpPr>
          <p:cNvPr id="5" name="Slide Number Placeholder 4"/>
          <p:cNvSpPr>
            <a:spLocks noGrp="1"/>
          </p:cNvSpPr>
          <p:nvPr>
            <p:ph type="sldNum" sz="quarter" idx="4294967295"/>
          </p:nvPr>
        </p:nvSpPr>
        <p:spPr>
          <a:xfrm>
            <a:off x="11760200" y="6524625"/>
            <a:ext cx="428625" cy="196850"/>
          </a:xfrm>
        </p:spPr>
        <p:txBody>
          <a:bodyPr/>
          <a:lstStyle/>
          <a:p>
            <a:fld id="{C014DD1E-5D91-48A3-AD6D-45FBA980D106}" type="slidenum">
              <a:rPr lang="en-US" smtClean="0"/>
              <a:pPr/>
              <a:t>32</a:t>
            </a:fld>
            <a:endParaRPr lang="en-US" dirty="0"/>
          </a:p>
        </p:txBody>
      </p:sp>
      <p:sp>
        <p:nvSpPr>
          <p:cNvPr id="11" name="Text Placeholder 5"/>
          <p:cNvSpPr txBox="1">
            <a:spLocks/>
          </p:cNvSpPr>
          <p:nvPr/>
        </p:nvSpPr>
        <p:spPr>
          <a:xfrm>
            <a:off x="1293812" y="1557259"/>
            <a:ext cx="9677400" cy="4462541"/>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defPPr>
              <a:defRPr lang="en-US"/>
            </a:defPPr>
            <a:lvl1pPr defTabSz="1218438" latinLnBrk="1">
              <a:spcBef>
                <a:spcPts val="600"/>
              </a:spcBef>
              <a:spcAft>
                <a:spcPts val="600"/>
              </a:spcAft>
              <a:buFont typeface="Wingdings" panose="05000000000000000000" pitchFamily="2" charset="2"/>
              <a:buNone/>
              <a:defRPr sz="2398" b="1">
                <a:latin typeface="Consolas" pitchFamily="49" charset="0"/>
                <a:cs typeface="Consolas" pitchFamily="49" charset="0"/>
              </a:defRPr>
            </a:lvl1pPr>
          </a:lstStyle>
          <a:p>
            <a:pPr>
              <a:spcAft>
                <a:spcPts val="300"/>
              </a:spcAft>
            </a:pPr>
            <a:r>
              <a:rPr lang="en-US" dirty="0"/>
              <a:t>public class StackOfStrings </a:t>
            </a:r>
            <a:r>
              <a:rPr lang="bg-BG" dirty="0" smtClean="0"/>
              <a:t>: </a:t>
            </a:r>
            <a:r>
              <a:rPr lang="en-US" dirty="0" smtClean="0"/>
              <a:t>Stack&lt;string&gt;</a:t>
            </a:r>
            <a:r>
              <a:rPr lang="en-US" dirty="0"/>
              <a:t> </a:t>
            </a:r>
            <a:r>
              <a:rPr lang="en-US" dirty="0" smtClean="0"/>
              <a:t>{</a:t>
            </a:r>
          </a:p>
          <a:p>
            <a:pPr>
              <a:spcAft>
                <a:spcPts val="300"/>
              </a:spcAft>
            </a:pPr>
            <a:r>
              <a:rPr lang="en-US" dirty="0"/>
              <a:t> </a:t>
            </a:r>
            <a:r>
              <a:rPr lang="en-US" dirty="0" smtClean="0"/>
              <a:t> </a:t>
            </a:r>
            <a:r>
              <a:rPr lang="en-US" dirty="0"/>
              <a:t>public bool </a:t>
            </a:r>
            <a:r>
              <a:rPr lang="en-US" dirty="0" err="1"/>
              <a:t>IsEmpty</a:t>
            </a:r>
            <a:r>
              <a:rPr lang="en-US" dirty="0"/>
              <a:t>() </a:t>
            </a:r>
            <a:r>
              <a:rPr lang="en-US" dirty="0" smtClean="0"/>
              <a:t>{</a:t>
            </a:r>
            <a:endParaRPr lang="en-US" dirty="0"/>
          </a:p>
          <a:p>
            <a:pPr>
              <a:spcAft>
                <a:spcPts val="300"/>
              </a:spcAft>
            </a:pPr>
            <a:r>
              <a:rPr lang="en-US" dirty="0"/>
              <a:t>    return </a:t>
            </a:r>
            <a:r>
              <a:rPr lang="en-US" dirty="0" err="1" smtClean="0"/>
              <a:t>this.Count</a:t>
            </a:r>
            <a:r>
              <a:rPr lang="en-US" dirty="0" smtClean="0"/>
              <a:t> </a:t>
            </a:r>
            <a:r>
              <a:rPr lang="en-US" dirty="0"/>
              <a:t>== 0;</a:t>
            </a:r>
          </a:p>
          <a:p>
            <a:pPr>
              <a:spcAft>
                <a:spcPts val="300"/>
              </a:spcAft>
            </a:pPr>
            <a:r>
              <a:rPr lang="en-US" dirty="0"/>
              <a:t>  }</a:t>
            </a:r>
          </a:p>
          <a:p>
            <a:pPr>
              <a:spcAft>
                <a:spcPts val="300"/>
              </a:spcAft>
            </a:pPr>
            <a:r>
              <a:rPr lang="en-US" dirty="0" smtClean="0"/>
              <a:t>  public void </a:t>
            </a:r>
            <a:r>
              <a:rPr lang="en-US" dirty="0" err="1" smtClean="0"/>
              <a:t>AddRange</a:t>
            </a:r>
            <a:r>
              <a:rPr lang="en-US" dirty="0" smtClean="0"/>
              <a:t>(</a:t>
            </a:r>
            <a:r>
              <a:rPr lang="en-US" dirty="0" err="1" smtClean="0"/>
              <a:t>IEnumerable</a:t>
            </a:r>
            <a:r>
              <a:rPr lang="en-US" dirty="0" smtClean="0"/>
              <a:t>&lt;string&gt; collection) {</a:t>
            </a:r>
          </a:p>
          <a:p>
            <a:pPr>
              <a:spcAft>
                <a:spcPts val="300"/>
              </a:spcAft>
            </a:pPr>
            <a:r>
              <a:rPr lang="en-US" dirty="0"/>
              <a:t> </a:t>
            </a:r>
            <a:r>
              <a:rPr lang="en-US" dirty="0" smtClean="0"/>
              <a:t>   </a:t>
            </a:r>
            <a:r>
              <a:rPr lang="en-US" dirty="0" err="1" smtClean="0"/>
              <a:t>foreach</a:t>
            </a:r>
            <a:r>
              <a:rPr lang="en-US" dirty="0" smtClean="0"/>
              <a:t> (</a:t>
            </a:r>
            <a:r>
              <a:rPr lang="en-US" dirty="0" err="1" smtClean="0"/>
              <a:t>var</a:t>
            </a:r>
            <a:r>
              <a:rPr lang="en-US" dirty="0" smtClean="0"/>
              <a:t> element in collection)</a:t>
            </a:r>
          </a:p>
          <a:p>
            <a:pPr>
              <a:spcAft>
                <a:spcPts val="300"/>
              </a:spcAft>
            </a:pPr>
            <a:r>
              <a:rPr lang="en-US" dirty="0" smtClean="0"/>
              <a:t>      </a:t>
            </a:r>
            <a:r>
              <a:rPr lang="en-US" dirty="0" err="1" smtClean="0"/>
              <a:t>this.Push</a:t>
            </a:r>
            <a:r>
              <a:rPr lang="en-US" dirty="0" smtClean="0"/>
              <a:t>(element);</a:t>
            </a:r>
          </a:p>
          <a:p>
            <a:pPr>
              <a:spcAft>
                <a:spcPts val="300"/>
              </a:spcAft>
            </a:pPr>
            <a:r>
              <a:rPr lang="en-US" dirty="0"/>
              <a:t> </a:t>
            </a:r>
            <a:r>
              <a:rPr lang="en-US" dirty="0" smtClean="0"/>
              <a:t> }</a:t>
            </a:r>
          </a:p>
          <a:p>
            <a:pPr>
              <a:spcAft>
                <a:spcPts val="300"/>
              </a:spcAft>
            </a:pPr>
            <a:r>
              <a:rPr lang="en-US" dirty="0"/>
              <a:t>}</a:t>
            </a:r>
            <a:endParaRPr lang="en-US" dirty="0" smtClean="0"/>
          </a:p>
        </p:txBody>
      </p:sp>
      <p:sp>
        <p:nvSpPr>
          <p:cNvPr id="8" name="TextBox 6">
            <a:extLst>
              <a:ext uri="{FF2B5EF4-FFF2-40B4-BE49-F238E27FC236}">
                <a16:creationId xmlns:a16="http://schemas.microsoft.com/office/drawing/2014/main" id="{5F2F5BE9-686B-4406-BDF0-22A229511D38}"/>
              </a:ext>
            </a:extLst>
          </p:cNvPr>
          <p:cNvSpPr txBox="1"/>
          <p:nvPr/>
        </p:nvSpPr>
        <p:spPr>
          <a:xfrm>
            <a:off x="684212" y="6438384"/>
            <a:ext cx="10591800" cy="369332"/>
          </a:xfrm>
          <a:prstGeom prst="rect">
            <a:avLst/>
          </a:prstGeom>
          <a:noFill/>
        </p:spPr>
        <p:txBody>
          <a:bodyPr wrap="square" rtlCol="0">
            <a:spAutoFit/>
          </a:bodyPr>
          <a:lstStyle/>
          <a:p>
            <a:pPr algn="ctr"/>
            <a:r>
              <a:rPr lang="en-US" dirty="0"/>
              <a:t>Check your solution here: </a:t>
            </a:r>
            <a:r>
              <a:rPr lang="en-US" dirty="0">
                <a:hlinkClick r:id="rId3"/>
              </a:rPr>
              <a:t>https://judge.softuni.bg/Contests/1499/Inheritance-Lab</a:t>
            </a:r>
            <a:endParaRPr lang="en-US" dirty="0"/>
          </a:p>
        </p:txBody>
      </p:sp>
    </p:spTree>
    <p:extLst>
      <p:ext uri="{BB962C8B-B14F-4D97-AF65-F5344CB8AC3E}">
        <p14:creationId xmlns:p14="http://schemas.microsoft.com/office/powerpoint/2010/main" val="40358237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Placeholder 4">
            <a:extLst>
              <a:ext uri="{FF2B5EF4-FFF2-40B4-BE49-F238E27FC236}">
                <a16:creationId xmlns:a16="http://schemas.microsoft.com/office/drawing/2014/main" id="{0E49D336-45B6-44D3-97C4-E28F8DEA2022}"/>
              </a:ext>
            </a:extLst>
          </p:cNvPr>
          <p:cNvSpPr>
            <a:spLocks noGrp="1"/>
          </p:cNvSpPr>
          <p:nvPr>
            <p:ph type="body" sz="quarter" idx="10"/>
          </p:nvPr>
        </p:nvSpPr>
        <p:spPr>
          <a:xfrm>
            <a:off x="868137" y="1656225"/>
            <a:ext cx="7581212" cy="4772369"/>
          </a:xfrm>
        </p:spPr>
        <p:txBody>
          <a:bodyPr/>
          <a:lstStyle>
            <a:lvl1pPr marL="514350" indent="-514350">
              <a:buFont typeface="Wingdings" panose="05000000000000000000" pitchFamily="2" charset="2"/>
              <a:buChar char="§"/>
              <a:defRPr>
                <a:solidFill>
                  <a:schemeClr val="bg2"/>
                </a:solidFill>
              </a:defRPr>
            </a:lvl1pPr>
            <a:lvl2pPr marL="1123935" indent="-514350">
              <a:buFont typeface="Wingdings" panose="05000000000000000000" pitchFamily="2" charset="2"/>
              <a:buChar char="§"/>
              <a:defRPr>
                <a:solidFill>
                  <a:schemeClr val="tx1"/>
                </a:solidFill>
              </a:defRPr>
            </a:lvl2pPr>
            <a:lvl3pPr marL="1733520" indent="-514350">
              <a:buFont typeface="Wingdings" panose="05000000000000000000" pitchFamily="2" charset="2"/>
              <a:buChar char="§"/>
              <a:defRPr>
                <a:solidFill>
                  <a:schemeClr val="tx1"/>
                </a:solidFill>
              </a:defRPr>
            </a:lvl3pPr>
            <a:lvl4pPr marL="2343105" indent="-514350">
              <a:buFont typeface="Wingdings" panose="05000000000000000000" pitchFamily="2" charset="2"/>
              <a:buChar char="§"/>
              <a:defRPr>
                <a:solidFill>
                  <a:schemeClr val="tx1"/>
                </a:solidFill>
              </a:defRPr>
            </a:lvl4pPr>
            <a:lvl5pPr marL="2952689" indent="-514350">
              <a:buFont typeface="Wingdings" panose="05000000000000000000" pitchFamily="2" charset="2"/>
              <a:buChar char="§"/>
              <a:defRPr>
                <a:solidFill>
                  <a:schemeClr val="tx1"/>
                </a:solidFill>
              </a:defRPr>
            </a:lvl5pPr>
          </a:lstStyle>
          <a:p>
            <a:pPr lvl="0"/>
            <a:r>
              <a:rPr lang="en-US" dirty="0"/>
              <a:t>…</a:t>
            </a:r>
          </a:p>
          <a:p>
            <a:pPr lvl="0"/>
            <a:r>
              <a:rPr lang="en-GB" dirty="0"/>
              <a:t>…</a:t>
            </a:r>
            <a:endParaRPr lang="en-US" dirty="0"/>
          </a:p>
          <a:p>
            <a:pPr lvl="0"/>
            <a:r>
              <a:rPr lang="en-GB" dirty="0"/>
              <a:t>…</a:t>
            </a:r>
            <a:endParaRPr lang="en-US" dirty="0"/>
          </a:p>
          <a:p>
            <a:pPr lvl="0"/>
            <a:endParaRPr lang="en-US" dirty="0"/>
          </a:p>
        </p:txBody>
      </p:sp>
      <p:sp>
        <p:nvSpPr>
          <p:cNvPr id="4" name="Title 3"/>
          <p:cNvSpPr>
            <a:spLocks noGrp="1"/>
          </p:cNvSpPr>
          <p:nvPr>
            <p:ph type="title"/>
          </p:nvPr>
        </p:nvSpPr>
        <p:spPr/>
        <p:txBody>
          <a:bodyPr>
            <a:normAutofit/>
          </a:bodyPr>
          <a:lstStyle/>
          <a:p>
            <a:r>
              <a:rPr lang="en-US" dirty="0"/>
              <a:t>Summary</a:t>
            </a:r>
          </a:p>
        </p:txBody>
      </p:sp>
      <p:sp>
        <p:nvSpPr>
          <p:cNvPr id="6" name="Slide Number Placeholder 5"/>
          <p:cNvSpPr>
            <a:spLocks noGrp="1"/>
          </p:cNvSpPr>
          <p:nvPr>
            <p:ph type="sldNum" sz="quarter" idx="13"/>
          </p:nvPr>
        </p:nvSpPr>
        <p:spPr/>
        <p:txBody>
          <a:bodyPr/>
          <a:lstStyle/>
          <a:p>
            <a:fld id="{C014DD1E-5D91-48A3-AD6D-45FBA980D106}" type="slidenum">
              <a:rPr lang="en-US" smtClean="0"/>
              <a:pPr/>
              <a:t>33</a:t>
            </a:fld>
            <a:endParaRPr lang="en-US" dirty="0"/>
          </a:p>
        </p:txBody>
      </p:sp>
      <p:grpSp>
        <p:nvGrpSpPr>
          <p:cNvPr id="9" name="Group 8">
            <a:extLst>
              <a:ext uri="{FF2B5EF4-FFF2-40B4-BE49-F238E27FC236}">
                <a16:creationId xmlns:a16="http://schemas.microsoft.com/office/drawing/2014/main" id="{EBAFE522-EB7D-4931-A015-9A7E8A98517D}"/>
              </a:ext>
            </a:extLst>
          </p:cNvPr>
          <p:cNvGrpSpPr/>
          <p:nvPr/>
        </p:nvGrpSpPr>
        <p:grpSpPr>
          <a:xfrm>
            <a:off x="190353" y="1419749"/>
            <a:ext cx="8632995" cy="5300339"/>
            <a:chOff x="472011" y="1508786"/>
            <a:chExt cx="3799787" cy="4865561"/>
          </a:xfrm>
        </p:grpSpPr>
        <p:sp>
          <p:nvSpPr>
            <p:cNvPr id="10" name="Rounded Rectangle 10">
              <a:extLst>
                <a:ext uri="{FF2B5EF4-FFF2-40B4-BE49-F238E27FC236}">
                  <a16:creationId xmlns:a16="http://schemas.microsoft.com/office/drawing/2014/main" id="{18F78F23-3D09-4B63-8DF9-D49CFBB145EE}"/>
                </a:ext>
              </a:extLst>
            </p:cNvPr>
            <p:cNvSpPr/>
            <p:nvPr userDrawn="1"/>
          </p:nvSpPr>
          <p:spPr>
            <a:xfrm>
              <a:off x="472011" y="1508786"/>
              <a:ext cx="3799787" cy="4865561"/>
            </a:xfrm>
            <a:prstGeom prst="roundRect">
              <a:avLst>
                <a:gd name="adj" fmla="val 3968"/>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399" dirty="0"/>
            </a:p>
          </p:txBody>
        </p:sp>
        <p:sp>
          <p:nvSpPr>
            <p:cNvPr id="11" name="Rounded Rectangle 16">
              <a:extLst>
                <a:ext uri="{FF2B5EF4-FFF2-40B4-BE49-F238E27FC236}">
                  <a16:creationId xmlns:a16="http://schemas.microsoft.com/office/drawing/2014/main" id="{F12C06CE-2BBE-46C2-B718-813794C58DF9}"/>
                </a:ext>
              </a:extLst>
            </p:cNvPr>
            <p:cNvSpPr/>
            <p:nvPr userDrawn="1"/>
          </p:nvSpPr>
          <p:spPr>
            <a:xfrm>
              <a:off x="540767" y="1781251"/>
              <a:ext cx="85794" cy="4320631"/>
            </a:xfrm>
            <a:prstGeom prst="roundRect">
              <a:avLst>
                <a:gd name="adj" fmla="val 50000"/>
              </a:avLst>
            </a:prstGeom>
            <a:solidFill>
              <a:schemeClr val="bg2">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399">
                <a:solidFill>
                  <a:schemeClr val="bg1"/>
                </a:solidFill>
              </a:endParaRPr>
            </a:p>
          </p:txBody>
        </p:sp>
        <p:sp>
          <p:nvSpPr>
            <p:cNvPr id="12" name="Half Frame 11">
              <a:extLst>
                <a:ext uri="{FF2B5EF4-FFF2-40B4-BE49-F238E27FC236}">
                  <a16:creationId xmlns:a16="http://schemas.microsoft.com/office/drawing/2014/main" id="{66CDBB1E-AF3C-43FC-9F34-2DD691F81726}"/>
                </a:ext>
              </a:extLst>
            </p:cNvPr>
            <p:cNvSpPr/>
            <p:nvPr userDrawn="1"/>
          </p:nvSpPr>
          <p:spPr>
            <a:xfrm rot="5400000">
              <a:off x="3762569" y="1912372"/>
              <a:ext cx="669775" cy="238503"/>
            </a:xfrm>
            <a:prstGeom prst="halfFrame">
              <a:avLst>
                <a:gd name="adj1" fmla="val 23728"/>
                <a:gd name="adj2" fmla="val 24642"/>
              </a:avLst>
            </a:prstGeom>
            <a:solidFill>
              <a:schemeClr val="bg2">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399">
                <a:solidFill>
                  <a:schemeClr val="tx1"/>
                </a:solidFill>
              </a:endParaRPr>
            </a:p>
          </p:txBody>
        </p:sp>
      </p:grpSp>
      <p:pic>
        <p:nvPicPr>
          <p:cNvPr id="13" name="Picture 12">
            <a:extLst>
              <a:ext uri="{FF2B5EF4-FFF2-40B4-BE49-F238E27FC236}">
                <a16:creationId xmlns:a16="http://schemas.microsoft.com/office/drawing/2014/main" id="{CCC3A316-993C-4741-8826-E104F27650A3}"/>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flipH="1">
            <a:off x="8823348" y="3276640"/>
            <a:ext cx="2882677" cy="3119781"/>
          </a:xfrm>
          <a:prstGeom prst="rect">
            <a:avLst/>
          </a:prstGeom>
        </p:spPr>
      </p:pic>
      <p:sp>
        <p:nvSpPr>
          <p:cNvPr id="15" name="Content Placeholder 4">
            <a:extLst>
              <a:ext uri="{FF2B5EF4-FFF2-40B4-BE49-F238E27FC236}">
                <a16:creationId xmlns:a16="http://schemas.microsoft.com/office/drawing/2014/main" id="{B96A0DF8-27E7-4DC8-BBE3-7238AAAEB845}"/>
              </a:ext>
            </a:extLst>
          </p:cNvPr>
          <p:cNvSpPr txBox="1">
            <a:spLocks/>
          </p:cNvSpPr>
          <p:nvPr/>
        </p:nvSpPr>
        <p:spPr>
          <a:xfrm>
            <a:off x="541485" y="1723767"/>
            <a:ext cx="11815018" cy="5201066"/>
          </a:xfrm>
          <a:prstGeom prst="rect">
            <a:avLst/>
          </a:prstGeom>
        </p:spPr>
        <p:txBody>
          <a:bodyPr vert="horz" lIns="108000" tIns="36000" rIns="108000" bIns="36000" rtlCol="0">
            <a:normAutofit/>
          </a:bodyPr>
          <a:lstStyle>
            <a:lvl1pPr marL="456915" indent="-456915" algn="l" defTabSz="1218438" rtl="0" eaLnBrk="1" latinLnBrk="1"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lnSpc>
                <a:spcPct val="100000"/>
              </a:lnSpc>
            </a:pPr>
            <a:r>
              <a:rPr lang="en-US" sz="3600" dirty="0">
                <a:solidFill>
                  <a:schemeClr val="bg2"/>
                </a:solidFill>
              </a:rPr>
              <a:t>Inheritance is a powerful tool </a:t>
            </a:r>
            <a:br>
              <a:rPr lang="en-US" sz="3600" dirty="0">
                <a:solidFill>
                  <a:schemeClr val="bg2"/>
                </a:solidFill>
              </a:rPr>
            </a:br>
            <a:r>
              <a:rPr lang="en-US" sz="3600" dirty="0">
                <a:solidFill>
                  <a:schemeClr val="bg2"/>
                </a:solidFill>
              </a:rPr>
              <a:t>for </a:t>
            </a:r>
            <a:r>
              <a:rPr lang="en-US" sz="3600" b="1" dirty="0">
                <a:solidFill>
                  <a:schemeClr val="bg1"/>
                </a:solidFill>
              </a:rPr>
              <a:t>code reuse</a:t>
            </a:r>
          </a:p>
          <a:p>
            <a:pPr>
              <a:lnSpc>
                <a:spcPct val="100000"/>
              </a:lnSpc>
              <a:buClr>
                <a:schemeClr val="bg2"/>
              </a:buClr>
            </a:pPr>
            <a:r>
              <a:rPr lang="en-US" sz="3600" b="1" dirty="0">
                <a:solidFill>
                  <a:schemeClr val="bg1"/>
                </a:solidFill>
              </a:rPr>
              <a:t>Subclass inherits </a:t>
            </a:r>
            <a:r>
              <a:rPr lang="en-US" sz="3600" dirty="0">
                <a:solidFill>
                  <a:schemeClr val="bg2"/>
                </a:solidFill>
              </a:rPr>
              <a:t>members from</a:t>
            </a:r>
            <a:br>
              <a:rPr lang="en-US" sz="3600" dirty="0">
                <a:solidFill>
                  <a:schemeClr val="bg2"/>
                </a:solidFill>
              </a:rPr>
            </a:br>
            <a:r>
              <a:rPr lang="en-US" sz="3600" b="1" dirty="0">
                <a:solidFill>
                  <a:schemeClr val="bg1"/>
                </a:solidFill>
              </a:rPr>
              <a:t>Superclass</a:t>
            </a:r>
            <a:r>
              <a:rPr lang="en-US" sz="3600" dirty="0">
                <a:solidFill>
                  <a:schemeClr val="bg2"/>
                </a:solidFill>
              </a:rPr>
              <a:t> and can </a:t>
            </a:r>
            <a:r>
              <a:rPr lang="en-US" sz="3600" b="1" dirty="0">
                <a:solidFill>
                  <a:schemeClr val="bg1"/>
                </a:solidFill>
              </a:rPr>
              <a:t>override</a:t>
            </a:r>
            <a:r>
              <a:rPr lang="en-US" sz="3600" dirty="0">
                <a:solidFill>
                  <a:schemeClr val="bg2"/>
                </a:solidFill>
              </a:rPr>
              <a:t> methods</a:t>
            </a:r>
            <a:endParaRPr lang="en-US" sz="3600" b="1" dirty="0">
              <a:solidFill>
                <a:schemeClr val="bg1"/>
              </a:solidFill>
            </a:endParaRPr>
          </a:p>
          <a:p>
            <a:pPr>
              <a:lnSpc>
                <a:spcPct val="100000"/>
              </a:lnSpc>
            </a:pPr>
            <a:r>
              <a:rPr lang="en-US" sz="3600" dirty="0">
                <a:solidFill>
                  <a:schemeClr val="bg2"/>
                </a:solidFill>
              </a:rPr>
              <a:t>Look for classes with the </a:t>
            </a:r>
            <a:r>
              <a:rPr lang="en-US" sz="3600" b="1" dirty="0">
                <a:solidFill>
                  <a:schemeClr val="bg1"/>
                </a:solidFill>
              </a:rPr>
              <a:t>same role</a:t>
            </a:r>
          </a:p>
          <a:p>
            <a:pPr>
              <a:lnSpc>
                <a:spcPct val="100000"/>
              </a:lnSpc>
            </a:pPr>
            <a:r>
              <a:rPr lang="en-US" sz="3600" dirty="0">
                <a:solidFill>
                  <a:schemeClr val="bg2"/>
                </a:solidFill>
              </a:rPr>
              <a:t>Look for </a:t>
            </a:r>
            <a:r>
              <a:rPr lang="en-US" sz="3600" b="1" dirty="0">
                <a:solidFill>
                  <a:schemeClr val="bg1"/>
                </a:solidFill>
              </a:rPr>
              <a:t>IS-A</a:t>
            </a:r>
            <a:r>
              <a:rPr lang="en-US" sz="3600" dirty="0">
                <a:solidFill>
                  <a:schemeClr val="bg2"/>
                </a:solidFill>
              </a:rPr>
              <a:t> and </a:t>
            </a:r>
            <a:r>
              <a:rPr lang="en-US" sz="3600" b="1" dirty="0">
                <a:solidFill>
                  <a:schemeClr val="bg1"/>
                </a:solidFill>
              </a:rPr>
              <a:t>IS-A-SUBSTITUTE</a:t>
            </a:r>
            <a:endParaRPr lang="en-US" sz="3600" dirty="0">
              <a:solidFill>
                <a:schemeClr val="bg2"/>
              </a:solidFill>
            </a:endParaRPr>
          </a:p>
          <a:p>
            <a:pPr>
              <a:lnSpc>
                <a:spcPct val="100000"/>
              </a:lnSpc>
            </a:pPr>
            <a:r>
              <a:rPr lang="en-US" sz="3600" dirty="0">
                <a:solidFill>
                  <a:schemeClr val="bg2"/>
                </a:solidFill>
              </a:rPr>
              <a:t>Consider </a:t>
            </a:r>
            <a:r>
              <a:rPr lang="en-US" sz="3600" b="1" dirty="0">
                <a:solidFill>
                  <a:schemeClr val="bg1"/>
                </a:solidFill>
              </a:rPr>
              <a:t>Composition </a:t>
            </a:r>
            <a:r>
              <a:rPr lang="en-US" sz="3600" dirty="0">
                <a:solidFill>
                  <a:schemeClr val="bg2"/>
                </a:solidFill>
              </a:rPr>
              <a:t>and </a:t>
            </a:r>
            <a:r>
              <a:rPr lang="en-US" sz="3600" b="1" dirty="0">
                <a:solidFill>
                  <a:schemeClr val="bg1"/>
                </a:solidFill>
              </a:rPr>
              <a:t>Delegation</a:t>
            </a:r>
            <a:endParaRPr lang="en-US" sz="3600" dirty="0">
              <a:solidFill>
                <a:schemeClr val="bg2"/>
              </a:solidFill>
            </a:endParaRPr>
          </a:p>
        </p:txBody>
      </p:sp>
    </p:spTree>
    <p:extLst>
      <p:ext uri="{BB962C8B-B14F-4D97-AF65-F5344CB8AC3E}">
        <p14:creationId xmlns:p14="http://schemas.microsoft.com/office/powerpoint/2010/main" val="208719054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4294967295"/>
          </p:nvPr>
        </p:nvSpPr>
        <p:spPr>
          <a:xfrm>
            <a:off x="1587" y="6400026"/>
            <a:ext cx="12111057" cy="363443"/>
          </a:xfrm>
        </p:spPr>
        <p:txBody>
          <a:bodyPr>
            <a:normAutofit fontScale="62500" lnSpcReduction="20000"/>
          </a:bodyPr>
          <a:lstStyle/>
          <a:p>
            <a:pPr algn="ctr"/>
            <a:r>
              <a:rPr lang="en-US" dirty="0">
                <a:hlinkClick r:id="rId3"/>
              </a:rPr>
              <a:t>https://softuni.bg/courses/csharp-advanced</a:t>
            </a:r>
            <a:endParaRPr lang="en-US" dirty="0"/>
          </a:p>
        </p:txBody>
      </p:sp>
    </p:spTree>
    <p:extLst>
      <p:ext uri="{BB962C8B-B14F-4D97-AF65-F5344CB8AC3E}">
        <p14:creationId xmlns:p14="http://schemas.microsoft.com/office/powerpoint/2010/main" val="408437998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8" name="Rectangle 2"/>
          <p:cNvSpPr>
            <a:spLocks noGrp="1" noChangeArrowheads="1"/>
          </p:cNvSpPr>
          <p:nvPr>
            <p:ph type="title"/>
          </p:nvPr>
        </p:nvSpPr>
        <p:spPr/>
        <p:txBody>
          <a:bodyPr>
            <a:normAutofit/>
          </a:bodyPr>
          <a:lstStyle/>
          <a:p>
            <a:r>
              <a:rPr lang="en-GB" dirty="0"/>
              <a:t>SoftUni Diamond Partners</a:t>
            </a:r>
            <a:endParaRPr lang="bg-BG" dirty="0"/>
          </a:p>
        </p:txBody>
      </p:sp>
      <p:pic>
        <p:nvPicPr>
          <p:cNvPr id="29" name="Infragistics">
            <a:hlinkClick r:id="rId3"/>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4204" r="-4204"/>
          <a:stretch/>
        </p:blipFill>
        <p:spPr>
          <a:xfrm>
            <a:off x="5454526" y="4535261"/>
            <a:ext cx="5665883" cy="863152"/>
          </a:xfrm>
          <a:prstGeom prst="roundRect">
            <a:avLst/>
          </a:prstGeom>
          <a:solidFill>
            <a:schemeClr val="bg2"/>
          </a:solidFill>
          <a:ln>
            <a:solidFill>
              <a:schemeClr val="tx1"/>
            </a:solidFill>
          </a:ln>
          <a:effectLst>
            <a:softEdge rad="0"/>
          </a:effectLst>
        </p:spPr>
      </p:pic>
      <p:pic>
        <p:nvPicPr>
          <p:cNvPr id="30" name="Indeavr" descr="Ð ÐµÐ·ÑÐ»ÑÐ°Ñ Ñ Ð¸Ð·Ð¾Ð±ÑÐ°Ð¶ÐµÐ½Ð¸Ðµ Ð·Ð° indeavr">
            <a:hlinkClick r:id="rId5"/>
            <a:extLst/>
          </p:cNvPr>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l="-14633" t="-16118" r="-14633" b="-8642"/>
          <a:stretch/>
        </p:blipFill>
        <p:spPr bwMode="auto">
          <a:xfrm>
            <a:off x="1068418" y="4535261"/>
            <a:ext cx="3960082" cy="863152"/>
          </a:xfrm>
          <a:prstGeom prst="roundRect">
            <a:avLst/>
          </a:prstGeom>
          <a:solidFill>
            <a:schemeClr val="bg2"/>
          </a:solidFill>
          <a:ln>
            <a:solidFill>
              <a:schemeClr val="tx1"/>
            </a:solidFill>
          </a:ln>
          <a:effectLst/>
          <a:extLst/>
        </p:spPr>
      </p:pic>
      <p:pic>
        <p:nvPicPr>
          <p:cNvPr id="28" name="Codexio">
            <a:hlinkClick r:id="rId7"/>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l="-28589" t="-22282" r="-30138" b="-23831"/>
          <a:stretch/>
        </p:blipFill>
        <p:spPr>
          <a:xfrm>
            <a:off x="9372216" y="5565254"/>
            <a:ext cx="1748192" cy="863152"/>
          </a:xfrm>
          <a:prstGeom prst="roundRect">
            <a:avLst/>
          </a:prstGeom>
          <a:solidFill>
            <a:schemeClr val="bg2"/>
          </a:solidFill>
          <a:ln>
            <a:solidFill>
              <a:schemeClr val="tx1"/>
            </a:solidFill>
          </a:ln>
          <a:effectLst/>
        </p:spPr>
      </p:pic>
      <p:pic>
        <p:nvPicPr>
          <p:cNvPr id="32" name="Liebherr">
            <a:hlinkClick r:id="rId9"/>
            <a:extLst/>
          </p:cNvPr>
          <p:cNvPicPr>
            <a:picLocks noChangeAspect="1"/>
          </p:cNvPicPr>
          <p:nvPr/>
        </p:nvPicPr>
        <p:blipFill rotWithShape="1">
          <a:blip r:embed="rId10" cstate="print">
            <a:extLst>
              <a:ext uri="{28A0092B-C50C-407E-A947-70E740481C1C}">
                <a14:useLocalDpi xmlns:a14="http://schemas.microsoft.com/office/drawing/2010/main" val="0"/>
              </a:ext>
            </a:extLst>
          </a:blip>
          <a:srcRect l="-4226" r="-4226"/>
          <a:stretch/>
        </p:blipFill>
        <p:spPr>
          <a:xfrm>
            <a:off x="1068418" y="5565254"/>
            <a:ext cx="5564664" cy="863152"/>
          </a:xfrm>
          <a:prstGeom prst="roundRect">
            <a:avLst/>
          </a:prstGeom>
          <a:solidFill>
            <a:schemeClr val="bg2"/>
          </a:solidFill>
          <a:ln>
            <a:solidFill>
              <a:schemeClr val="tx1"/>
            </a:solidFill>
          </a:ln>
          <a:effectLst/>
        </p:spPr>
      </p:pic>
      <p:pic>
        <p:nvPicPr>
          <p:cNvPr id="33" name="Aeternity">
            <a:hlinkClick r:id="rId11"/>
            <a:extLst/>
          </p:cNvPr>
          <p:cNvPicPr>
            <a:picLocks noChangeAspect="1"/>
          </p:cNvPicPr>
          <p:nvPr/>
        </p:nvPicPr>
        <p:blipFill rotWithShape="1">
          <a:blip r:embed="rId12" cstate="print">
            <a:extLst>
              <a:ext uri="{28A0092B-C50C-407E-A947-70E740481C1C}">
                <a14:useLocalDpi xmlns:a14="http://schemas.microsoft.com/office/drawing/2010/main" val="0"/>
              </a:ext>
            </a:extLst>
          </a:blip>
          <a:srcRect l="-41391" r="-41391" b="-5190"/>
          <a:stretch/>
        </p:blipFill>
        <p:spPr>
          <a:xfrm>
            <a:off x="7023333" y="5565254"/>
            <a:ext cx="1954844" cy="863152"/>
          </a:xfrm>
          <a:prstGeom prst="roundRect">
            <a:avLst/>
          </a:prstGeom>
          <a:solidFill>
            <a:schemeClr val="bg2"/>
          </a:solidFill>
          <a:ln>
            <a:solidFill>
              <a:schemeClr val="tx1"/>
            </a:solidFill>
          </a:ln>
          <a:effectLst/>
        </p:spPr>
      </p:pic>
      <p:pic>
        <p:nvPicPr>
          <p:cNvPr id="26" name="Netpeak" descr="Ð ÐµÐ·ÑÐ»ÑÐ°Ñ Ñ Ð¸Ð·Ð¾Ð±ÑÐ°Ð¶ÐµÐ½Ð¸Ðµ Ð·Ð° netpeak">
            <a:hlinkClick r:id="rId13"/>
            <a:extLst/>
          </p:cNvPr>
          <p:cNvPicPr>
            <a:picLocks noChangeAspect="1" noChangeArrowheads="1"/>
          </p:cNvPicPr>
          <p:nvPr/>
        </p:nvPicPr>
        <p:blipFill rotWithShape="1">
          <a:blip r:embed="rId14" cstate="print">
            <a:extLst>
              <a:ext uri="{28A0092B-C50C-407E-A947-70E740481C1C}">
                <a14:useLocalDpi xmlns:a14="http://schemas.microsoft.com/office/drawing/2010/main" val="0"/>
              </a:ext>
            </a:extLst>
          </a:blip>
          <a:srcRect l="-7291" t="-11436" r="-7291" b="-11436"/>
          <a:stretch/>
        </p:blipFill>
        <p:spPr bwMode="auto">
          <a:xfrm>
            <a:off x="5329586" y="2475274"/>
            <a:ext cx="5790822" cy="863152"/>
          </a:xfrm>
          <a:prstGeom prst="roundRect">
            <a:avLst/>
          </a:prstGeom>
          <a:solidFill>
            <a:schemeClr val="bg2"/>
          </a:solidFill>
          <a:ln>
            <a:solidFill>
              <a:schemeClr val="tx1"/>
            </a:solidFill>
          </a:ln>
          <a:effectLst/>
          <a:extLst/>
        </p:spPr>
      </p:pic>
      <p:pic>
        <p:nvPicPr>
          <p:cNvPr id="35" name="Sotware Group" descr="Ð ÐµÐ·ÑÐ»ÑÐ°Ñ Ñ Ð¸Ð·Ð¾Ð±ÑÐ°Ð¶ÐµÐ½Ð¸Ðµ Ð·Ð° software group">
            <a:hlinkClick r:id="rId15"/>
            <a:extLst/>
          </p:cNvPr>
          <p:cNvPicPr>
            <a:picLocks noChangeAspect="1" noChangeArrowheads="1"/>
          </p:cNvPicPr>
          <p:nvPr/>
        </p:nvPicPr>
        <p:blipFill rotWithShape="1">
          <a:blip r:embed="rId16" cstate="print">
            <a:extLst>
              <a:ext uri="{28A0092B-C50C-407E-A947-70E740481C1C}">
                <a14:useLocalDpi xmlns:a14="http://schemas.microsoft.com/office/drawing/2010/main" val="0"/>
              </a:ext>
            </a:extLst>
          </a:blip>
          <a:srcRect l="-12284" r="-9241"/>
          <a:stretch/>
        </p:blipFill>
        <p:spPr bwMode="auto">
          <a:xfrm>
            <a:off x="1068419" y="2475274"/>
            <a:ext cx="3856369" cy="863152"/>
          </a:xfrm>
          <a:prstGeom prst="roundRect">
            <a:avLst/>
          </a:prstGeom>
          <a:solidFill>
            <a:schemeClr val="bg2"/>
          </a:solidFill>
          <a:ln>
            <a:solidFill>
              <a:schemeClr val="tx1"/>
            </a:solidFill>
          </a:ln>
          <a:effectLst/>
          <a:extLst/>
        </p:spPr>
      </p:pic>
      <p:pic>
        <p:nvPicPr>
          <p:cNvPr id="25" name="Telenor">
            <a:hlinkClick r:id="rId17"/>
            <a:extLst/>
          </p:cNvPr>
          <p:cNvPicPr>
            <a:picLocks noChangeAspect="1"/>
          </p:cNvPicPr>
          <p:nvPr/>
        </p:nvPicPr>
        <p:blipFill rotWithShape="1">
          <a:blip r:embed="rId18" cstate="print">
            <a:extLst>
              <a:ext uri="{28A0092B-C50C-407E-A947-70E740481C1C}">
                <a14:useLocalDpi xmlns:a14="http://schemas.microsoft.com/office/drawing/2010/main" val="0"/>
              </a:ext>
            </a:extLst>
          </a:blip>
          <a:srcRect l="-12003" r="-12003" b="-2307"/>
          <a:stretch/>
        </p:blipFill>
        <p:spPr>
          <a:xfrm>
            <a:off x="8673505" y="1445280"/>
            <a:ext cx="2446901" cy="863152"/>
          </a:xfrm>
          <a:prstGeom prst="roundRect">
            <a:avLst/>
          </a:prstGeom>
          <a:solidFill>
            <a:schemeClr val="bg2"/>
          </a:solidFill>
          <a:ln>
            <a:solidFill>
              <a:schemeClr val="tx1"/>
            </a:solidFill>
          </a:ln>
          <a:effectLst/>
        </p:spPr>
      </p:pic>
      <p:pic>
        <p:nvPicPr>
          <p:cNvPr id="34" name="XS">
            <a:hlinkClick r:id="rId19"/>
          </p:cNvPr>
          <p:cNvPicPr>
            <a:picLocks noChangeAspect="1"/>
          </p:cNvPicPr>
          <p:nvPr/>
        </p:nvPicPr>
        <p:blipFill rotWithShape="1">
          <a:blip r:embed="rId20" cstate="print">
            <a:extLst>
              <a:ext uri="{28A0092B-C50C-407E-A947-70E740481C1C}">
                <a14:useLocalDpi xmlns:a14="http://schemas.microsoft.com/office/drawing/2010/main" val="0"/>
              </a:ext>
            </a:extLst>
          </a:blip>
          <a:srcRect l="-8796" t="-9452" r="-8796" b="-9452"/>
          <a:stretch/>
        </p:blipFill>
        <p:spPr>
          <a:xfrm>
            <a:off x="1068418" y="1445280"/>
            <a:ext cx="4183612" cy="863152"/>
          </a:xfrm>
          <a:prstGeom prst="roundRect">
            <a:avLst/>
          </a:prstGeom>
          <a:solidFill>
            <a:schemeClr val="bg2"/>
          </a:solidFill>
          <a:ln>
            <a:solidFill>
              <a:schemeClr val="tx1"/>
            </a:solidFill>
          </a:ln>
          <a:effectLst/>
        </p:spPr>
      </p:pic>
      <p:pic>
        <p:nvPicPr>
          <p:cNvPr id="36" name="SB Tech">
            <a:hlinkClick r:id="rId21"/>
            <a:extLst/>
          </p:cNvPr>
          <p:cNvPicPr>
            <a:picLocks noChangeAspect="1"/>
          </p:cNvPicPr>
          <p:nvPr/>
        </p:nvPicPr>
        <p:blipFill rotWithShape="1">
          <a:blip r:embed="rId22" cstate="print">
            <a:extLst>
              <a:ext uri="{28A0092B-C50C-407E-A947-70E740481C1C}">
                <a14:useLocalDpi xmlns:a14="http://schemas.microsoft.com/office/drawing/2010/main" val="0"/>
              </a:ext>
            </a:extLst>
          </a:blip>
          <a:srcRect l="-3822" r="-689"/>
          <a:stretch/>
        </p:blipFill>
        <p:spPr>
          <a:xfrm>
            <a:off x="5606617" y="1445280"/>
            <a:ext cx="2712303" cy="863152"/>
          </a:xfrm>
          <a:prstGeom prst="roundRect">
            <a:avLst/>
          </a:prstGeom>
          <a:solidFill>
            <a:schemeClr val="bg2"/>
          </a:solidFill>
          <a:ln>
            <a:solidFill>
              <a:schemeClr val="tx1"/>
            </a:solidFill>
          </a:ln>
          <a:effectLst/>
        </p:spPr>
      </p:pic>
      <p:pic>
        <p:nvPicPr>
          <p:cNvPr id="27" name="Postbank">
            <a:hlinkClick r:id="rId23"/>
          </p:cNvPr>
          <p:cNvPicPr>
            <a:picLocks noChangeAspect="1"/>
          </p:cNvPicPr>
          <p:nvPr/>
        </p:nvPicPr>
        <p:blipFill rotWithShape="1">
          <a:blip r:embed="rId24" cstate="print">
            <a:extLst>
              <a:ext uri="{28A0092B-C50C-407E-A947-70E740481C1C}">
                <a14:useLocalDpi xmlns:a14="http://schemas.microsoft.com/office/drawing/2010/main" val="0"/>
              </a:ext>
            </a:extLst>
          </a:blip>
          <a:srcRect l="-21826" t="-8951" r="-21826" b="-8951"/>
          <a:stretch/>
        </p:blipFill>
        <p:spPr>
          <a:xfrm>
            <a:off x="5970348" y="3505268"/>
            <a:ext cx="2518346" cy="863152"/>
          </a:xfrm>
          <a:prstGeom prst="roundRect">
            <a:avLst/>
          </a:prstGeom>
          <a:solidFill>
            <a:schemeClr val="bg2"/>
          </a:solidFill>
          <a:ln>
            <a:solidFill>
              <a:schemeClr val="tx1"/>
            </a:solidFill>
          </a:ln>
          <a:effectLst/>
        </p:spPr>
      </p:pic>
      <p:pic>
        <p:nvPicPr>
          <p:cNvPr id="31" name="SuperHosting" descr="Ð ÐµÐ·ÑÐ»ÑÐ°Ñ Ñ Ð¸Ð·Ð¾Ð±ÑÐ°Ð¶ÐµÐ½Ð¸Ðµ Ð·Ð° superhosting png">
            <a:hlinkClick r:id="rId25"/>
            <a:extLst/>
          </p:cNvPr>
          <p:cNvPicPr>
            <a:picLocks noChangeAspect="1" noChangeArrowheads="1"/>
          </p:cNvPicPr>
          <p:nvPr/>
        </p:nvPicPr>
        <p:blipFill rotWithShape="1">
          <a:blip r:embed="rId26" cstate="print">
            <a:extLst>
              <a:ext uri="{28A0092B-C50C-407E-A947-70E740481C1C}">
                <a14:useLocalDpi xmlns:a14="http://schemas.microsoft.com/office/drawing/2010/main" val="0"/>
              </a:ext>
            </a:extLst>
          </a:blip>
          <a:srcRect l="-34663" t="-10753" r="-34663" b="-10753"/>
          <a:stretch/>
        </p:blipFill>
        <p:spPr bwMode="auto">
          <a:xfrm>
            <a:off x="8851337" y="3505268"/>
            <a:ext cx="2269071" cy="863152"/>
          </a:xfrm>
          <a:prstGeom prst="roundRect">
            <a:avLst/>
          </a:prstGeom>
          <a:solidFill>
            <a:schemeClr val="bg2"/>
          </a:solidFill>
          <a:ln>
            <a:solidFill>
              <a:schemeClr val="tx1"/>
            </a:solidFill>
          </a:ln>
          <a:effectLst/>
          <a:extLst/>
        </p:spPr>
      </p:pic>
      <p:pic>
        <p:nvPicPr>
          <p:cNvPr id="37" name="SmartIT">
            <a:hlinkClick r:id="rId27"/>
            <a:extLst/>
          </p:cNvPr>
          <p:cNvPicPr>
            <a:picLocks noChangeAspect="1"/>
          </p:cNvPicPr>
          <p:nvPr/>
        </p:nvPicPr>
        <p:blipFill rotWithShape="1">
          <a:blip r:embed="rId28" cstate="print">
            <a:extLst>
              <a:ext uri="{28A0092B-C50C-407E-A947-70E740481C1C}">
                <a14:useLocalDpi xmlns:a14="http://schemas.microsoft.com/office/drawing/2010/main" val="0"/>
              </a:ext>
            </a:extLst>
          </a:blip>
          <a:srcRect l="-14503" t="-16504" r="-14503" b="-16504"/>
          <a:stretch/>
        </p:blipFill>
        <p:spPr>
          <a:xfrm>
            <a:off x="1068419" y="3505268"/>
            <a:ext cx="4539290" cy="863152"/>
          </a:xfrm>
          <a:prstGeom prst="roundRect">
            <a:avLst/>
          </a:prstGeom>
          <a:solidFill>
            <a:schemeClr val="bg2"/>
          </a:solidFill>
          <a:ln>
            <a:solidFill>
              <a:schemeClr val="tx1"/>
            </a:solidFill>
          </a:ln>
          <a:effectLst/>
        </p:spPr>
      </p:pic>
    </p:spTree>
    <p:extLst>
      <p:ext uri="{BB962C8B-B14F-4D97-AF65-F5344CB8AC3E}">
        <p14:creationId xmlns:p14="http://schemas.microsoft.com/office/powerpoint/2010/main" val="332426247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8" name="Rectangle 2"/>
          <p:cNvSpPr>
            <a:spLocks noGrp="1" noChangeArrowheads="1"/>
          </p:cNvSpPr>
          <p:nvPr>
            <p:ph type="title"/>
          </p:nvPr>
        </p:nvSpPr>
        <p:spPr/>
        <p:txBody>
          <a:bodyPr>
            <a:normAutofit/>
          </a:bodyPr>
          <a:lstStyle/>
          <a:p>
            <a:r>
              <a:rPr lang="en-GB" dirty="0"/>
              <a:t>SoftUni Organizational Partners</a:t>
            </a:r>
            <a:endParaRPr lang="bg-BG" dirty="0"/>
          </a:p>
        </p:txBody>
      </p:sp>
      <p:grpSp>
        <p:nvGrpSpPr>
          <p:cNvPr id="7" name="Group 6">
            <a:extLst>
              <a:ext uri="{FF2B5EF4-FFF2-40B4-BE49-F238E27FC236}">
                <a16:creationId xmlns:a16="http://schemas.microsoft.com/office/drawing/2014/main" id="{8F94737B-4698-41F8-AC81-9324F12880B9}"/>
              </a:ext>
            </a:extLst>
          </p:cNvPr>
          <p:cNvGrpSpPr/>
          <p:nvPr/>
        </p:nvGrpSpPr>
        <p:grpSpPr>
          <a:xfrm>
            <a:off x="1981757" y="1711221"/>
            <a:ext cx="8225314" cy="4149116"/>
            <a:chOff x="1492446" y="2067924"/>
            <a:chExt cx="6811766" cy="3436077"/>
          </a:xfrm>
        </p:grpSpPr>
        <p:pic>
          <p:nvPicPr>
            <p:cNvPr id="2" name="Picture 1"/>
            <p:cNvPicPr>
              <a:picLocks noChangeAspect="1"/>
            </p:cNvPicPr>
            <p:nvPr/>
          </p:nvPicPr>
          <p:blipFill rotWithShape="1">
            <a:blip r:embed="rId3" cstate="print">
              <a:extLst>
                <a:ext uri="{28A0092B-C50C-407E-A947-70E740481C1C}">
                  <a14:useLocalDpi xmlns:a14="http://schemas.microsoft.com/office/drawing/2010/main" val="0"/>
                </a:ext>
              </a:extLst>
            </a:blip>
            <a:srcRect l="-5953" t="-24485" r="-5953" b="-24485"/>
            <a:stretch/>
          </p:blipFill>
          <p:spPr>
            <a:xfrm>
              <a:off x="1492446" y="2067924"/>
              <a:ext cx="4297166" cy="1439625"/>
            </a:xfrm>
            <a:prstGeom prst="roundRect">
              <a:avLst>
                <a:gd name="adj" fmla="val 8805"/>
              </a:avLst>
            </a:prstGeom>
            <a:solidFill>
              <a:schemeClr val="bg2"/>
            </a:solidFill>
            <a:ln>
              <a:solidFill>
                <a:schemeClr val="tx1"/>
              </a:solidFill>
            </a:ln>
            <a:effectLst/>
          </p:spPr>
        </p:pic>
        <p:pic>
          <p:nvPicPr>
            <p:cNvPr id="4" name="Picture 3">
              <a:hlinkClick r:id="rId4"/>
            </p:cNvPr>
            <p:cNvPicPr>
              <a:picLocks noChangeAspect="1"/>
            </p:cNvPicPr>
            <p:nvPr/>
          </p:nvPicPr>
          <p:blipFill rotWithShape="1">
            <a:blip r:embed="rId5" cstate="print">
              <a:extLst>
                <a:ext uri="{28A0092B-C50C-407E-A947-70E740481C1C}">
                  <a14:useLocalDpi xmlns:a14="http://schemas.microsoft.com/office/drawing/2010/main" val="0"/>
                </a:ext>
              </a:extLst>
            </a:blip>
            <a:srcRect l="-6654" r="6654"/>
            <a:stretch/>
          </p:blipFill>
          <p:spPr>
            <a:xfrm>
              <a:off x="6341434" y="2067924"/>
              <a:ext cx="1962778" cy="1439625"/>
            </a:xfrm>
            <a:prstGeom prst="roundRect">
              <a:avLst>
                <a:gd name="adj" fmla="val 8806"/>
              </a:avLst>
            </a:prstGeom>
            <a:solidFill>
              <a:schemeClr val="bg2"/>
            </a:solidFill>
            <a:ln>
              <a:solidFill>
                <a:schemeClr val="tx1"/>
              </a:solidFill>
            </a:ln>
            <a:effectLst/>
          </p:spPr>
        </p:pic>
        <p:pic>
          <p:nvPicPr>
            <p:cNvPr id="5" name="Picture 4">
              <a:hlinkClick r:id="rId6"/>
            </p:cNvPr>
            <p:cNvPicPr>
              <a:picLocks noChangeAspect="1"/>
            </p:cNvPicPr>
            <p:nvPr/>
          </p:nvPicPr>
          <p:blipFill rotWithShape="1">
            <a:blip r:embed="rId7" cstate="print">
              <a:extLst>
                <a:ext uri="{28A0092B-C50C-407E-A947-70E740481C1C}">
                  <a14:useLocalDpi xmlns:a14="http://schemas.microsoft.com/office/drawing/2010/main" val="0"/>
                </a:ext>
              </a:extLst>
            </a:blip>
            <a:srcRect l="-3201" t="-3201" r="-3201" b="-3201"/>
            <a:stretch/>
          </p:blipFill>
          <p:spPr>
            <a:xfrm>
              <a:off x="5904002" y="4064376"/>
              <a:ext cx="2400210" cy="1439625"/>
            </a:xfrm>
            <a:prstGeom prst="roundRect">
              <a:avLst>
                <a:gd name="adj" fmla="val 8200"/>
              </a:avLst>
            </a:prstGeom>
            <a:solidFill>
              <a:schemeClr val="bg2"/>
            </a:solidFill>
            <a:ln>
              <a:solidFill>
                <a:schemeClr val="tx1"/>
              </a:solidFill>
            </a:ln>
            <a:effectLst/>
          </p:spPr>
        </p:pic>
        <p:pic>
          <p:nvPicPr>
            <p:cNvPr id="6" name="Picture 5">
              <a:hlinkClick r:id="rId8"/>
            </p:cNvPr>
            <p:cNvPicPr>
              <a:picLocks noChangeAspect="1"/>
            </p:cNvPicPr>
            <p:nvPr/>
          </p:nvPicPr>
          <p:blipFill rotWithShape="1">
            <a:blip r:embed="rId9" cstate="print">
              <a:extLst>
                <a:ext uri="{28A0092B-C50C-407E-A947-70E740481C1C}">
                  <a14:useLocalDpi xmlns:a14="http://schemas.microsoft.com/office/drawing/2010/main" val="0"/>
                </a:ext>
              </a:extLst>
            </a:blip>
            <a:srcRect l="-9305" t="-5874" r="-9305" b="-12736"/>
            <a:stretch/>
          </p:blipFill>
          <p:spPr>
            <a:xfrm>
              <a:off x="1492446" y="4064376"/>
              <a:ext cx="3383118" cy="1439625"/>
            </a:xfrm>
            <a:prstGeom prst="roundRect">
              <a:avLst>
                <a:gd name="adj" fmla="val 10015"/>
              </a:avLst>
            </a:prstGeom>
            <a:solidFill>
              <a:schemeClr val="bg2"/>
            </a:solidFill>
            <a:ln>
              <a:solidFill>
                <a:schemeClr val="tx1"/>
              </a:solidFill>
            </a:ln>
            <a:effectLst/>
          </p:spPr>
        </p:pic>
      </p:grpSp>
    </p:spTree>
    <p:extLst>
      <p:ext uri="{BB962C8B-B14F-4D97-AF65-F5344CB8AC3E}">
        <p14:creationId xmlns:p14="http://schemas.microsoft.com/office/powerpoint/2010/main" val="120558958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type="body" sz="quarter" idx="10"/>
          </p:nvPr>
        </p:nvSpPr>
        <p:spPr/>
        <p:txBody>
          <a:bodyPr>
            <a:noAutofit/>
          </a:bodyPr>
          <a:lstStyle/>
          <a:p>
            <a:pPr>
              <a:lnSpc>
                <a:spcPct val="100000"/>
              </a:lnSpc>
            </a:pPr>
            <a:r>
              <a:rPr lang="en-US" sz="3198" dirty="0"/>
              <a:t>Software University – High-Quality Education and </a:t>
            </a:r>
            <a:br>
              <a:rPr lang="en-US" sz="3198" dirty="0"/>
            </a:br>
            <a:r>
              <a:rPr lang="en-US" sz="3198" dirty="0"/>
              <a:t>Employment Opportunities </a:t>
            </a:r>
          </a:p>
          <a:p>
            <a:pPr lvl="1">
              <a:lnSpc>
                <a:spcPct val="100000"/>
              </a:lnSpc>
            </a:pPr>
            <a:r>
              <a:rPr lang="en-US" sz="2898" noProof="1">
                <a:hlinkClick r:id="rId3"/>
              </a:rPr>
              <a:t>softuni.bg</a:t>
            </a:r>
            <a:r>
              <a:rPr lang="en-US" sz="2898" noProof="1"/>
              <a:t> </a:t>
            </a:r>
          </a:p>
          <a:p>
            <a:pPr>
              <a:lnSpc>
                <a:spcPct val="100000"/>
              </a:lnSpc>
            </a:pPr>
            <a:r>
              <a:rPr lang="en-US" sz="3198" dirty="0"/>
              <a:t>Software University Foundation</a:t>
            </a:r>
            <a:endParaRPr lang="bg-BG" sz="3198" dirty="0"/>
          </a:p>
          <a:p>
            <a:pPr lvl="1">
              <a:lnSpc>
                <a:spcPct val="100000"/>
              </a:lnSpc>
            </a:pPr>
            <a:r>
              <a:rPr lang="en-US" sz="2998" noProof="1">
                <a:hlinkClick r:id="rId4"/>
              </a:rPr>
              <a:t>http://softuni.foundation/</a:t>
            </a:r>
            <a:endParaRPr lang="en-US" sz="2998" noProof="1"/>
          </a:p>
          <a:p>
            <a:pPr>
              <a:lnSpc>
                <a:spcPct val="100000"/>
              </a:lnSpc>
            </a:pPr>
            <a:r>
              <a:rPr lang="en-US" sz="3198" dirty="0"/>
              <a:t>Software University @ Facebook</a:t>
            </a:r>
          </a:p>
          <a:p>
            <a:pPr lvl="1">
              <a:lnSpc>
                <a:spcPct val="100000"/>
              </a:lnSpc>
              <a:tabLst>
                <a:tab pos="282405" algn="l"/>
              </a:tabLst>
              <a:defRPr/>
            </a:pPr>
            <a:r>
              <a:rPr lang="en-US" sz="2898" noProof="1">
                <a:solidFill>
                  <a:srgbClr val="234465"/>
                </a:solidFill>
                <a:hlinkClick r:id="rId5"/>
              </a:rPr>
              <a:t>facebook.com/SoftwareUniversity</a:t>
            </a:r>
            <a:endParaRPr lang="en-US" sz="2898" noProof="1">
              <a:solidFill>
                <a:srgbClr val="234465"/>
              </a:solidFill>
            </a:endParaRPr>
          </a:p>
          <a:p>
            <a:pPr>
              <a:lnSpc>
                <a:spcPct val="100000"/>
              </a:lnSpc>
            </a:pPr>
            <a:r>
              <a:rPr lang="en-US" sz="3198" dirty="0"/>
              <a:t>Software University Forums</a:t>
            </a:r>
          </a:p>
          <a:p>
            <a:pPr lvl="1">
              <a:lnSpc>
                <a:spcPct val="100000"/>
              </a:lnSpc>
              <a:tabLst>
                <a:tab pos="282405" algn="l"/>
              </a:tabLst>
              <a:defRPr/>
            </a:pPr>
            <a:r>
              <a:rPr lang="en-US" sz="2798" dirty="0">
                <a:hlinkClick r:id="rId6"/>
              </a:rPr>
              <a:t>forum.softuni.bg</a:t>
            </a:r>
            <a:endParaRPr lang="en-US" sz="2798" noProof="1"/>
          </a:p>
          <a:p>
            <a:pPr>
              <a:lnSpc>
                <a:spcPct val="100000"/>
              </a:lnSpc>
            </a:pPr>
            <a:endParaRPr lang="en-US" noProof="1"/>
          </a:p>
        </p:txBody>
      </p:sp>
      <p:sp>
        <p:nvSpPr>
          <p:cNvPr id="3" name="Title 2"/>
          <p:cNvSpPr>
            <a:spLocks noGrp="1"/>
          </p:cNvSpPr>
          <p:nvPr>
            <p:ph type="title"/>
          </p:nvPr>
        </p:nvSpPr>
        <p:spPr/>
        <p:txBody>
          <a:bodyPr>
            <a:normAutofit/>
          </a:bodyPr>
          <a:lstStyle/>
          <a:p>
            <a:r>
              <a:rPr lang="en-US" dirty="0"/>
              <a:t>Trainings @ Software University</a:t>
            </a:r>
            <a:r>
              <a:rPr lang="bg-BG" dirty="0"/>
              <a:t> (</a:t>
            </a:r>
            <a:r>
              <a:rPr lang="en-US" dirty="0"/>
              <a:t>SoftUni)</a:t>
            </a:r>
          </a:p>
        </p:txBody>
      </p:sp>
      <p:pic>
        <p:nvPicPr>
          <p:cNvPr id="15" name="Picture 14">
            <a:hlinkClick r:id="rId7"/>
            <a:extLst>
              <a:ext uri="{FF2B5EF4-FFF2-40B4-BE49-F238E27FC236}">
                <a16:creationId xmlns:a16="http://schemas.microsoft.com/office/drawing/2014/main" id="{FF8B5863-FC71-441D-893C-E681B70BF35C}"/>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932395" y="2538346"/>
            <a:ext cx="2122030" cy="529273"/>
          </a:xfrm>
          <a:prstGeom prst="rect">
            <a:avLst/>
          </a:prstGeom>
        </p:spPr>
      </p:pic>
      <p:pic>
        <p:nvPicPr>
          <p:cNvPr id="18" name="Picture 17">
            <a:hlinkClick r:id="rId3"/>
            <a:extLst>
              <a:ext uri="{FF2B5EF4-FFF2-40B4-BE49-F238E27FC236}">
                <a16:creationId xmlns:a16="http://schemas.microsoft.com/office/drawing/2014/main" id="{5AC70220-7037-4082-BB2D-BF1E99F91E0D}"/>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8620482" y="2057758"/>
            <a:ext cx="3365989" cy="4481790"/>
          </a:xfrm>
          <a:prstGeom prst="rect">
            <a:avLst/>
          </a:prstGeom>
        </p:spPr>
      </p:pic>
      <p:pic>
        <p:nvPicPr>
          <p:cNvPr id="11" name="Picture 4">
            <a:hlinkClick r:id="rId10" tooltip="Software University @ Facebook"/>
            <a:extLst>
              <a:ext uri="{FF2B5EF4-FFF2-40B4-BE49-F238E27FC236}">
                <a16:creationId xmlns:a16="http://schemas.microsoft.com/office/drawing/2014/main" id="{7DE74804-3B64-4B79-BDD0-3E400F9EC1FD}"/>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tretch>
            <a:fillRect/>
          </a:stretch>
        </p:blipFill>
        <p:spPr bwMode="auto">
          <a:xfrm>
            <a:off x="6932395" y="3654314"/>
            <a:ext cx="1118158" cy="1118158"/>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hlinkClick r:id="rId6" tooltip="Software University Discussion Forum"/>
            <a:extLst>
              <a:ext uri="{FF2B5EF4-FFF2-40B4-BE49-F238E27FC236}">
                <a16:creationId xmlns:a16="http://schemas.microsoft.com/office/drawing/2014/main" id="{E65F0011-8B8E-4A02-A422-9662ADE13CB5}"/>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6932394" y="5359165"/>
            <a:ext cx="1041691" cy="1041691"/>
          </a:xfrm>
          <a:prstGeom prst="rect">
            <a:avLst/>
          </a:prstGeom>
        </p:spPr>
      </p:pic>
    </p:spTree>
    <p:extLst>
      <p:ext uri="{BB962C8B-B14F-4D97-AF65-F5344CB8AC3E}">
        <p14:creationId xmlns:p14="http://schemas.microsoft.com/office/powerpoint/2010/main" val="428573291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normAutofit/>
          </a:bodyPr>
          <a:lstStyle/>
          <a:p>
            <a:r>
              <a:rPr lang="en-US" dirty="0"/>
              <a:t>This course (slides, examples, demos, videos, homework, etc.)</a:t>
            </a:r>
            <a:br>
              <a:rPr lang="en-US" dirty="0"/>
            </a:br>
            <a:r>
              <a:rPr lang="en-US" dirty="0"/>
              <a:t>is licensed under the "</a:t>
            </a:r>
            <a:r>
              <a:rPr lang="en-US" dirty="0">
                <a:hlinkClick r:id="rId3"/>
              </a:rPr>
              <a:t>Creative Commons </a:t>
            </a:r>
            <a:r>
              <a:rPr lang="en-US" noProof="1">
                <a:hlinkClick r:id="rId3"/>
              </a:rPr>
              <a:t>Attribution-NonCommercial-ShareAlike</a:t>
            </a:r>
            <a:r>
              <a:rPr lang="en-US" dirty="0">
                <a:hlinkClick r:id="rId3"/>
              </a:rPr>
              <a:t> 4.0 International</a:t>
            </a:r>
            <a:r>
              <a:rPr lang="en-US" dirty="0"/>
              <a:t>" license</a:t>
            </a:r>
            <a:endParaRPr lang="en-US" sz="1999" dirty="0"/>
          </a:p>
        </p:txBody>
      </p:sp>
      <p:sp>
        <p:nvSpPr>
          <p:cNvPr id="2" name="Title 1"/>
          <p:cNvSpPr>
            <a:spLocks noGrp="1"/>
          </p:cNvSpPr>
          <p:nvPr>
            <p:ph type="title"/>
          </p:nvPr>
        </p:nvSpPr>
        <p:spPr/>
        <p:txBody>
          <a:bodyPr>
            <a:normAutofit/>
          </a:bodyPr>
          <a:lstStyle/>
          <a:p>
            <a:r>
              <a:rPr lang="en-US" dirty="0"/>
              <a:t>License</a:t>
            </a:r>
          </a:p>
        </p:txBody>
      </p:sp>
      <p:sp>
        <p:nvSpPr>
          <p:cNvPr id="4" name="Slide Number Placeholder 3"/>
          <p:cNvSpPr>
            <a:spLocks noGrp="1"/>
          </p:cNvSpPr>
          <p:nvPr>
            <p:ph type="sldNum" sz="quarter" idx="13"/>
          </p:nvPr>
        </p:nvSpPr>
        <p:spPr/>
        <p:txBody>
          <a:bodyPr/>
          <a:lstStyle/>
          <a:p>
            <a:fld id="{C014DD1E-5D91-48A3-AD6D-45FBA980D106}" type="slidenum">
              <a:rPr lang="en-US" smtClean="0"/>
              <a:pPr/>
              <a:t>38</a:t>
            </a:fld>
            <a:endParaRPr lang="en-US" dirty="0"/>
          </a:p>
        </p:txBody>
      </p:sp>
      <p:pic>
        <p:nvPicPr>
          <p:cNvPr id="8" name="Picture 4" title="CC-BY-NC-SA License">
            <a:hlinkClick r:id="rId3" tooltip="This work is licensed under the &quot;Creative Commons Attribution-NonCommercial-ShareAlike 4.0 International&quot; license"/>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72465" y="3809901"/>
            <a:ext cx="4641124" cy="1623821"/>
          </a:xfrm>
          <a:prstGeom prst="roundRect">
            <a:avLst>
              <a:gd name="adj" fmla="val 4326"/>
            </a:avLst>
          </a:prstGeom>
          <a:noFill/>
          <a:ln>
            <a:solidFill>
              <a:schemeClr val="accent2">
                <a:lumMod val="75000"/>
              </a:schemeClr>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545504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body" sz="quarter" idx="10"/>
          </p:nvPr>
        </p:nvSpPr>
        <p:spPr/>
        <p:txBody>
          <a:bodyPr/>
          <a:lstStyle/>
          <a:p>
            <a:r>
              <a:rPr lang="en-US" dirty="0"/>
              <a:t>Inheritance</a:t>
            </a:r>
          </a:p>
        </p:txBody>
      </p:sp>
      <p:sp>
        <p:nvSpPr>
          <p:cNvPr id="7" name="Text Placeholder 6">
            <a:extLst>
              <a:ext uri="{FF2B5EF4-FFF2-40B4-BE49-F238E27FC236}">
                <a16:creationId xmlns:a16="http://schemas.microsoft.com/office/drawing/2014/main" id="{A688D22A-6167-4B35-848C-430A24E1D2A6}"/>
              </a:ext>
            </a:extLst>
          </p:cNvPr>
          <p:cNvSpPr>
            <a:spLocks noGrp="1"/>
          </p:cNvSpPr>
          <p:nvPr>
            <p:ph type="body" sz="quarter" idx="11"/>
          </p:nvPr>
        </p:nvSpPr>
        <p:spPr/>
        <p:txBody>
          <a:bodyPr/>
          <a:lstStyle/>
          <a:p>
            <a:r>
              <a:rPr lang="en-US" dirty="0"/>
              <a:t>Extending Classes</a:t>
            </a:r>
          </a:p>
        </p:txBody>
      </p:sp>
      <p:pic>
        <p:nvPicPr>
          <p:cNvPr id="4" name="Картина 3">
            <a:extLst>
              <a:ext uri="{FF2B5EF4-FFF2-40B4-BE49-F238E27FC236}">
                <a16:creationId xmlns:a16="http://schemas.microsoft.com/office/drawing/2014/main" id="{6AF563EE-2E46-4BDF-8973-5D72CB73DC1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18012" y="1937092"/>
            <a:ext cx="1981200" cy="1269392"/>
          </a:xfrm>
          <a:prstGeom prst="rect">
            <a:avLst/>
          </a:prstGeom>
        </p:spPr>
      </p:pic>
      <p:pic>
        <p:nvPicPr>
          <p:cNvPr id="8" name="Картина 7">
            <a:extLst>
              <a:ext uri="{FF2B5EF4-FFF2-40B4-BE49-F238E27FC236}">
                <a16:creationId xmlns:a16="http://schemas.microsoft.com/office/drawing/2014/main" id="{8C212C45-974F-4E01-ACDA-6980CB430E8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51612" y="2438400"/>
            <a:ext cx="957545" cy="768084"/>
          </a:xfrm>
          <a:prstGeom prst="rect">
            <a:avLst/>
          </a:prstGeom>
        </p:spPr>
      </p:pic>
    </p:spTree>
    <p:extLst>
      <p:ext uri="{BB962C8B-B14F-4D97-AF65-F5344CB8AC3E}">
        <p14:creationId xmlns:p14="http://schemas.microsoft.com/office/powerpoint/2010/main" val="164100946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3923" name="Rectangle 3"/>
          <p:cNvSpPr>
            <a:spLocks noGrp="1" noChangeArrowheads="1"/>
          </p:cNvSpPr>
          <p:nvPr>
            <p:ph type="body" sz="quarter" idx="10"/>
          </p:nvPr>
        </p:nvSpPr>
        <p:spPr/>
        <p:txBody>
          <a:bodyPr>
            <a:normAutofit/>
          </a:bodyPr>
          <a:lstStyle/>
          <a:p>
            <a:pPr>
              <a:lnSpc>
                <a:spcPct val="110000"/>
              </a:lnSpc>
              <a:buClr>
                <a:schemeClr val="tx1"/>
              </a:buClr>
            </a:pPr>
            <a:r>
              <a:rPr lang="en-US" b="1" dirty="0">
                <a:solidFill>
                  <a:schemeClr val="bg1"/>
                </a:solidFill>
              </a:rPr>
              <a:t>Superclass</a:t>
            </a:r>
            <a:r>
              <a:rPr lang="en-US" dirty="0"/>
              <a:t> - Parent class, Base Class </a:t>
            </a:r>
          </a:p>
          <a:p>
            <a:pPr lvl="1">
              <a:lnSpc>
                <a:spcPct val="110000"/>
              </a:lnSpc>
              <a:buClr>
                <a:schemeClr val="tx1"/>
              </a:buClr>
            </a:pPr>
            <a:r>
              <a:rPr lang="en-US" dirty="0"/>
              <a:t>The class giving its </a:t>
            </a:r>
            <a:r>
              <a:rPr lang="en-US" b="1" dirty="0">
                <a:solidFill>
                  <a:schemeClr val="bg1"/>
                </a:solidFill>
              </a:rPr>
              <a:t>members</a:t>
            </a:r>
            <a:r>
              <a:rPr lang="en-US" dirty="0"/>
              <a:t> to its </a:t>
            </a:r>
            <a:r>
              <a:rPr lang="en-US" b="1" dirty="0">
                <a:solidFill>
                  <a:schemeClr val="bg1"/>
                </a:solidFill>
              </a:rPr>
              <a:t>child class</a:t>
            </a:r>
            <a:endParaRPr lang="bg-BG" b="1" dirty="0">
              <a:solidFill>
                <a:schemeClr val="bg1"/>
              </a:solidFill>
            </a:endParaRPr>
          </a:p>
          <a:p>
            <a:pPr>
              <a:lnSpc>
                <a:spcPct val="110000"/>
              </a:lnSpc>
              <a:buClr>
                <a:schemeClr val="tx1"/>
              </a:buClr>
            </a:pPr>
            <a:r>
              <a:rPr lang="en-US" b="1" dirty="0">
                <a:solidFill>
                  <a:schemeClr val="bg1"/>
                </a:solidFill>
              </a:rPr>
              <a:t>Subclass </a:t>
            </a:r>
            <a:r>
              <a:rPr lang="en-US" dirty="0"/>
              <a:t>- </a:t>
            </a:r>
            <a:r>
              <a:rPr lang="en-US" b="1" dirty="0">
                <a:solidFill>
                  <a:schemeClr val="bg1"/>
                </a:solidFill>
              </a:rPr>
              <a:t>Child</a:t>
            </a:r>
            <a:r>
              <a:rPr lang="en-US" dirty="0"/>
              <a:t> class, </a:t>
            </a:r>
            <a:r>
              <a:rPr lang="en-US" b="1" dirty="0">
                <a:solidFill>
                  <a:schemeClr val="bg1"/>
                </a:solidFill>
              </a:rPr>
              <a:t>Derived class</a:t>
            </a:r>
          </a:p>
          <a:p>
            <a:pPr lvl="1">
              <a:lnSpc>
                <a:spcPct val="110000"/>
              </a:lnSpc>
            </a:pPr>
            <a:r>
              <a:rPr lang="en-US" dirty="0"/>
              <a:t>The class taking members from its base class</a:t>
            </a:r>
            <a:endParaRPr lang="en-US" dirty="0">
              <a:solidFill>
                <a:schemeClr val="tx2">
                  <a:lumMod val="75000"/>
                </a:schemeClr>
              </a:solidFill>
            </a:endParaRPr>
          </a:p>
        </p:txBody>
      </p:sp>
      <p:sp>
        <p:nvSpPr>
          <p:cNvPr id="1233922" name="Rectangle 2"/>
          <p:cNvSpPr>
            <a:spLocks noGrp="1" noChangeArrowheads="1"/>
          </p:cNvSpPr>
          <p:nvPr>
            <p:ph type="title"/>
          </p:nvPr>
        </p:nvSpPr>
        <p:spPr/>
        <p:txBody>
          <a:bodyPr/>
          <a:lstStyle/>
          <a:p>
            <a:r>
              <a:rPr lang="en-US" dirty="0"/>
              <a:t>Inheritance</a:t>
            </a:r>
            <a:endParaRPr lang="bg-BG" dirty="0"/>
          </a:p>
        </p:txBody>
      </p:sp>
      <p:sp>
        <p:nvSpPr>
          <p:cNvPr id="4" name="Slide Number Placeholder 3"/>
          <p:cNvSpPr>
            <a:spLocks noGrp="1"/>
          </p:cNvSpPr>
          <p:nvPr>
            <p:ph type="sldNum" sz="quarter" idx="13"/>
          </p:nvPr>
        </p:nvSpPr>
        <p:spPr>
          <a:prstGeom prst="rect">
            <a:avLst/>
          </a:prstGeom>
        </p:spPr>
        <p:txBody>
          <a:bodyPr/>
          <a:lstStyle/>
          <a:p>
            <a:pPr>
              <a:defRPr/>
            </a:pPr>
            <a:fld id="{58452FF4-89E3-4D1B-9927-2DBDC00E58D7}" type="slidenum">
              <a:rPr lang="en-US" smtClean="0"/>
              <a:pPr>
                <a:defRPr/>
              </a:pPr>
              <a:t>5</a:t>
            </a:fld>
            <a:endParaRPr lang="en-US" dirty="0"/>
          </a:p>
        </p:txBody>
      </p:sp>
      <p:sp>
        <p:nvSpPr>
          <p:cNvPr id="5" name="Rectangle: Rounded Corners 4"/>
          <p:cNvSpPr>
            <a:spLocks noChangeArrowheads="1"/>
          </p:cNvSpPr>
          <p:nvPr/>
        </p:nvSpPr>
        <p:spPr bwMode="auto">
          <a:xfrm>
            <a:off x="4477402" y="4326698"/>
            <a:ext cx="3255308" cy="576262"/>
          </a:xfrm>
          <a:prstGeom prst="round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4000" b="1" noProof="1">
                <a:solidFill>
                  <a:srgbClr val="FFFFFF"/>
                </a:solidFill>
                <a:effectLst>
                  <a:outerShdw blurRad="38100" dist="38100" dir="2700000" algn="tl">
                    <a:srgbClr val="000000">
                      <a:alpha val="43137"/>
                    </a:srgbClr>
                  </a:outerShdw>
                </a:effectLst>
              </a:rPr>
              <a:t>Superclass</a:t>
            </a:r>
          </a:p>
        </p:txBody>
      </p:sp>
      <p:sp>
        <p:nvSpPr>
          <p:cNvPr id="6" name="Rectangle: Rounded Corners 5"/>
          <p:cNvSpPr>
            <a:spLocks noChangeArrowheads="1"/>
          </p:cNvSpPr>
          <p:nvPr/>
        </p:nvSpPr>
        <p:spPr bwMode="auto">
          <a:xfrm>
            <a:off x="4477400" y="5689478"/>
            <a:ext cx="3255310" cy="576262"/>
          </a:xfrm>
          <a:prstGeom prst="round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4000" b="1" noProof="1">
                <a:solidFill>
                  <a:srgbClr val="FFFFFF"/>
                </a:solidFill>
                <a:effectLst>
                  <a:outerShdw blurRad="38100" dist="38100" dir="2700000" algn="tl">
                    <a:srgbClr val="000000">
                      <a:alpha val="43137"/>
                    </a:srgbClr>
                  </a:outerShdw>
                </a:effectLst>
              </a:rPr>
              <a:t>Subclass</a:t>
            </a:r>
          </a:p>
        </p:txBody>
      </p:sp>
      <p:sp>
        <p:nvSpPr>
          <p:cNvPr id="9" name="AutoShape 6"/>
          <p:cNvSpPr>
            <a:spLocks noChangeArrowheads="1"/>
          </p:cNvSpPr>
          <p:nvPr/>
        </p:nvSpPr>
        <p:spPr bwMode="auto">
          <a:xfrm>
            <a:off x="2589212" y="5333999"/>
            <a:ext cx="1482074" cy="474569"/>
          </a:xfrm>
          <a:prstGeom prst="wedgeRoundRectCallout">
            <a:avLst>
              <a:gd name="adj1" fmla="val 68506"/>
              <a:gd name="adj2" fmla="val 52572"/>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rgbClr val="FFFFFF"/>
                </a:solidFill>
                <a:effectLst>
                  <a:outerShdw blurRad="38100" dist="38100" dir="2700000" algn="tl">
                    <a:srgbClr val="000000">
                      <a:alpha val="43137"/>
                    </a:srgbClr>
                  </a:outerShdw>
                </a:effectLst>
              </a:rPr>
              <a:t>Derived</a:t>
            </a:r>
            <a:endParaRPr lang="bg-BG" sz="2400" b="1" dirty="0">
              <a:solidFill>
                <a:srgbClr val="FFFFFF"/>
              </a:solidFill>
              <a:effectLst>
                <a:outerShdw blurRad="38100" dist="38100" dir="2700000" algn="tl">
                  <a:srgbClr val="000000">
                    <a:alpha val="43137"/>
                  </a:srgbClr>
                </a:outerShdw>
              </a:effectLst>
            </a:endParaRPr>
          </a:p>
        </p:txBody>
      </p:sp>
      <p:sp>
        <p:nvSpPr>
          <p:cNvPr id="10" name="AutoShape 6"/>
          <p:cNvSpPr>
            <a:spLocks noChangeArrowheads="1"/>
          </p:cNvSpPr>
          <p:nvPr/>
        </p:nvSpPr>
        <p:spPr bwMode="auto">
          <a:xfrm>
            <a:off x="8093727" y="3886200"/>
            <a:ext cx="1201085" cy="440498"/>
          </a:xfrm>
          <a:prstGeom prst="wedgeRoundRectCallout">
            <a:avLst>
              <a:gd name="adj1" fmla="val -66987"/>
              <a:gd name="adj2" fmla="val 60005"/>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rgbClr val="FFFFFF"/>
                </a:solidFill>
                <a:effectLst>
                  <a:outerShdw blurRad="38100" dist="38100" dir="2700000" algn="tl">
                    <a:srgbClr val="000000">
                      <a:alpha val="43137"/>
                    </a:srgbClr>
                  </a:outerShdw>
                </a:effectLst>
              </a:rPr>
              <a:t>Base</a:t>
            </a:r>
            <a:endParaRPr lang="bg-BG" sz="2400" b="1" dirty="0">
              <a:solidFill>
                <a:srgbClr val="FFFFFF"/>
              </a:solidFill>
              <a:effectLst>
                <a:outerShdw blurRad="38100" dist="38100" dir="2700000" algn="tl">
                  <a:srgbClr val="000000">
                    <a:alpha val="43137"/>
                  </a:srgbClr>
                </a:outerShdw>
              </a:effectLst>
            </a:endParaRPr>
          </a:p>
        </p:txBody>
      </p:sp>
      <p:sp>
        <p:nvSpPr>
          <p:cNvPr id="11" name="Down Arrow 10"/>
          <p:cNvSpPr/>
          <p:nvPr/>
        </p:nvSpPr>
        <p:spPr bwMode="auto">
          <a:xfrm rot="10800000">
            <a:off x="5905358" y="4928484"/>
            <a:ext cx="399398" cy="732417"/>
          </a:xfrm>
          <a:prstGeom prst="down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47714972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3392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3392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3392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9" grpId="0" animBg="1"/>
      <p:bldP spid="10" grpId="0" animBg="1"/>
      <p:bldP spid="1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Inheritance – Example</a:t>
            </a:r>
          </a:p>
        </p:txBody>
      </p:sp>
      <p:sp>
        <p:nvSpPr>
          <p:cNvPr id="4" name="Slide Number Placeholder 3"/>
          <p:cNvSpPr>
            <a:spLocks noGrp="1"/>
          </p:cNvSpPr>
          <p:nvPr>
            <p:ph type="sldNum" sz="quarter" idx="4294967295"/>
          </p:nvPr>
        </p:nvSpPr>
        <p:spPr>
          <a:xfrm>
            <a:off x="11760200" y="6524625"/>
            <a:ext cx="428625" cy="196850"/>
          </a:xfrm>
          <a:prstGeom prst="rect">
            <a:avLst/>
          </a:prstGeom>
        </p:spPr>
        <p:txBody>
          <a:bodyPr/>
          <a:lstStyle/>
          <a:p>
            <a:pPr>
              <a:defRPr/>
            </a:pPr>
            <a:fld id="{58452FF4-89E3-4D1B-9927-2DBDC00E58D7}" type="slidenum">
              <a:rPr lang="en-US" smtClean="0"/>
              <a:pPr>
                <a:defRPr/>
              </a:pPr>
              <a:t>6</a:t>
            </a:fld>
            <a:endParaRPr lang="en-US" dirty="0"/>
          </a:p>
        </p:txBody>
      </p:sp>
      <p:sp>
        <p:nvSpPr>
          <p:cNvPr id="5" name="Rectangle 4"/>
          <p:cNvSpPr>
            <a:spLocks noChangeArrowheads="1"/>
          </p:cNvSpPr>
          <p:nvPr/>
        </p:nvSpPr>
        <p:spPr bwMode="auto">
          <a:xfrm>
            <a:off x="4365547" y="1612900"/>
            <a:ext cx="3265165" cy="587121"/>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p>
            <a:pPr defTabSz="1218438" latinLnBrk="1">
              <a:spcBef>
                <a:spcPts val="600"/>
              </a:spcBef>
              <a:spcAft>
                <a:spcPts val="600"/>
              </a:spcAft>
              <a:buFont typeface="Wingdings" panose="05000000000000000000" pitchFamily="2" charset="2"/>
              <a:buNone/>
            </a:pPr>
            <a:r>
              <a:rPr lang="en-GB" sz="2398" b="1" noProof="1">
                <a:latin typeface="Consolas" pitchFamily="49" charset="0"/>
                <a:cs typeface="Consolas" pitchFamily="49" charset="0"/>
              </a:rPr>
              <a:t>Person</a:t>
            </a:r>
          </a:p>
        </p:txBody>
      </p:sp>
      <p:sp>
        <p:nvSpPr>
          <p:cNvPr id="6" name="Rectangle 5"/>
          <p:cNvSpPr>
            <a:spLocks noChangeArrowheads="1"/>
          </p:cNvSpPr>
          <p:nvPr/>
        </p:nvSpPr>
        <p:spPr bwMode="auto">
          <a:xfrm>
            <a:off x="4365547" y="2189163"/>
            <a:ext cx="3265165" cy="1110020"/>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p>
            <a:pPr defTabSz="1218438" latinLnBrk="1">
              <a:spcBef>
                <a:spcPts val="600"/>
              </a:spcBef>
              <a:spcAft>
                <a:spcPts val="600"/>
              </a:spcAft>
              <a:buFont typeface="Wingdings" panose="05000000000000000000" pitchFamily="2" charset="2"/>
              <a:buNone/>
            </a:pPr>
            <a:r>
              <a:rPr lang="en-GB" sz="2398" b="1" noProof="1">
                <a:latin typeface="Consolas" pitchFamily="49" charset="0"/>
                <a:cs typeface="Consolas" pitchFamily="49" charset="0"/>
              </a:rPr>
              <a:t>+Name: </a:t>
            </a:r>
            <a:r>
              <a:rPr lang="en-US" sz="2398" b="1" noProof="1">
                <a:latin typeface="Consolas" pitchFamily="49" charset="0"/>
                <a:cs typeface="Consolas" pitchFamily="49" charset="0"/>
              </a:rPr>
              <a:t>s</a:t>
            </a:r>
            <a:r>
              <a:rPr lang="en-GB" sz="2398" b="1" noProof="1">
                <a:latin typeface="Consolas" pitchFamily="49" charset="0"/>
                <a:cs typeface="Consolas" pitchFamily="49" charset="0"/>
              </a:rPr>
              <a:t>tring</a:t>
            </a:r>
          </a:p>
          <a:p>
            <a:pPr defTabSz="1218438" latinLnBrk="1">
              <a:spcBef>
                <a:spcPts val="600"/>
              </a:spcBef>
              <a:spcAft>
                <a:spcPts val="600"/>
              </a:spcAft>
              <a:buFont typeface="Wingdings" panose="05000000000000000000" pitchFamily="2" charset="2"/>
              <a:buNone/>
            </a:pPr>
            <a:r>
              <a:rPr lang="en-GB" sz="2398" b="1" noProof="1">
                <a:latin typeface="Consolas" pitchFamily="49" charset="0"/>
                <a:cs typeface="Consolas" pitchFamily="49" charset="0"/>
              </a:rPr>
              <a:t>+Address: string</a:t>
            </a:r>
          </a:p>
        </p:txBody>
      </p:sp>
      <p:sp>
        <p:nvSpPr>
          <p:cNvPr id="8" name="Rectangle 7"/>
          <p:cNvSpPr>
            <a:spLocks noChangeArrowheads="1"/>
          </p:cNvSpPr>
          <p:nvPr/>
        </p:nvSpPr>
        <p:spPr bwMode="auto">
          <a:xfrm>
            <a:off x="2243333" y="4359275"/>
            <a:ext cx="3450886" cy="587121"/>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p>
            <a:pPr defTabSz="1218438" latinLnBrk="1">
              <a:spcBef>
                <a:spcPts val="600"/>
              </a:spcBef>
              <a:spcAft>
                <a:spcPts val="600"/>
              </a:spcAft>
              <a:buFont typeface="Wingdings" panose="05000000000000000000" pitchFamily="2" charset="2"/>
              <a:buNone/>
            </a:pPr>
            <a:r>
              <a:rPr lang="en-US" sz="2398" b="1" noProof="1">
                <a:latin typeface="Consolas" pitchFamily="49" charset="0"/>
                <a:cs typeface="Consolas" pitchFamily="49" charset="0"/>
              </a:rPr>
              <a:t>Employee</a:t>
            </a:r>
          </a:p>
        </p:txBody>
      </p:sp>
      <p:sp>
        <p:nvSpPr>
          <p:cNvPr id="9" name="Rectangle 8"/>
          <p:cNvSpPr>
            <a:spLocks noChangeArrowheads="1"/>
          </p:cNvSpPr>
          <p:nvPr/>
        </p:nvSpPr>
        <p:spPr bwMode="auto">
          <a:xfrm>
            <a:off x="2243333" y="4935538"/>
            <a:ext cx="3450886" cy="587121"/>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p>
            <a:pPr defTabSz="1218438" latinLnBrk="1">
              <a:spcBef>
                <a:spcPts val="600"/>
              </a:spcBef>
              <a:spcAft>
                <a:spcPts val="600"/>
              </a:spcAft>
              <a:buFont typeface="Wingdings" panose="05000000000000000000" pitchFamily="2" charset="2"/>
              <a:buNone/>
            </a:pPr>
            <a:r>
              <a:rPr lang="bg-BG" sz="2398" b="1" noProof="1">
                <a:latin typeface="Consolas" pitchFamily="49" charset="0"/>
                <a:cs typeface="Consolas" pitchFamily="49" charset="0"/>
              </a:rPr>
              <a:t>+</a:t>
            </a:r>
            <a:r>
              <a:rPr lang="en-US" sz="2398" b="1" noProof="1">
                <a:latin typeface="Consolas" pitchFamily="49" charset="0"/>
                <a:cs typeface="Consolas" pitchFamily="49" charset="0"/>
              </a:rPr>
              <a:t>Company: string</a:t>
            </a:r>
          </a:p>
        </p:txBody>
      </p:sp>
      <p:sp>
        <p:nvSpPr>
          <p:cNvPr id="11" name="Rectangle 10"/>
          <p:cNvSpPr>
            <a:spLocks noChangeArrowheads="1"/>
          </p:cNvSpPr>
          <p:nvPr/>
        </p:nvSpPr>
        <p:spPr bwMode="auto">
          <a:xfrm>
            <a:off x="6399134" y="4368800"/>
            <a:ext cx="3265167" cy="587121"/>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p>
            <a:pPr defTabSz="1218438" latinLnBrk="1">
              <a:spcBef>
                <a:spcPts val="600"/>
              </a:spcBef>
              <a:spcAft>
                <a:spcPts val="600"/>
              </a:spcAft>
              <a:buFont typeface="Wingdings" panose="05000000000000000000" pitchFamily="2" charset="2"/>
              <a:buNone/>
            </a:pPr>
            <a:r>
              <a:rPr lang="en-US" sz="2398" b="1" noProof="1">
                <a:latin typeface="Consolas" pitchFamily="49" charset="0"/>
                <a:cs typeface="Consolas" pitchFamily="49" charset="0"/>
              </a:rPr>
              <a:t>Student</a:t>
            </a:r>
          </a:p>
        </p:txBody>
      </p:sp>
      <p:sp>
        <p:nvSpPr>
          <p:cNvPr id="12" name="Rectangle 11"/>
          <p:cNvSpPr>
            <a:spLocks noChangeArrowheads="1"/>
          </p:cNvSpPr>
          <p:nvPr/>
        </p:nvSpPr>
        <p:spPr bwMode="auto">
          <a:xfrm>
            <a:off x="6399134" y="4945063"/>
            <a:ext cx="3265167" cy="587121"/>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p>
            <a:pPr defTabSz="1218438" latinLnBrk="1">
              <a:spcBef>
                <a:spcPts val="600"/>
              </a:spcBef>
              <a:spcAft>
                <a:spcPts val="600"/>
              </a:spcAft>
              <a:buFont typeface="Wingdings" panose="05000000000000000000" pitchFamily="2" charset="2"/>
              <a:buNone/>
            </a:pPr>
            <a:r>
              <a:rPr lang="bg-BG" sz="2398" b="1" noProof="1">
                <a:latin typeface="Consolas" pitchFamily="49" charset="0"/>
                <a:cs typeface="Consolas" pitchFamily="49" charset="0"/>
              </a:rPr>
              <a:t>+</a:t>
            </a:r>
            <a:r>
              <a:rPr lang="en-US" sz="2398" b="1" noProof="1">
                <a:latin typeface="Consolas" pitchFamily="49" charset="0"/>
                <a:cs typeface="Consolas" pitchFamily="49" charset="0"/>
              </a:rPr>
              <a:t>School: string</a:t>
            </a:r>
          </a:p>
        </p:txBody>
      </p:sp>
      <p:sp>
        <p:nvSpPr>
          <p:cNvPr id="21" name="AutoShape 6"/>
          <p:cNvSpPr>
            <a:spLocks noChangeArrowheads="1"/>
          </p:cNvSpPr>
          <p:nvPr/>
        </p:nvSpPr>
        <p:spPr bwMode="auto">
          <a:xfrm>
            <a:off x="1617324" y="3540611"/>
            <a:ext cx="2137457" cy="596198"/>
          </a:xfrm>
          <a:prstGeom prst="wedgeRoundRectCallout">
            <a:avLst>
              <a:gd name="adj1" fmla="val 35919"/>
              <a:gd name="adj2" fmla="val 68136"/>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rgbClr val="FFFFFF"/>
                </a:solidFill>
                <a:effectLst>
                  <a:outerShdw blurRad="38100" dist="38100" dir="2700000" algn="tl">
                    <a:srgbClr val="000000">
                      <a:alpha val="43137"/>
                    </a:srgbClr>
                  </a:outerShdw>
                </a:effectLst>
              </a:rPr>
              <a:t>Derived class</a:t>
            </a:r>
            <a:endParaRPr lang="bg-BG" sz="2400" b="1" dirty="0">
              <a:solidFill>
                <a:srgbClr val="FFFFFF"/>
              </a:solidFill>
              <a:effectLst>
                <a:outerShdw blurRad="38100" dist="38100" dir="2700000" algn="tl">
                  <a:srgbClr val="000000">
                    <a:alpha val="43137"/>
                  </a:srgbClr>
                </a:outerShdw>
              </a:effectLst>
            </a:endParaRPr>
          </a:p>
        </p:txBody>
      </p:sp>
      <p:sp>
        <p:nvSpPr>
          <p:cNvPr id="22" name="AutoShape 6"/>
          <p:cNvSpPr>
            <a:spLocks noChangeArrowheads="1"/>
          </p:cNvSpPr>
          <p:nvPr/>
        </p:nvSpPr>
        <p:spPr bwMode="auto">
          <a:xfrm>
            <a:off x="7770812" y="3608763"/>
            <a:ext cx="1981200" cy="596198"/>
          </a:xfrm>
          <a:prstGeom prst="wedgeRoundRectCallout">
            <a:avLst>
              <a:gd name="adj1" fmla="val -40187"/>
              <a:gd name="adj2" fmla="val 69717"/>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rgbClr val="FFFFFF"/>
                </a:solidFill>
                <a:effectLst>
                  <a:outerShdw blurRad="38100" dist="38100" dir="2700000" algn="tl">
                    <a:srgbClr val="000000">
                      <a:alpha val="43137"/>
                    </a:srgbClr>
                  </a:outerShdw>
                </a:effectLst>
              </a:rPr>
              <a:t>Derived class</a:t>
            </a:r>
            <a:endParaRPr lang="bg-BG" sz="2400" b="1" dirty="0">
              <a:solidFill>
                <a:srgbClr val="FFFFFF"/>
              </a:solidFill>
              <a:effectLst>
                <a:outerShdw blurRad="38100" dist="38100" dir="2700000" algn="tl">
                  <a:srgbClr val="000000">
                    <a:alpha val="43137"/>
                  </a:srgbClr>
                </a:outerShdw>
              </a:effectLst>
            </a:endParaRPr>
          </a:p>
        </p:txBody>
      </p:sp>
      <p:sp>
        <p:nvSpPr>
          <p:cNvPr id="23" name="AutoShape 6"/>
          <p:cNvSpPr>
            <a:spLocks noChangeArrowheads="1"/>
          </p:cNvSpPr>
          <p:nvPr/>
        </p:nvSpPr>
        <p:spPr bwMode="auto">
          <a:xfrm>
            <a:off x="2436812" y="1295400"/>
            <a:ext cx="1676400" cy="588982"/>
          </a:xfrm>
          <a:prstGeom prst="wedgeRoundRectCallout">
            <a:avLst>
              <a:gd name="adj1" fmla="val 56339"/>
              <a:gd name="adj2" fmla="val 40959"/>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rgbClr val="FFFFFF"/>
                </a:solidFill>
                <a:effectLst>
                  <a:outerShdw blurRad="38100" dist="38100" dir="2700000" algn="tl">
                    <a:srgbClr val="000000">
                      <a:alpha val="43137"/>
                    </a:srgbClr>
                  </a:outerShdw>
                </a:effectLst>
              </a:rPr>
              <a:t>Base class</a:t>
            </a:r>
            <a:endParaRPr lang="bg-BG" sz="2400" b="1" dirty="0">
              <a:solidFill>
                <a:srgbClr val="FFFFFF"/>
              </a:solidFill>
              <a:effectLst>
                <a:outerShdw blurRad="38100" dist="38100" dir="2700000" algn="tl">
                  <a:srgbClr val="000000">
                    <a:alpha val="43137"/>
                  </a:srgbClr>
                </a:outerShdw>
              </a:effectLst>
            </a:endParaRPr>
          </a:p>
        </p:txBody>
      </p:sp>
      <p:sp>
        <p:nvSpPr>
          <p:cNvPr id="24" name="Down Arrow 23"/>
          <p:cNvSpPr/>
          <p:nvPr/>
        </p:nvSpPr>
        <p:spPr bwMode="auto">
          <a:xfrm rot="10800000">
            <a:off x="6764755" y="3472544"/>
            <a:ext cx="399398" cy="732417"/>
          </a:xfrm>
          <a:prstGeom prst="down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
        <p:nvSpPr>
          <p:cNvPr id="25" name="Down Arrow 24"/>
          <p:cNvSpPr/>
          <p:nvPr/>
        </p:nvSpPr>
        <p:spPr bwMode="auto">
          <a:xfrm rot="10800000">
            <a:off x="4742441" y="3472545"/>
            <a:ext cx="399398" cy="732417"/>
          </a:xfrm>
          <a:prstGeom prst="down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31621907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2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6675" name="Rectangle 3"/>
          <p:cNvSpPr>
            <a:spLocks noGrp="1" noChangeArrowheads="1"/>
          </p:cNvSpPr>
          <p:nvPr>
            <p:ph type="body" sz="quarter" idx="10"/>
          </p:nvPr>
        </p:nvSpPr>
        <p:spPr>
          <a:prstGeom prst="rect">
            <a:avLst/>
          </a:prstGeom>
        </p:spPr>
        <p:txBody>
          <a:bodyPr/>
          <a:lstStyle/>
          <a:p>
            <a:pPr>
              <a:lnSpc>
                <a:spcPct val="100000"/>
              </a:lnSpc>
              <a:spcBef>
                <a:spcPct val="50000"/>
              </a:spcBef>
              <a:buClr>
                <a:schemeClr val="tx1"/>
              </a:buClr>
              <a:defRPr/>
            </a:pPr>
            <a:r>
              <a:rPr lang="en-US" b="1" dirty="0">
                <a:solidFill>
                  <a:schemeClr val="bg1"/>
                </a:solidFill>
                <a:latin typeface="+mn-lt"/>
                <a:ea typeface="+mn-ea"/>
                <a:cs typeface="+mn-cs"/>
              </a:rPr>
              <a:t>Inheritance</a:t>
            </a:r>
            <a:r>
              <a:rPr lang="en-US" dirty="0">
                <a:latin typeface="+mn-lt"/>
                <a:ea typeface="+mn-ea"/>
                <a:cs typeface="+mn-cs"/>
              </a:rPr>
              <a:t> leads to </a:t>
            </a:r>
            <a:r>
              <a:rPr lang="en-US" b="1" dirty="0">
                <a:solidFill>
                  <a:schemeClr val="bg1"/>
                </a:solidFill>
                <a:latin typeface="+mn-lt"/>
                <a:ea typeface="+mn-ea"/>
                <a:cs typeface="+mn-cs"/>
              </a:rPr>
              <a:t>hierarchies</a:t>
            </a:r>
            <a:r>
              <a:rPr lang="en-US" dirty="0">
                <a:latin typeface="+mn-lt"/>
                <a:ea typeface="+mn-ea"/>
                <a:cs typeface="+mn-cs"/>
              </a:rPr>
              <a:t> of classes and/or interfaces in an application:</a:t>
            </a:r>
            <a:endParaRPr lang="bg-BG" dirty="0">
              <a:latin typeface="+mn-lt"/>
              <a:ea typeface="+mn-ea"/>
              <a:cs typeface="+mn-cs"/>
            </a:endParaRPr>
          </a:p>
        </p:txBody>
      </p:sp>
      <p:sp>
        <p:nvSpPr>
          <p:cNvPr id="796674" name="Rectangle 2"/>
          <p:cNvSpPr>
            <a:spLocks noGrp="1" noChangeArrowheads="1"/>
          </p:cNvSpPr>
          <p:nvPr>
            <p:ph type="title"/>
          </p:nvPr>
        </p:nvSpPr>
        <p:spPr>
          <a:prstGeom prst="rect">
            <a:avLst/>
          </a:prstGeom>
        </p:spPr>
        <p:txBody>
          <a:bodyPr anchor="ctr" anchorCtr="0"/>
          <a:lstStyle/>
          <a:p>
            <a:pPr>
              <a:lnSpc>
                <a:spcPts val="4000"/>
              </a:lnSpc>
              <a:defRPr/>
            </a:pPr>
            <a:r>
              <a:rPr lang="en-US" sz="4000" dirty="0"/>
              <a:t>Class Hierarchies</a:t>
            </a:r>
            <a:endParaRPr lang="bg-BG" sz="4000" dirty="0"/>
          </a:p>
        </p:txBody>
      </p:sp>
      <p:sp>
        <p:nvSpPr>
          <p:cNvPr id="3" name="Slide Number Placeholder 2"/>
          <p:cNvSpPr>
            <a:spLocks noGrp="1"/>
          </p:cNvSpPr>
          <p:nvPr>
            <p:ph type="sldNum" sz="quarter" idx="13"/>
          </p:nvPr>
        </p:nvSpPr>
        <p:spPr/>
        <p:txBody>
          <a:bodyPr/>
          <a:lstStyle/>
          <a:p>
            <a:fld id="{C014DD1E-5D91-48A3-AD6D-45FBA980D106}" type="slidenum">
              <a:rPr lang="en-US" smtClean="0"/>
              <a:pPr/>
              <a:t>7</a:t>
            </a:fld>
            <a:endParaRPr lang="en-US" dirty="0"/>
          </a:p>
        </p:txBody>
      </p:sp>
      <p:sp>
        <p:nvSpPr>
          <p:cNvPr id="2058" name="Text Box 16"/>
          <p:cNvSpPr txBox="1">
            <a:spLocks noChangeArrowheads="1"/>
          </p:cNvSpPr>
          <p:nvPr/>
        </p:nvSpPr>
        <p:spPr bwMode="auto">
          <a:xfrm>
            <a:off x="4619552" y="2438400"/>
            <a:ext cx="3085295" cy="649581"/>
          </a:xfrm>
          <a:prstGeom prst="round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defPPr>
              <a:defRPr lang="en-US"/>
            </a:defPPr>
            <a:lvl1pPr defTabSz="1218438" latinLnBrk="1">
              <a:spcBef>
                <a:spcPts val="600"/>
              </a:spcBef>
              <a:spcAft>
                <a:spcPts val="600"/>
              </a:spcAft>
              <a:buFont typeface="Wingdings" panose="05000000000000000000" pitchFamily="2" charset="2"/>
              <a:buNone/>
              <a:defRPr sz="2398" b="1">
                <a:latin typeface="Consolas" pitchFamily="49" charset="0"/>
                <a:cs typeface="Consolas" pitchFamily="49" charset="0"/>
              </a:defRPr>
            </a:lvl1pPr>
          </a:lstStyle>
          <a:p>
            <a:pPr algn="ctr"/>
            <a:r>
              <a:rPr lang="en-US" noProof="1"/>
              <a:t>Game</a:t>
            </a:r>
          </a:p>
        </p:txBody>
      </p:sp>
      <p:sp>
        <p:nvSpPr>
          <p:cNvPr id="2059" name="Text Box 17"/>
          <p:cNvSpPr txBox="1">
            <a:spLocks noChangeArrowheads="1"/>
          </p:cNvSpPr>
          <p:nvPr/>
        </p:nvSpPr>
        <p:spPr bwMode="auto">
          <a:xfrm>
            <a:off x="6663718" y="3566760"/>
            <a:ext cx="3783615" cy="649581"/>
          </a:xfrm>
          <a:prstGeom prst="round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defPPr>
              <a:defRPr lang="en-US"/>
            </a:defPPr>
            <a:lvl1pPr defTabSz="1218438" latinLnBrk="1">
              <a:spcBef>
                <a:spcPts val="600"/>
              </a:spcBef>
              <a:spcAft>
                <a:spcPts val="600"/>
              </a:spcAft>
              <a:buFont typeface="Wingdings" panose="05000000000000000000" pitchFamily="2" charset="2"/>
              <a:buNone/>
              <a:defRPr sz="2398" b="1">
                <a:latin typeface="Consolas" pitchFamily="49" charset="0"/>
                <a:cs typeface="Consolas" pitchFamily="49" charset="0"/>
              </a:defRPr>
            </a:lvl1pPr>
          </a:lstStyle>
          <a:p>
            <a:pPr algn="ctr"/>
            <a:r>
              <a:rPr lang="en-US" noProof="1"/>
              <a:t>MultiplePlayersGame</a:t>
            </a:r>
          </a:p>
        </p:txBody>
      </p:sp>
      <p:sp>
        <p:nvSpPr>
          <p:cNvPr id="2060" name="Text Box 18"/>
          <p:cNvSpPr txBox="1">
            <a:spLocks noChangeArrowheads="1"/>
          </p:cNvSpPr>
          <p:nvPr/>
        </p:nvSpPr>
        <p:spPr bwMode="auto">
          <a:xfrm>
            <a:off x="6587538" y="4691549"/>
            <a:ext cx="2133044" cy="649581"/>
          </a:xfrm>
          <a:prstGeom prst="round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defPPr>
              <a:defRPr lang="en-US"/>
            </a:defPPr>
            <a:lvl1pPr defTabSz="1218438" latinLnBrk="1">
              <a:spcBef>
                <a:spcPts val="600"/>
              </a:spcBef>
              <a:spcAft>
                <a:spcPts val="600"/>
              </a:spcAft>
              <a:buFont typeface="Wingdings" panose="05000000000000000000" pitchFamily="2" charset="2"/>
              <a:buNone/>
              <a:defRPr sz="2398" b="1">
                <a:latin typeface="Consolas" pitchFamily="49" charset="0"/>
                <a:cs typeface="Consolas" pitchFamily="49" charset="0"/>
              </a:defRPr>
            </a:lvl1pPr>
          </a:lstStyle>
          <a:p>
            <a:pPr algn="ctr"/>
            <a:r>
              <a:rPr lang="en-US" noProof="1"/>
              <a:t>BoardGame</a:t>
            </a:r>
          </a:p>
        </p:txBody>
      </p:sp>
      <p:sp>
        <p:nvSpPr>
          <p:cNvPr id="2061" name="Text Box 19"/>
          <p:cNvSpPr txBox="1">
            <a:spLocks noChangeArrowheads="1"/>
          </p:cNvSpPr>
          <p:nvPr/>
        </p:nvSpPr>
        <p:spPr bwMode="auto">
          <a:xfrm>
            <a:off x="5673376" y="5816338"/>
            <a:ext cx="1828324" cy="649581"/>
          </a:xfrm>
          <a:prstGeom prst="round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defPPr>
              <a:defRPr lang="en-US"/>
            </a:defPPr>
            <a:lvl1pPr defTabSz="1218438" latinLnBrk="1">
              <a:spcBef>
                <a:spcPts val="600"/>
              </a:spcBef>
              <a:spcAft>
                <a:spcPts val="600"/>
              </a:spcAft>
              <a:buFont typeface="Wingdings" panose="05000000000000000000" pitchFamily="2" charset="2"/>
              <a:buNone/>
              <a:defRPr sz="2398" b="1">
                <a:latin typeface="Consolas" pitchFamily="49" charset="0"/>
                <a:cs typeface="Consolas" pitchFamily="49" charset="0"/>
              </a:defRPr>
            </a:lvl1pPr>
          </a:lstStyle>
          <a:p>
            <a:pPr algn="ctr"/>
            <a:r>
              <a:rPr lang="en-US" noProof="1"/>
              <a:t>Chess</a:t>
            </a:r>
          </a:p>
        </p:txBody>
      </p:sp>
      <p:sp>
        <p:nvSpPr>
          <p:cNvPr id="2062" name="Text Box 20"/>
          <p:cNvSpPr txBox="1">
            <a:spLocks noChangeArrowheads="1"/>
          </p:cNvSpPr>
          <p:nvPr/>
        </p:nvSpPr>
        <p:spPr bwMode="auto">
          <a:xfrm>
            <a:off x="7806421" y="5812767"/>
            <a:ext cx="2133044" cy="649581"/>
          </a:xfrm>
          <a:prstGeom prst="round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defPPr>
              <a:defRPr lang="en-US"/>
            </a:defPPr>
            <a:lvl1pPr defTabSz="1218438" latinLnBrk="1">
              <a:spcBef>
                <a:spcPts val="600"/>
              </a:spcBef>
              <a:spcAft>
                <a:spcPts val="600"/>
              </a:spcAft>
              <a:buFont typeface="Wingdings" panose="05000000000000000000" pitchFamily="2" charset="2"/>
              <a:buNone/>
              <a:defRPr sz="2398" b="1">
                <a:latin typeface="Consolas" pitchFamily="49" charset="0"/>
                <a:cs typeface="Consolas" pitchFamily="49" charset="0"/>
              </a:defRPr>
            </a:lvl1pPr>
          </a:lstStyle>
          <a:p>
            <a:pPr algn="ctr"/>
            <a:r>
              <a:rPr lang="en-US" noProof="1"/>
              <a:t>Backgammon</a:t>
            </a:r>
          </a:p>
        </p:txBody>
      </p:sp>
      <p:sp>
        <p:nvSpPr>
          <p:cNvPr id="2063" name="Text Box 21"/>
          <p:cNvSpPr txBox="1">
            <a:spLocks noChangeArrowheads="1"/>
          </p:cNvSpPr>
          <p:nvPr/>
        </p:nvSpPr>
        <p:spPr bwMode="auto">
          <a:xfrm>
            <a:off x="2219876" y="3566760"/>
            <a:ext cx="3351927" cy="649581"/>
          </a:xfrm>
          <a:prstGeom prst="round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defPPr>
              <a:defRPr lang="en-US"/>
            </a:defPPr>
            <a:lvl1pPr defTabSz="1218438" latinLnBrk="1">
              <a:spcBef>
                <a:spcPts val="600"/>
              </a:spcBef>
              <a:spcAft>
                <a:spcPts val="600"/>
              </a:spcAft>
              <a:buFont typeface="Wingdings" panose="05000000000000000000" pitchFamily="2" charset="2"/>
              <a:buNone/>
              <a:defRPr sz="2398" b="1">
                <a:latin typeface="Consolas" pitchFamily="49" charset="0"/>
                <a:cs typeface="Consolas" pitchFamily="49" charset="0"/>
              </a:defRPr>
            </a:lvl1pPr>
          </a:lstStyle>
          <a:p>
            <a:pPr algn="ctr"/>
            <a:r>
              <a:rPr lang="en-US" noProof="1"/>
              <a:t>SinglePlayerGame</a:t>
            </a:r>
          </a:p>
        </p:txBody>
      </p:sp>
      <p:sp>
        <p:nvSpPr>
          <p:cNvPr id="40" name="Text Box 18"/>
          <p:cNvSpPr txBox="1">
            <a:spLocks noChangeArrowheads="1"/>
          </p:cNvSpPr>
          <p:nvPr/>
        </p:nvSpPr>
        <p:spPr bwMode="auto">
          <a:xfrm>
            <a:off x="1305714" y="4680837"/>
            <a:ext cx="2336192" cy="649581"/>
          </a:xfrm>
          <a:prstGeom prst="round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defPPr>
              <a:defRPr lang="en-US"/>
            </a:defPPr>
            <a:lvl1pPr defTabSz="1218438" latinLnBrk="1">
              <a:spcBef>
                <a:spcPts val="600"/>
              </a:spcBef>
              <a:spcAft>
                <a:spcPts val="600"/>
              </a:spcAft>
              <a:buFont typeface="Wingdings" panose="05000000000000000000" pitchFamily="2" charset="2"/>
              <a:buNone/>
              <a:defRPr sz="2398" b="1">
                <a:latin typeface="Consolas" pitchFamily="49" charset="0"/>
                <a:cs typeface="Consolas" pitchFamily="49" charset="0"/>
              </a:defRPr>
            </a:lvl1pPr>
          </a:lstStyle>
          <a:p>
            <a:pPr algn="ctr"/>
            <a:r>
              <a:rPr lang="en-US" noProof="1"/>
              <a:t>Minesweeper</a:t>
            </a:r>
          </a:p>
        </p:txBody>
      </p:sp>
      <p:sp>
        <p:nvSpPr>
          <p:cNvPr id="41" name="Text Box 18"/>
          <p:cNvSpPr txBox="1">
            <a:spLocks noChangeArrowheads="1"/>
          </p:cNvSpPr>
          <p:nvPr/>
        </p:nvSpPr>
        <p:spPr bwMode="auto">
          <a:xfrm>
            <a:off x="4149773" y="4691549"/>
            <a:ext cx="2133044" cy="649581"/>
          </a:xfrm>
          <a:prstGeom prst="round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defPPr>
              <a:defRPr lang="en-US"/>
            </a:defPPr>
            <a:lvl1pPr defTabSz="1218438" latinLnBrk="1">
              <a:spcBef>
                <a:spcPts val="600"/>
              </a:spcBef>
              <a:spcAft>
                <a:spcPts val="600"/>
              </a:spcAft>
              <a:buFont typeface="Wingdings" panose="05000000000000000000" pitchFamily="2" charset="2"/>
              <a:buNone/>
              <a:defRPr sz="2398" b="1">
                <a:latin typeface="Consolas" pitchFamily="49" charset="0"/>
                <a:cs typeface="Consolas" pitchFamily="49" charset="0"/>
              </a:defRPr>
            </a:lvl1pPr>
          </a:lstStyle>
          <a:p>
            <a:pPr algn="ctr"/>
            <a:r>
              <a:rPr lang="en-US" noProof="1"/>
              <a:t>Solitaire</a:t>
            </a:r>
          </a:p>
        </p:txBody>
      </p:sp>
      <p:sp>
        <p:nvSpPr>
          <p:cNvPr id="34" name="AutoShape 6"/>
          <p:cNvSpPr>
            <a:spLocks noChangeArrowheads="1"/>
          </p:cNvSpPr>
          <p:nvPr/>
        </p:nvSpPr>
        <p:spPr bwMode="auto">
          <a:xfrm>
            <a:off x="7958911" y="1970334"/>
            <a:ext cx="2585604" cy="1205984"/>
          </a:xfrm>
          <a:prstGeom prst="wedgeRoundRectCallout">
            <a:avLst>
              <a:gd name="adj1" fmla="val -56423"/>
              <a:gd name="adj2" fmla="val -14277"/>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rgbClr val="FFFFFF"/>
                </a:solidFill>
                <a:effectLst>
                  <a:outerShdw blurRad="38100" dist="38100" dir="2700000" algn="tl">
                    <a:srgbClr val="000000">
                      <a:alpha val="43137"/>
                    </a:srgbClr>
                  </a:outerShdw>
                </a:effectLst>
              </a:rPr>
              <a:t>Base class holds </a:t>
            </a:r>
            <a:r>
              <a:rPr lang="en-US" sz="2400" b="1" dirty="0">
                <a:solidFill>
                  <a:schemeClr val="bg1"/>
                </a:solidFill>
                <a:effectLst>
                  <a:outerShdw blurRad="38100" dist="38100" dir="2700000" algn="tl">
                    <a:srgbClr val="000000">
                      <a:alpha val="43137"/>
                    </a:srgbClr>
                  </a:outerShdw>
                </a:effectLst>
              </a:rPr>
              <a:t>common characteristics</a:t>
            </a:r>
            <a:endParaRPr lang="bg-BG" sz="2400" b="1" dirty="0">
              <a:solidFill>
                <a:schemeClr val="bg1"/>
              </a:solidFill>
              <a:effectLst>
                <a:outerShdw blurRad="38100" dist="38100" dir="2700000" algn="tl">
                  <a:srgbClr val="000000">
                    <a:alpha val="43137"/>
                  </a:srgbClr>
                </a:outerShdw>
              </a:effectLst>
            </a:endParaRPr>
          </a:p>
        </p:txBody>
      </p:sp>
      <p:sp>
        <p:nvSpPr>
          <p:cNvPr id="50" name="Down Arrow 49"/>
          <p:cNvSpPr/>
          <p:nvPr/>
        </p:nvSpPr>
        <p:spPr bwMode="auto">
          <a:xfrm rot="10800000">
            <a:off x="3804467" y="4303398"/>
            <a:ext cx="182744" cy="1178726"/>
          </a:xfrm>
          <a:prstGeom prst="down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
        <p:nvSpPr>
          <p:cNvPr id="56" name="Down Arrow 55"/>
          <p:cNvSpPr/>
          <p:nvPr/>
        </p:nvSpPr>
        <p:spPr bwMode="auto">
          <a:xfrm rot="10800000">
            <a:off x="2741612" y="4249419"/>
            <a:ext cx="188121" cy="398339"/>
          </a:xfrm>
          <a:prstGeom prst="down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
        <p:nvSpPr>
          <p:cNvPr id="60" name="Down Arrow 59"/>
          <p:cNvSpPr/>
          <p:nvPr/>
        </p:nvSpPr>
        <p:spPr bwMode="auto">
          <a:xfrm rot="10800000">
            <a:off x="4848079" y="4249418"/>
            <a:ext cx="188121" cy="398339"/>
          </a:xfrm>
          <a:prstGeom prst="down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
        <p:nvSpPr>
          <p:cNvPr id="61" name="Down Arrow 60"/>
          <p:cNvSpPr/>
          <p:nvPr/>
        </p:nvSpPr>
        <p:spPr bwMode="auto">
          <a:xfrm rot="10800000">
            <a:off x="7493398" y="4244064"/>
            <a:ext cx="188121" cy="398339"/>
          </a:xfrm>
          <a:prstGeom prst="down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
        <p:nvSpPr>
          <p:cNvPr id="62" name="Down Arrow 61"/>
          <p:cNvSpPr/>
          <p:nvPr/>
        </p:nvSpPr>
        <p:spPr bwMode="auto">
          <a:xfrm rot="10800000">
            <a:off x="9499762" y="4244063"/>
            <a:ext cx="188121" cy="398339"/>
          </a:xfrm>
          <a:prstGeom prst="down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
        <p:nvSpPr>
          <p:cNvPr id="63" name="Down Arrow 62"/>
          <p:cNvSpPr/>
          <p:nvPr/>
        </p:nvSpPr>
        <p:spPr bwMode="auto">
          <a:xfrm rot="10800000">
            <a:off x="5038779" y="3128201"/>
            <a:ext cx="188121" cy="398339"/>
          </a:xfrm>
          <a:prstGeom prst="down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
        <p:nvSpPr>
          <p:cNvPr id="64" name="Down Arrow 63"/>
          <p:cNvSpPr/>
          <p:nvPr/>
        </p:nvSpPr>
        <p:spPr bwMode="auto">
          <a:xfrm rot="10800000">
            <a:off x="7145246" y="3128200"/>
            <a:ext cx="188121" cy="398339"/>
          </a:xfrm>
          <a:prstGeom prst="down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
        <p:nvSpPr>
          <p:cNvPr id="65" name="Down Arrow 64"/>
          <p:cNvSpPr/>
          <p:nvPr/>
        </p:nvSpPr>
        <p:spPr bwMode="auto">
          <a:xfrm rot="10800000">
            <a:off x="6924594" y="5384922"/>
            <a:ext cx="188121" cy="398339"/>
          </a:xfrm>
          <a:prstGeom prst="down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
        <p:nvSpPr>
          <p:cNvPr id="66" name="Down Arrow 65"/>
          <p:cNvSpPr/>
          <p:nvPr/>
        </p:nvSpPr>
        <p:spPr bwMode="auto">
          <a:xfrm rot="10800000">
            <a:off x="7999412" y="5384921"/>
            <a:ext cx="188121" cy="398339"/>
          </a:xfrm>
          <a:prstGeom prst="down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
        <p:nvSpPr>
          <p:cNvPr id="25" name="Text Box 18">
            <a:extLst>
              <a:ext uri="{FF2B5EF4-FFF2-40B4-BE49-F238E27FC236}">
                <a16:creationId xmlns:a16="http://schemas.microsoft.com/office/drawing/2014/main" id="{F1FBBD53-705F-4B80-9EE4-804A425BA673}"/>
              </a:ext>
            </a:extLst>
          </p:cNvPr>
          <p:cNvSpPr txBox="1">
            <a:spLocks noChangeArrowheads="1"/>
          </p:cNvSpPr>
          <p:nvPr/>
        </p:nvSpPr>
        <p:spPr bwMode="auto">
          <a:xfrm>
            <a:off x="8983668" y="4710736"/>
            <a:ext cx="1220308" cy="649581"/>
          </a:xfrm>
          <a:prstGeom prst="round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defPPr>
              <a:defRPr lang="en-US"/>
            </a:defPPr>
            <a:lvl1pPr defTabSz="1218438" latinLnBrk="1">
              <a:spcBef>
                <a:spcPts val="600"/>
              </a:spcBef>
              <a:spcAft>
                <a:spcPts val="600"/>
              </a:spcAft>
              <a:buFont typeface="Wingdings" panose="05000000000000000000" pitchFamily="2" charset="2"/>
              <a:buNone/>
              <a:defRPr sz="2398" b="1">
                <a:latin typeface="Consolas" pitchFamily="49" charset="0"/>
                <a:cs typeface="Consolas" pitchFamily="49" charset="0"/>
              </a:defRPr>
            </a:lvl1pPr>
          </a:lstStyle>
          <a:p>
            <a:pPr algn="ctr"/>
            <a:r>
              <a:rPr lang="en-US" noProof="1"/>
              <a:t>…</a:t>
            </a:r>
          </a:p>
        </p:txBody>
      </p:sp>
      <p:sp>
        <p:nvSpPr>
          <p:cNvPr id="27" name="Text Box 18">
            <a:extLst>
              <a:ext uri="{FF2B5EF4-FFF2-40B4-BE49-F238E27FC236}">
                <a16:creationId xmlns:a16="http://schemas.microsoft.com/office/drawing/2014/main" id="{A2F69919-E7A8-4D1A-910C-6796CA113A32}"/>
              </a:ext>
            </a:extLst>
          </p:cNvPr>
          <p:cNvSpPr txBox="1">
            <a:spLocks noChangeArrowheads="1"/>
          </p:cNvSpPr>
          <p:nvPr/>
        </p:nvSpPr>
        <p:spPr bwMode="auto">
          <a:xfrm>
            <a:off x="3293057" y="5569182"/>
            <a:ext cx="1220308" cy="649581"/>
          </a:xfrm>
          <a:prstGeom prst="round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defPPr>
              <a:defRPr lang="en-US"/>
            </a:defPPr>
            <a:lvl1pPr defTabSz="1218438" latinLnBrk="1">
              <a:spcBef>
                <a:spcPts val="600"/>
              </a:spcBef>
              <a:spcAft>
                <a:spcPts val="600"/>
              </a:spcAft>
              <a:buFont typeface="Wingdings" panose="05000000000000000000" pitchFamily="2" charset="2"/>
              <a:buNone/>
              <a:defRPr sz="2398" b="1">
                <a:latin typeface="Consolas" pitchFamily="49" charset="0"/>
                <a:cs typeface="Consolas" pitchFamily="49" charset="0"/>
              </a:defRPr>
            </a:lvl1pPr>
          </a:lstStyle>
          <a:p>
            <a:pPr algn="ctr"/>
            <a:r>
              <a:rPr lang="en-US" noProof="1"/>
              <a:t>…</a:t>
            </a:r>
          </a:p>
        </p:txBody>
      </p:sp>
    </p:spTree>
    <p:extLst>
      <p:ext uri="{BB962C8B-B14F-4D97-AF65-F5344CB8AC3E}">
        <p14:creationId xmlns:p14="http://schemas.microsoft.com/office/powerpoint/2010/main" val="130485886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6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05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06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6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061"/>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0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9" grpId="0" animBg="1"/>
      <p:bldP spid="2060" grpId="0" animBg="1"/>
      <p:bldP spid="2061" grpId="0" animBg="1"/>
      <p:bldP spid="2062" grpId="0" animBg="1"/>
      <p:bldP spid="2063" grpId="0" animBg="1"/>
      <p:bldP spid="40" grpId="0" animBg="1"/>
      <p:bldP spid="41" grpId="0" animBg="1"/>
      <p:bldP spid="50" grpId="0" animBg="1"/>
      <p:bldP spid="56" grpId="0" animBg="1"/>
      <p:bldP spid="60" grpId="0" animBg="1"/>
      <p:bldP spid="61" grpId="0" animBg="1"/>
      <p:bldP spid="62" grpId="0" animBg="1"/>
      <p:bldP spid="63" grpId="0" animBg="1"/>
      <p:bldP spid="64" grpId="0" animBg="1"/>
      <p:bldP spid="65" grpId="0" animBg="1"/>
      <p:bldP spid="66" grpId="0" animBg="1"/>
      <p:bldP spid="25" grpId="0" animBg="1"/>
      <p:bldP spid="2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prstGeom prst="rect">
            <a:avLst/>
          </a:prstGeom>
        </p:spPr>
        <p:txBody>
          <a:bodyPr>
            <a:normAutofit/>
          </a:bodyPr>
          <a:lstStyle/>
          <a:p>
            <a:r>
              <a:rPr lang="en-US" dirty="0"/>
              <a:t>In C# inheritance is defined by the </a:t>
            </a:r>
            <a:r>
              <a:rPr lang="en-US" b="1" dirty="0">
                <a:solidFill>
                  <a:schemeClr val="bg1"/>
                </a:solidFill>
              </a:rPr>
              <a:t>:</a:t>
            </a:r>
            <a:r>
              <a:rPr lang="en-US" dirty="0"/>
              <a:t> operator</a:t>
            </a:r>
            <a:endParaRPr lang="en-US" noProof="1">
              <a:solidFill>
                <a:schemeClr val="tx1">
                  <a:lumMod val="40000"/>
                  <a:lumOff val="60000"/>
                </a:schemeClr>
              </a:solidFill>
            </a:endParaRP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Inheritance in C#</a:t>
            </a:r>
            <a:endParaRPr lang="bg-BG" sz="4000" dirty="0"/>
          </a:p>
        </p:txBody>
      </p:sp>
      <p:sp>
        <p:nvSpPr>
          <p:cNvPr id="5" name="Slide Number Placeholder 4"/>
          <p:cNvSpPr>
            <a:spLocks noGrp="1"/>
          </p:cNvSpPr>
          <p:nvPr>
            <p:ph type="sldNum" sz="quarter" idx="13"/>
          </p:nvPr>
        </p:nvSpPr>
        <p:spPr/>
        <p:txBody>
          <a:bodyPr/>
          <a:lstStyle/>
          <a:p>
            <a:fld id="{C014DD1E-5D91-48A3-AD6D-45FBA980D106}" type="slidenum">
              <a:rPr lang="en-US" smtClean="0"/>
              <a:pPr/>
              <a:t>8</a:t>
            </a:fld>
            <a:endParaRPr lang="en-US" dirty="0"/>
          </a:p>
        </p:txBody>
      </p:sp>
      <p:sp>
        <p:nvSpPr>
          <p:cNvPr id="7" name="Text Placeholder 5"/>
          <p:cNvSpPr txBox="1">
            <a:spLocks/>
          </p:cNvSpPr>
          <p:nvPr/>
        </p:nvSpPr>
        <p:spPr>
          <a:xfrm>
            <a:off x="531812" y="2393192"/>
            <a:ext cx="5181600" cy="2155819"/>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defPPr>
              <a:defRPr lang="en-US"/>
            </a:defPPr>
            <a:lvl1pPr defTabSz="1218438" latinLnBrk="1">
              <a:spcBef>
                <a:spcPts val="600"/>
              </a:spcBef>
              <a:spcAft>
                <a:spcPts val="600"/>
              </a:spcAft>
              <a:buFont typeface="Wingdings" panose="05000000000000000000" pitchFamily="2" charset="2"/>
              <a:buNone/>
              <a:defRPr sz="2398" b="1">
                <a:latin typeface="Consolas" pitchFamily="49" charset="0"/>
                <a:cs typeface="Consolas" pitchFamily="49" charset="0"/>
              </a:defRPr>
            </a:lvl1pPr>
          </a:lstStyle>
          <a:p>
            <a:r>
              <a:rPr lang="en-US" dirty="0"/>
              <a:t>class Person { … }</a:t>
            </a:r>
          </a:p>
          <a:p>
            <a:endParaRPr lang="en-US" dirty="0"/>
          </a:p>
          <a:p>
            <a:r>
              <a:rPr lang="en-US" dirty="0"/>
              <a:t>class Student : Person { … }</a:t>
            </a:r>
          </a:p>
          <a:p>
            <a:r>
              <a:rPr lang="en-US" dirty="0"/>
              <a:t>class Employee : Person { … }</a:t>
            </a:r>
          </a:p>
        </p:txBody>
      </p:sp>
      <p:sp>
        <p:nvSpPr>
          <p:cNvPr id="9" name="Rectangle: Rounded Corners 8"/>
          <p:cNvSpPr/>
          <p:nvPr/>
        </p:nvSpPr>
        <p:spPr>
          <a:xfrm>
            <a:off x="7804148" y="2417004"/>
            <a:ext cx="2682691" cy="592307"/>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bg2"/>
                </a:solidFill>
                <a:effectLst>
                  <a:outerShdw blurRad="38100" dist="38100" dir="2700000" algn="tl">
                    <a:srgbClr val="000000">
                      <a:alpha val="43137"/>
                    </a:srgbClr>
                  </a:outerShdw>
                </a:effectLst>
              </a:rPr>
              <a:t>Person</a:t>
            </a:r>
            <a:endParaRPr lang="en-US" sz="2800" b="1" dirty="0">
              <a:solidFill>
                <a:schemeClr val="bg2"/>
              </a:solidFill>
              <a:effectLst>
                <a:outerShdw blurRad="38100" dist="38100" dir="2700000" algn="tl">
                  <a:srgbClr val="000000">
                    <a:alpha val="43137"/>
                  </a:srgbClr>
                </a:outerShdw>
              </a:effectLst>
            </a:endParaRPr>
          </a:p>
        </p:txBody>
      </p:sp>
      <p:sp>
        <p:nvSpPr>
          <p:cNvPr id="12" name="Rectangle: Rounded Corners 11"/>
          <p:cNvSpPr/>
          <p:nvPr/>
        </p:nvSpPr>
        <p:spPr>
          <a:xfrm>
            <a:off x="9251948" y="3925315"/>
            <a:ext cx="2682691" cy="592307"/>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bg2"/>
                </a:solidFill>
                <a:effectLst>
                  <a:outerShdw blurRad="38100" dist="38100" dir="2700000" algn="tl">
                    <a:srgbClr val="000000">
                      <a:alpha val="43137"/>
                    </a:srgbClr>
                  </a:outerShdw>
                </a:effectLst>
              </a:rPr>
              <a:t>Employee</a:t>
            </a:r>
            <a:endParaRPr lang="en-US" sz="2800" b="1" dirty="0">
              <a:solidFill>
                <a:schemeClr val="bg2"/>
              </a:solidFill>
              <a:effectLst>
                <a:outerShdw blurRad="38100" dist="38100" dir="2700000" algn="tl">
                  <a:srgbClr val="000000">
                    <a:alpha val="43137"/>
                  </a:srgbClr>
                </a:outerShdw>
              </a:effectLst>
            </a:endParaRPr>
          </a:p>
        </p:txBody>
      </p:sp>
      <p:sp>
        <p:nvSpPr>
          <p:cNvPr id="17" name="AutoShape 6"/>
          <p:cNvSpPr>
            <a:spLocks noChangeArrowheads="1"/>
          </p:cNvSpPr>
          <p:nvPr/>
        </p:nvSpPr>
        <p:spPr bwMode="auto">
          <a:xfrm>
            <a:off x="4265612" y="4799938"/>
            <a:ext cx="2471736" cy="625997"/>
          </a:xfrm>
          <a:prstGeom prst="wedgeRoundRectCallout">
            <a:avLst>
              <a:gd name="adj1" fmla="val 57380"/>
              <a:gd name="adj2" fmla="val -57059"/>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rgbClr val="FFFFFF"/>
                </a:solidFill>
                <a:effectLst>
                  <a:outerShdw blurRad="38100" dist="38100" dir="2700000" algn="tl">
                    <a:srgbClr val="000000">
                      <a:alpha val="43137"/>
                    </a:srgbClr>
                  </a:outerShdw>
                </a:effectLst>
              </a:rPr>
              <a:t>Student : Person</a:t>
            </a:r>
            <a:endParaRPr lang="bg-BG" sz="2400" b="1" dirty="0">
              <a:solidFill>
                <a:srgbClr val="FFFFFF"/>
              </a:solidFill>
              <a:effectLst>
                <a:outerShdw blurRad="38100" dist="38100" dir="2700000" algn="tl">
                  <a:srgbClr val="000000">
                    <a:alpha val="43137"/>
                  </a:srgbClr>
                </a:outerShdw>
              </a:effectLst>
            </a:endParaRPr>
          </a:p>
        </p:txBody>
      </p:sp>
      <p:sp>
        <p:nvSpPr>
          <p:cNvPr id="21" name="Rectangle: Rounded Corners 20"/>
          <p:cNvSpPr/>
          <p:nvPr/>
        </p:nvSpPr>
        <p:spPr>
          <a:xfrm>
            <a:off x="6280148" y="3925315"/>
            <a:ext cx="2682691" cy="592307"/>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bg2"/>
                </a:solidFill>
                <a:effectLst>
                  <a:outerShdw blurRad="38100" dist="38100" dir="2700000" algn="tl">
                    <a:srgbClr val="000000">
                      <a:alpha val="43137"/>
                    </a:srgbClr>
                  </a:outerShdw>
                </a:effectLst>
              </a:rPr>
              <a:t>Student</a:t>
            </a:r>
            <a:endParaRPr lang="en-US" sz="2800" b="1" dirty="0">
              <a:solidFill>
                <a:schemeClr val="bg2"/>
              </a:solidFill>
              <a:effectLst>
                <a:outerShdw blurRad="38100" dist="38100" dir="2700000" algn="tl">
                  <a:srgbClr val="000000">
                    <a:alpha val="43137"/>
                  </a:srgbClr>
                </a:outerShdw>
              </a:effectLst>
            </a:endParaRPr>
          </a:p>
        </p:txBody>
      </p:sp>
      <p:sp>
        <p:nvSpPr>
          <p:cNvPr id="14" name="Arrow: Right 20"/>
          <p:cNvSpPr/>
          <p:nvPr/>
        </p:nvSpPr>
        <p:spPr>
          <a:xfrm rot="19112432">
            <a:off x="7619598" y="3355577"/>
            <a:ext cx="1063267" cy="231048"/>
          </a:xfrm>
          <a:prstGeom prst="right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2800" b="1" dirty="0">
              <a:solidFill>
                <a:srgbClr val="FFFFFF"/>
              </a:solidFill>
              <a:effectLst>
                <a:outerShdw blurRad="38100" dist="38100" dir="2700000" algn="tl">
                  <a:srgbClr val="000000">
                    <a:alpha val="43137"/>
                  </a:srgbClr>
                </a:outerShdw>
              </a:effectLst>
            </a:endParaRPr>
          </a:p>
        </p:txBody>
      </p:sp>
      <p:sp>
        <p:nvSpPr>
          <p:cNvPr id="16" name="Arrow: Right 20"/>
          <p:cNvSpPr/>
          <p:nvPr/>
        </p:nvSpPr>
        <p:spPr>
          <a:xfrm rot="13513893">
            <a:off x="9498789" y="3375806"/>
            <a:ext cx="1063267" cy="231048"/>
          </a:xfrm>
          <a:prstGeom prst="right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2800" b="1" dirty="0">
              <a:solidFill>
                <a:srgbClr val="FFFF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40965217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2" grpId="0" animBg="1"/>
      <p:bldP spid="17" grpId="0" animBg="1"/>
      <p:bldP spid="21" grpId="0" animBg="1"/>
      <p:bldP spid="14" grpId="0" animBg="1"/>
      <p:bldP spid="1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lstStyle/>
          <a:p>
            <a:pPr>
              <a:lnSpc>
                <a:spcPct val="110000"/>
              </a:lnSpc>
            </a:pPr>
            <a:r>
              <a:rPr lang="en-US" dirty="0"/>
              <a:t>Derived classes</a:t>
            </a:r>
            <a:r>
              <a:rPr lang="en-US" dirty="0">
                <a:solidFill>
                  <a:schemeClr val="tx2">
                    <a:lumMod val="75000"/>
                  </a:schemeClr>
                </a:solidFill>
              </a:rPr>
              <a:t> </a:t>
            </a:r>
            <a:r>
              <a:rPr lang="en-US" b="1" dirty="0">
                <a:solidFill>
                  <a:schemeClr val="bg1"/>
                </a:solidFill>
              </a:rPr>
              <a:t>take all members </a:t>
            </a:r>
            <a:r>
              <a:rPr lang="en-US" dirty="0"/>
              <a:t>from base classes</a:t>
            </a:r>
          </a:p>
        </p:txBody>
      </p:sp>
      <p:sp>
        <p:nvSpPr>
          <p:cNvPr id="4" name="Title 3"/>
          <p:cNvSpPr>
            <a:spLocks noGrp="1"/>
          </p:cNvSpPr>
          <p:nvPr>
            <p:ph type="title"/>
          </p:nvPr>
        </p:nvSpPr>
        <p:spPr/>
        <p:txBody>
          <a:bodyPr>
            <a:normAutofit/>
          </a:bodyPr>
          <a:lstStyle/>
          <a:p>
            <a:r>
              <a:rPr lang="en-US" dirty="0"/>
              <a:t>Inheritance - Derived Class</a:t>
            </a:r>
          </a:p>
        </p:txBody>
      </p:sp>
      <p:sp>
        <p:nvSpPr>
          <p:cNvPr id="2" name="Slide Number Placeholder 1"/>
          <p:cNvSpPr>
            <a:spLocks noGrp="1"/>
          </p:cNvSpPr>
          <p:nvPr>
            <p:ph type="sldNum" sz="quarter" idx="13"/>
          </p:nvPr>
        </p:nvSpPr>
        <p:spPr/>
        <p:txBody>
          <a:bodyPr/>
          <a:lstStyle/>
          <a:p>
            <a:fld id="{C014DD1E-5D91-48A3-AD6D-45FBA980D106}" type="slidenum">
              <a:rPr lang="en-US" smtClean="0">
                <a:solidFill>
                  <a:prstClr val="white">
                    <a:tint val="75000"/>
                  </a:prstClr>
                </a:solidFill>
              </a:rPr>
              <a:pPr/>
              <a:t>9</a:t>
            </a:fld>
            <a:endParaRPr lang="en-US">
              <a:solidFill>
                <a:prstClr val="white">
                  <a:tint val="75000"/>
                </a:prstClr>
              </a:solidFill>
            </a:endParaRPr>
          </a:p>
        </p:txBody>
      </p:sp>
      <p:sp>
        <p:nvSpPr>
          <p:cNvPr id="7" name="Rectangle: Rounded Corners 6"/>
          <p:cNvSpPr/>
          <p:nvPr/>
        </p:nvSpPr>
        <p:spPr>
          <a:xfrm>
            <a:off x="3490052" y="1963758"/>
            <a:ext cx="4815935" cy="2206746"/>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GB" sz="2800" b="1" dirty="0">
                <a:solidFill>
                  <a:schemeClr val="bg2"/>
                </a:solidFill>
                <a:effectLst>
                  <a:outerShdw blurRad="38100" dist="38100" dir="2700000" algn="tl">
                    <a:srgbClr val="000000">
                      <a:alpha val="43137"/>
                    </a:srgbClr>
                  </a:outerShdw>
                </a:effectLst>
              </a:rPr>
              <a:t>Person</a:t>
            </a:r>
          </a:p>
        </p:txBody>
      </p:sp>
      <p:sp>
        <p:nvSpPr>
          <p:cNvPr id="8" name="Rectangle: Rounded Corners 7"/>
          <p:cNvSpPr/>
          <p:nvPr/>
        </p:nvSpPr>
        <p:spPr>
          <a:xfrm>
            <a:off x="2132012" y="4990817"/>
            <a:ext cx="3600000" cy="1486183"/>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GB" sz="2800" b="1" dirty="0">
                <a:solidFill>
                  <a:schemeClr val="bg2"/>
                </a:solidFill>
                <a:effectLst>
                  <a:outerShdw blurRad="38100" dist="38100" dir="2700000" algn="tl">
                    <a:srgbClr val="000000">
                      <a:alpha val="43137"/>
                    </a:srgbClr>
                  </a:outerShdw>
                </a:effectLst>
              </a:rPr>
              <a:t>Student : Person</a:t>
            </a:r>
            <a:endParaRPr lang="en-US" sz="2800" b="1" dirty="0">
              <a:solidFill>
                <a:schemeClr val="bg2"/>
              </a:solidFill>
              <a:effectLst>
                <a:outerShdw blurRad="38100" dist="38100" dir="2700000" algn="tl">
                  <a:srgbClr val="000000">
                    <a:alpha val="43137"/>
                  </a:srgbClr>
                </a:outerShdw>
              </a:effectLst>
            </a:endParaRPr>
          </a:p>
        </p:txBody>
      </p:sp>
      <p:sp>
        <p:nvSpPr>
          <p:cNvPr id="9" name="Rectangle: Rounded Corners 8"/>
          <p:cNvSpPr/>
          <p:nvPr/>
        </p:nvSpPr>
        <p:spPr>
          <a:xfrm>
            <a:off x="6102210" y="4990817"/>
            <a:ext cx="3954601" cy="1486183"/>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GB" sz="2800" b="1" dirty="0">
                <a:solidFill>
                  <a:schemeClr val="bg2"/>
                </a:solidFill>
                <a:effectLst>
                  <a:outerShdw blurRad="38100" dist="38100" dir="2700000" algn="tl">
                    <a:srgbClr val="000000">
                      <a:alpha val="43137"/>
                    </a:srgbClr>
                  </a:outerShdw>
                </a:effectLst>
              </a:rPr>
              <a:t>Employee : Person</a:t>
            </a:r>
            <a:endParaRPr lang="en-US" sz="2800" b="1" dirty="0">
              <a:solidFill>
                <a:schemeClr val="bg2"/>
              </a:solidFill>
              <a:effectLst>
                <a:outerShdw blurRad="38100" dist="38100" dir="2700000" algn="tl">
                  <a:srgbClr val="000000">
                    <a:alpha val="43137"/>
                  </a:srgbClr>
                </a:outerShdw>
              </a:effectLst>
            </a:endParaRPr>
          </a:p>
        </p:txBody>
      </p:sp>
      <p:sp>
        <p:nvSpPr>
          <p:cNvPr id="13" name="Rectangle: Rounded Corners 12"/>
          <p:cNvSpPr/>
          <p:nvPr/>
        </p:nvSpPr>
        <p:spPr>
          <a:xfrm>
            <a:off x="3746871" y="2629183"/>
            <a:ext cx="4302299" cy="557218"/>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bg2"/>
                </a:solidFill>
                <a:effectLst>
                  <a:outerShdw blurRad="38100" dist="38100" dir="2700000" algn="tl">
                    <a:srgbClr val="000000">
                      <a:alpha val="43137"/>
                    </a:srgbClr>
                  </a:outerShdw>
                </a:effectLst>
              </a:rPr>
              <a:t>Mother : Person</a:t>
            </a:r>
            <a:endParaRPr lang="en-US" sz="2800" b="1" dirty="0">
              <a:solidFill>
                <a:schemeClr val="bg2"/>
              </a:solidFill>
              <a:effectLst>
                <a:outerShdw blurRad="38100" dist="38100" dir="2700000" algn="tl">
                  <a:srgbClr val="000000">
                    <a:alpha val="43137"/>
                  </a:srgbClr>
                </a:outerShdw>
              </a:effectLst>
            </a:endParaRPr>
          </a:p>
        </p:txBody>
      </p:sp>
      <p:sp>
        <p:nvSpPr>
          <p:cNvPr id="14" name="Rectangle: Rounded Corners 13"/>
          <p:cNvSpPr/>
          <p:nvPr/>
        </p:nvSpPr>
        <p:spPr>
          <a:xfrm>
            <a:off x="3746871" y="3348926"/>
            <a:ext cx="4302299" cy="557218"/>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bg2"/>
                </a:solidFill>
                <a:effectLst>
                  <a:outerShdw blurRad="38100" dist="38100" dir="2700000" algn="tl">
                    <a:srgbClr val="000000">
                      <a:alpha val="43137"/>
                    </a:srgbClr>
                  </a:outerShdw>
                </a:effectLst>
              </a:rPr>
              <a:t>Father : Person</a:t>
            </a:r>
            <a:endParaRPr lang="en-US" sz="2800" b="1" dirty="0">
              <a:solidFill>
                <a:schemeClr val="bg2"/>
              </a:solidFill>
              <a:effectLst>
                <a:outerShdw blurRad="38100" dist="38100" dir="2700000" algn="tl">
                  <a:srgbClr val="000000">
                    <a:alpha val="43137"/>
                  </a:srgbClr>
                </a:outerShdw>
              </a:effectLst>
            </a:endParaRPr>
          </a:p>
        </p:txBody>
      </p:sp>
      <p:sp>
        <p:nvSpPr>
          <p:cNvPr id="15" name="Rectangle: Rounded Corners 14"/>
          <p:cNvSpPr/>
          <p:nvPr/>
        </p:nvSpPr>
        <p:spPr>
          <a:xfrm>
            <a:off x="2283950" y="5722355"/>
            <a:ext cx="1606499" cy="557218"/>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bg2"/>
                </a:solidFill>
                <a:effectLst>
                  <a:outerShdw blurRad="38100" dist="38100" dir="2700000" algn="tl">
                    <a:srgbClr val="000000">
                      <a:alpha val="43137"/>
                    </a:srgbClr>
                  </a:outerShdw>
                </a:effectLst>
              </a:rPr>
              <a:t>Online</a:t>
            </a:r>
            <a:endParaRPr lang="en-US" sz="2800" b="1" dirty="0">
              <a:solidFill>
                <a:schemeClr val="bg2"/>
              </a:solidFill>
              <a:effectLst>
                <a:outerShdw blurRad="38100" dist="38100" dir="2700000" algn="tl">
                  <a:srgbClr val="000000">
                    <a:alpha val="43137"/>
                  </a:srgbClr>
                </a:outerShdw>
              </a:effectLst>
            </a:endParaRPr>
          </a:p>
        </p:txBody>
      </p:sp>
      <p:sp>
        <p:nvSpPr>
          <p:cNvPr id="16" name="Rectangle: Rounded Corners 15"/>
          <p:cNvSpPr/>
          <p:nvPr/>
        </p:nvSpPr>
        <p:spPr>
          <a:xfrm>
            <a:off x="6284462" y="5683335"/>
            <a:ext cx="1654194" cy="557218"/>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bg2"/>
                </a:solidFill>
                <a:effectLst>
                  <a:outerShdw blurRad="38100" dist="38100" dir="2700000" algn="tl">
                    <a:srgbClr val="000000">
                      <a:alpha val="43137"/>
                    </a:srgbClr>
                  </a:outerShdw>
                </a:effectLst>
              </a:rPr>
              <a:t>Contract</a:t>
            </a:r>
            <a:endParaRPr lang="en-US" sz="2800" b="1" dirty="0">
              <a:solidFill>
                <a:schemeClr val="bg2"/>
              </a:solidFill>
              <a:effectLst>
                <a:outerShdw blurRad="38100" dist="38100" dir="2700000" algn="tl">
                  <a:srgbClr val="000000">
                    <a:alpha val="43137"/>
                  </a:srgbClr>
                </a:outerShdw>
              </a:effectLst>
            </a:endParaRPr>
          </a:p>
        </p:txBody>
      </p:sp>
      <p:sp>
        <p:nvSpPr>
          <p:cNvPr id="31" name="AutoShape 6"/>
          <p:cNvSpPr>
            <a:spLocks noChangeArrowheads="1"/>
          </p:cNvSpPr>
          <p:nvPr/>
        </p:nvSpPr>
        <p:spPr bwMode="auto">
          <a:xfrm>
            <a:off x="8555122" y="2907792"/>
            <a:ext cx="2239186" cy="616022"/>
          </a:xfrm>
          <a:prstGeom prst="wedgeRoundRectCallout">
            <a:avLst>
              <a:gd name="adj1" fmla="val -16330"/>
              <a:gd name="adj2" fmla="val 14944"/>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rgbClr val="FFFFFF"/>
                </a:solidFill>
                <a:effectLst>
                  <a:outerShdw blurRad="38100" dist="38100" dir="2700000" algn="tl">
                    <a:srgbClr val="000000">
                      <a:alpha val="43137"/>
                    </a:srgbClr>
                  </a:outerShdw>
                </a:effectLst>
              </a:rPr>
              <a:t>Reusing Person</a:t>
            </a:r>
            <a:endParaRPr lang="bg-BG" sz="2400" b="1" dirty="0">
              <a:solidFill>
                <a:srgbClr val="FFFFFF"/>
              </a:solidFill>
              <a:effectLst>
                <a:outerShdw blurRad="38100" dist="38100" dir="2700000" algn="tl">
                  <a:srgbClr val="000000">
                    <a:alpha val="43137"/>
                  </a:srgbClr>
                </a:outerShdw>
              </a:effectLst>
            </a:endParaRPr>
          </a:p>
        </p:txBody>
      </p:sp>
      <p:sp>
        <p:nvSpPr>
          <p:cNvPr id="18" name="Rectangle: Rounded Corners 17">
            <a:extLst>
              <a:ext uri="{FF2B5EF4-FFF2-40B4-BE49-F238E27FC236}">
                <a16:creationId xmlns:a16="http://schemas.microsoft.com/office/drawing/2014/main" id="{B749873C-55A4-46B5-96E5-57E27D97DE10}"/>
              </a:ext>
            </a:extLst>
          </p:cNvPr>
          <p:cNvSpPr/>
          <p:nvPr/>
        </p:nvSpPr>
        <p:spPr>
          <a:xfrm>
            <a:off x="4001954" y="5722355"/>
            <a:ext cx="1606499" cy="557218"/>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bg2"/>
                </a:solidFill>
                <a:effectLst>
                  <a:outerShdw blurRad="38100" dist="38100" dir="2700000" algn="tl">
                    <a:srgbClr val="000000">
                      <a:alpha val="43137"/>
                    </a:srgbClr>
                  </a:outerShdw>
                </a:effectLst>
              </a:rPr>
              <a:t>Onsite</a:t>
            </a:r>
            <a:endParaRPr lang="en-US" sz="2800" b="1" dirty="0">
              <a:solidFill>
                <a:schemeClr val="bg2"/>
              </a:solidFill>
              <a:effectLst>
                <a:outerShdw blurRad="38100" dist="38100" dir="2700000" algn="tl">
                  <a:srgbClr val="000000">
                    <a:alpha val="43137"/>
                  </a:srgbClr>
                </a:outerShdw>
              </a:effectLst>
            </a:endParaRPr>
          </a:p>
        </p:txBody>
      </p:sp>
      <p:sp>
        <p:nvSpPr>
          <p:cNvPr id="19" name="Rectangle: Rounded Corners 18">
            <a:extLst>
              <a:ext uri="{FF2B5EF4-FFF2-40B4-BE49-F238E27FC236}">
                <a16:creationId xmlns:a16="http://schemas.microsoft.com/office/drawing/2014/main" id="{1F1D38AF-1035-424F-B87D-4020781E6A6A}"/>
              </a:ext>
            </a:extLst>
          </p:cNvPr>
          <p:cNvSpPr/>
          <p:nvPr/>
        </p:nvSpPr>
        <p:spPr>
          <a:xfrm>
            <a:off x="8151812" y="5683335"/>
            <a:ext cx="1654194" cy="557218"/>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bg2"/>
                </a:solidFill>
                <a:effectLst>
                  <a:outerShdw blurRad="38100" dist="38100" dir="2700000" algn="tl">
                    <a:srgbClr val="000000">
                      <a:alpha val="43137"/>
                    </a:srgbClr>
                  </a:outerShdw>
                </a:effectLst>
              </a:rPr>
              <a:t>Civil</a:t>
            </a:r>
            <a:endParaRPr lang="en-US" sz="2800" b="1" dirty="0">
              <a:solidFill>
                <a:schemeClr val="bg2"/>
              </a:solidFill>
              <a:effectLst>
                <a:outerShdw blurRad="38100" dist="38100" dir="2700000" algn="tl">
                  <a:srgbClr val="000000">
                    <a:alpha val="43137"/>
                  </a:srgbClr>
                </a:outerShdw>
              </a:effectLst>
            </a:endParaRPr>
          </a:p>
        </p:txBody>
      </p:sp>
      <p:sp>
        <p:nvSpPr>
          <p:cNvPr id="24" name="AutoShape 6">
            <a:extLst>
              <a:ext uri="{FF2B5EF4-FFF2-40B4-BE49-F238E27FC236}">
                <a16:creationId xmlns:a16="http://schemas.microsoft.com/office/drawing/2014/main" id="{91FC14AF-3F69-4A2D-928F-9E70E0973A5A}"/>
              </a:ext>
            </a:extLst>
          </p:cNvPr>
          <p:cNvSpPr>
            <a:spLocks noChangeArrowheads="1"/>
          </p:cNvSpPr>
          <p:nvPr/>
        </p:nvSpPr>
        <p:spPr bwMode="auto">
          <a:xfrm>
            <a:off x="10363040" y="5533066"/>
            <a:ext cx="1629070" cy="692247"/>
          </a:xfrm>
          <a:prstGeom prst="wedgeRoundRectCallout">
            <a:avLst>
              <a:gd name="adj1" fmla="val -62258"/>
              <a:gd name="adj2" fmla="val 17654"/>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rgbClr val="FFFFFF"/>
                </a:solidFill>
                <a:effectLst>
                  <a:outerShdw blurRad="38100" dist="38100" dir="2700000" algn="tl">
                    <a:srgbClr val="000000">
                      <a:alpha val="43137"/>
                    </a:srgbClr>
                  </a:outerShdw>
                </a:effectLst>
              </a:rPr>
              <a:t>Reusing Employee</a:t>
            </a:r>
            <a:endParaRPr lang="bg-BG" sz="2400" b="1" dirty="0">
              <a:solidFill>
                <a:srgbClr val="FFFFFF"/>
              </a:solidFill>
              <a:effectLst>
                <a:outerShdw blurRad="38100" dist="38100" dir="2700000" algn="tl">
                  <a:srgbClr val="000000">
                    <a:alpha val="43137"/>
                  </a:srgbClr>
                </a:outerShdw>
              </a:effectLst>
            </a:endParaRPr>
          </a:p>
        </p:txBody>
      </p:sp>
      <p:sp>
        <p:nvSpPr>
          <p:cNvPr id="25" name="AutoShape 6">
            <a:extLst>
              <a:ext uri="{FF2B5EF4-FFF2-40B4-BE49-F238E27FC236}">
                <a16:creationId xmlns:a16="http://schemas.microsoft.com/office/drawing/2014/main" id="{B4C90E54-A455-49D6-8A50-977F101A1314}"/>
              </a:ext>
            </a:extLst>
          </p:cNvPr>
          <p:cNvSpPr>
            <a:spLocks noChangeArrowheads="1"/>
          </p:cNvSpPr>
          <p:nvPr/>
        </p:nvSpPr>
        <p:spPr bwMode="auto">
          <a:xfrm>
            <a:off x="225607" y="5533066"/>
            <a:ext cx="1460888" cy="812534"/>
          </a:xfrm>
          <a:prstGeom prst="wedgeRoundRectCallout">
            <a:avLst>
              <a:gd name="adj1" fmla="val 65054"/>
              <a:gd name="adj2" fmla="val 25517"/>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rgbClr val="FFFFFF"/>
                </a:solidFill>
                <a:effectLst>
                  <a:outerShdw blurRad="38100" dist="38100" dir="2700000" algn="tl">
                    <a:srgbClr val="000000">
                      <a:alpha val="43137"/>
                    </a:srgbClr>
                  </a:outerShdw>
                </a:effectLst>
              </a:rPr>
              <a:t>Reusing Student</a:t>
            </a:r>
            <a:endParaRPr lang="bg-BG" sz="2400" b="1" dirty="0">
              <a:solidFill>
                <a:srgbClr val="FFFFFF"/>
              </a:solidFill>
              <a:effectLst>
                <a:outerShdw blurRad="38100" dist="38100" dir="2700000" algn="tl">
                  <a:srgbClr val="000000">
                    <a:alpha val="43137"/>
                  </a:srgbClr>
                </a:outerShdw>
              </a:effectLst>
            </a:endParaRPr>
          </a:p>
        </p:txBody>
      </p:sp>
      <p:sp>
        <p:nvSpPr>
          <p:cNvPr id="20" name="Arrow: Right 20"/>
          <p:cNvSpPr/>
          <p:nvPr/>
        </p:nvSpPr>
        <p:spPr>
          <a:xfrm rot="19112432">
            <a:off x="3757072" y="4466268"/>
            <a:ext cx="852421" cy="256944"/>
          </a:xfrm>
          <a:prstGeom prst="right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2800" b="1" dirty="0">
              <a:solidFill>
                <a:srgbClr val="FFFFFF"/>
              </a:solidFill>
              <a:effectLst>
                <a:outerShdw blurRad="38100" dist="38100" dir="2700000" algn="tl">
                  <a:srgbClr val="000000">
                    <a:alpha val="43137"/>
                  </a:srgbClr>
                </a:outerShdw>
              </a:effectLst>
            </a:endParaRPr>
          </a:p>
        </p:txBody>
      </p:sp>
      <p:sp>
        <p:nvSpPr>
          <p:cNvPr id="22" name="Arrow: Right 20"/>
          <p:cNvSpPr/>
          <p:nvPr/>
        </p:nvSpPr>
        <p:spPr>
          <a:xfrm rot="13513893">
            <a:off x="7057825" y="4480339"/>
            <a:ext cx="860673" cy="207167"/>
          </a:xfrm>
          <a:prstGeom prst="right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2800" b="1" dirty="0">
              <a:solidFill>
                <a:srgbClr val="FFFF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42552136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3" grpId="0" animBg="1"/>
      <p:bldP spid="14" grpId="0" animBg="1"/>
      <p:bldP spid="15" grpId="0" animBg="1"/>
      <p:bldP spid="16" grpId="0" animBg="1"/>
      <p:bldP spid="31" grpId="0" animBg="1"/>
      <p:bldP spid="18" grpId="0" animBg="1"/>
      <p:bldP spid="19" grpId="0" animBg="1"/>
      <p:bldP spid="24" grpId="0" animBg="1"/>
      <p:bldP spid="25" grpId="0" animBg="1"/>
      <p:bldP spid="20" grpId="0" animBg="1"/>
      <p:bldP spid="22" grpId="0" animBg="1"/>
    </p:bldLst>
  </p:timing>
</p:sld>
</file>

<file path=ppt/theme/theme1.xml><?xml version="1.0" encoding="utf-8"?>
<a:theme xmlns:a="http://schemas.openxmlformats.org/drawingml/2006/main" name="SoftUni3_1">
  <a:themeElements>
    <a:clrScheme name="SoftUni Cello">
      <a:dk1>
        <a:srgbClr val="234465"/>
      </a:dk1>
      <a:lt1>
        <a:srgbClr val="FFA000"/>
      </a:lt1>
      <a:dk2>
        <a:srgbClr val="234465"/>
      </a:dk2>
      <a:lt2>
        <a:srgbClr val="FFFFFF"/>
      </a:lt2>
      <a:accent1>
        <a:srgbClr val="F7C86D"/>
      </a:accent1>
      <a:accent2>
        <a:srgbClr val="00B050"/>
      </a:accent2>
      <a:accent3>
        <a:srgbClr val="44A9F8"/>
      </a:accent3>
      <a:accent4>
        <a:srgbClr val="7030A0"/>
      </a:accent4>
      <a:accent5>
        <a:srgbClr val="67748E"/>
      </a:accent5>
      <a:accent6>
        <a:srgbClr val="F4F5F7"/>
      </a:accent6>
      <a:hlink>
        <a:srgbClr val="F2AC44"/>
      </a:hlink>
      <a:folHlink>
        <a:srgbClr val="F6C781"/>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dk2">
            <a:alpha val="80000"/>
          </a:schemeClr>
        </a:solidFill>
        <a:ln w="19050">
          <a:solidFill>
            <a:schemeClr val="tx1">
              <a:lumMod val="75000"/>
              <a:alpha val="80000"/>
            </a:schemeClr>
          </a:solid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2800" b="1" dirty="0">
            <a:solidFill>
              <a:srgbClr val="FFFFFF"/>
            </a:solidFill>
            <a:effectLst>
              <a:outerShdw blurRad="38100" dist="38100" dir="2700000" algn="tl">
                <a:srgbClr val="000000">
                  <a:alpha val="43137"/>
                </a:srgbClr>
              </a:outerShdw>
            </a:effectLst>
          </a:defRPr>
        </a:defPPr>
      </a:lstStyle>
      <a:style>
        <a:lnRef idx="2">
          <a:schemeClr val="accent1">
            <a:shade val="50000"/>
          </a:schemeClr>
        </a:lnRef>
        <a:fillRef idx="1001">
          <a:schemeClr val="dk2"/>
        </a:fillRef>
        <a:effectRef idx="0">
          <a:schemeClr val="accent1"/>
        </a:effectRef>
        <a:fontRef idx="minor">
          <a:schemeClr val="lt1"/>
        </a:fontRef>
      </a:style>
    </a:spDef>
    <a:txDef>
      <a:spPr>
        <a:solidFill>
          <a:schemeClr val="accent6">
            <a:lumMod val="75000"/>
            <a:alpha val="15000"/>
          </a:schemeClr>
        </a:solidFill>
        <a:ln w="12700">
          <a:solidFill>
            <a:schemeClr val="tx1">
              <a:lumMod val="75000"/>
            </a:schemeClr>
          </a:solidFill>
        </a:ln>
      </a:spPr>
      <a:bodyPr vert="horz" wrap="square" lIns="144000" tIns="108000" rIns="144000" bIns="108000" rtlCol="0">
        <a:spAutoFit/>
      </a:bodyPr>
      <a:lstStyle>
        <a:defPPr algn="l" eaLnBrk="0" hangingPunct="0">
          <a:lnSpc>
            <a:spcPct val="110000"/>
          </a:lnSpc>
          <a:buClr>
            <a:schemeClr val="accent5">
              <a:lumMod val="40000"/>
              <a:lumOff val="60000"/>
            </a:schemeClr>
          </a:buClr>
          <a:buSzPct val="70000"/>
          <a:defRPr sz="2400" dirty="0"/>
        </a:defPPr>
      </a:lstStyle>
    </a:txDef>
  </a:objectDefaults>
  <a:extraClrSchemeLst/>
  <a:extLst>
    <a:ext uri="{05A4C25C-085E-4340-85A3-A5531E510DB2}">
      <thm15:themeFamily xmlns:thm15="http://schemas.microsoft.com/office/thememl/2012/main" name="SoftUni3_1" id="{D61FAD9B-6E74-4E03-BFE4-B363D484F1DA}" vid="{7089C1A3-635B-4B03-A017-DAF10A3A396B}"/>
    </a:ext>
  </a:ext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3836F65B-1B07-41EE-A0E8-BC6EF385522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SoftUni-PowerPoint-Template-3-1</Template>
  <TotalTime>1995</TotalTime>
  <Words>4521</Words>
  <Application>Microsoft Office PowerPoint</Application>
  <PresentationFormat>Custom</PresentationFormat>
  <Paragraphs>595</Paragraphs>
  <Slides>38</Slides>
  <Notes>33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38</vt:i4>
      </vt:variant>
    </vt:vector>
  </HeadingPairs>
  <TitlesOfParts>
    <vt:vector size="45" baseType="lpstr">
      <vt:lpstr>맑은 고딕</vt:lpstr>
      <vt:lpstr>Arial</vt:lpstr>
      <vt:lpstr>Calibri</vt:lpstr>
      <vt:lpstr>Consolas</vt:lpstr>
      <vt:lpstr>Wingdings</vt:lpstr>
      <vt:lpstr>Wingdings 2</vt:lpstr>
      <vt:lpstr>SoftUni3_1</vt:lpstr>
      <vt:lpstr>Inheritance</vt:lpstr>
      <vt:lpstr>Table of Contents</vt:lpstr>
      <vt:lpstr>Have a Question?</vt:lpstr>
      <vt:lpstr>PowerPoint Presentation</vt:lpstr>
      <vt:lpstr>Inheritance</vt:lpstr>
      <vt:lpstr>Inheritance – Example</vt:lpstr>
      <vt:lpstr>Class Hierarchies</vt:lpstr>
      <vt:lpstr>Inheritance in C#</vt:lpstr>
      <vt:lpstr>Inheritance - Derived Class</vt:lpstr>
      <vt:lpstr>Using Inherited Members</vt:lpstr>
      <vt:lpstr>Reusing Constructors</vt:lpstr>
      <vt:lpstr>Thinking About Inheritance - Extends</vt:lpstr>
      <vt:lpstr>Inheritance</vt:lpstr>
      <vt:lpstr>Multiple Inheritance</vt:lpstr>
      <vt:lpstr>Access to Base Class Members</vt:lpstr>
      <vt:lpstr>Problem: Single Inheritance</vt:lpstr>
      <vt:lpstr>Problem: Multiple Inheritance</vt:lpstr>
      <vt:lpstr>Problem: Hierarchical Inheritance</vt:lpstr>
      <vt:lpstr>PowerPoint Presentation</vt:lpstr>
      <vt:lpstr>Inheritance and Access Modifiers</vt:lpstr>
      <vt:lpstr>Shadowing Variables</vt:lpstr>
      <vt:lpstr>Shadowing Variables - Access</vt:lpstr>
      <vt:lpstr>Virtual Methods</vt:lpstr>
      <vt:lpstr>Inheritance Benefits – Extension</vt:lpstr>
      <vt:lpstr>Problem: Random List</vt:lpstr>
      <vt:lpstr>Solution: Random List</vt:lpstr>
      <vt:lpstr>PowerPoint Presentation</vt:lpstr>
      <vt:lpstr>Extension</vt:lpstr>
      <vt:lpstr>Composition</vt:lpstr>
      <vt:lpstr>Delegation</vt:lpstr>
      <vt:lpstr>Problem: Stack of Strings</vt:lpstr>
      <vt:lpstr>Solution: Stack of Strings</vt:lpstr>
      <vt:lpstr>Summary</vt:lpstr>
      <vt:lpstr>PowerPoint Presentation</vt:lpstr>
      <vt:lpstr>SoftUni Diamond Partners</vt:lpstr>
      <vt:lpstr>SoftUni Organizational Partners</vt:lpstr>
      <vt:lpstr>Trainings @ Software University (SoftUni)</vt:lpstr>
      <vt:lpstr>License</vt:lpstr>
    </vt:vector>
  </TitlesOfParts>
  <Manager/>
  <Company>Software University (SoftUni)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CSharp OOP - Inheritance</dc:title>
  <dc:subject>C# OOP – Practical Training Course @ SoftUni</dc:subject>
  <dc:creator>Software University Foundation</dc:creator>
  <cp:keywords>CSharp OOP, Inheritance, tech, fundamentals, technologySoftware University, SoftUni, programming, coding, software development, education, training, course</cp:keywords>
  <dc:description>C# OOP Course @ SoftUni – https://softuni.bg/courses/csharp-oop-basics</dc:description>
  <cp:lastModifiedBy>Galin</cp:lastModifiedBy>
  <cp:revision>396</cp:revision>
  <dcterms:created xsi:type="dcterms:W3CDTF">2014-01-02T17:00:34Z</dcterms:created>
  <dcterms:modified xsi:type="dcterms:W3CDTF">2019-03-07T18:04:56Z</dcterms:modified>
  <cp:category>programming;computer programming;software development;web development</cp:category>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TC027879909991</vt:lpwstr>
  </property>
</Properties>
</file>