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494" r:id="rId26"/>
    <p:sldId id="315" r:id="rId27"/>
    <p:sldId id="316" r:id="rId28"/>
    <p:sldId id="317" r:id="rId29"/>
    <p:sldId id="318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45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(1)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only 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</a:t>
            </a:r>
            <a:r>
              <a:rPr lang="en-GB" dirty="0" smtClean="0"/>
              <a:t>Class (1) 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140150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140149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04784" y="5731815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673484" y="3411464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22818" y="4129790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599319" y="5067271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23AC49-5BB6-4DA7-BD6D-38941755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72" y="5090845"/>
            <a:ext cx="1493095" cy="14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a hierarchy of interfaces and classes</a:t>
            </a:r>
            <a:endParaRPr lang="bg-BG" dirty="0"/>
          </a:p>
          <a:p>
            <a:pPr lvl="1"/>
            <a:r>
              <a:rPr lang="en-US" dirty="0"/>
              <a:t>Create an interface called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should have a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en-US" dirty="0">
                <a:latin typeface="+mj-lt"/>
              </a:rPr>
              <a:t>Cre</a:t>
            </a:r>
            <a:r>
              <a:rPr lang="en-US" dirty="0"/>
              <a:t>ate an interface called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should have properties: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en-US" dirty="0">
                <a:latin typeface="+mj-lt"/>
              </a:rPr>
              <a:t>It should also have methods: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en-US" dirty="0" smtClean="0">
                <a:latin typeface="+mj-lt"/>
              </a:rPr>
              <a:t>Create </a:t>
            </a:r>
            <a:r>
              <a:rPr lang="en-US" dirty="0">
                <a:latin typeface="+mj-lt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Seat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D5E189E6-1BD9-460B-809F-F9DA03D00C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36" y="5449315"/>
            <a:ext cx="1206185" cy="12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Cars (1)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 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1739</Words>
  <Application>Microsoft Office PowerPoint</Application>
  <PresentationFormat>Widescreen</PresentationFormat>
  <Paragraphs>371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 (1)</vt:lpstr>
      <vt:lpstr>Interface Example</vt:lpstr>
      <vt:lpstr>Interface (2)</vt:lpstr>
      <vt:lpstr>Multiple Inheritance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Cars</vt:lpstr>
      <vt:lpstr>Problem: Cars</vt:lpstr>
      <vt:lpstr>Solution: Cars (1)</vt:lpstr>
      <vt:lpstr>Solution: Cars (2)</vt:lpstr>
      <vt:lpstr>Solution: Cars (3)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19</cp:revision>
  <dcterms:created xsi:type="dcterms:W3CDTF">2018-05-23T13:08:44Z</dcterms:created>
  <dcterms:modified xsi:type="dcterms:W3CDTF">2021-05-07T10:41:37Z</dcterms:modified>
  <cp:category>programming;education;software engineering;software development</cp:category>
</cp:coreProperties>
</file>