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97" r:id="rId2"/>
    <p:sldId id="298" r:id="rId3"/>
    <p:sldId id="299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401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48C7-F3DD-4880-9256-138D8DD91394}">
          <p14:sldIdLst>
            <p14:sldId id="297"/>
            <p14:sldId id="298"/>
            <p14:sldId id="299"/>
          </p14:sldIdLst>
        </p14:section>
        <p14:section name="What are Streams?" id="{61B1CECF-2161-43BB-8574-930400E926B9}">
          <p14:sldIdLst>
            <p14:sldId id="303"/>
            <p14:sldId id="304"/>
            <p14:sldId id="305"/>
            <p14:sldId id="306"/>
            <p14:sldId id="307"/>
          </p14:sldIdLst>
        </p14:section>
        <p14:section name="Readers and Writers" id="{990718D6-B9BA-4A21-A904-7A0CD10D52A8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Base Stream" id="{3CADBCAA-B7DC-4BEE-B5AB-AE936340B4B8}">
          <p14:sldIdLst>
            <p14:sldId id="315"/>
            <p14:sldId id="316"/>
            <p14:sldId id="317"/>
            <p14:sldId id="318"/>
            <p14:sldId id="319"/>
          </p14:sldIdLst>
        </p14:section>
        <p14:section name="File Streams" id="{2AFF27F0-07A4-4DCC-89A8-A322D8F84596}">
          <p14:sldIdLst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File Class" id="{AF6DD270-CCB4-47EA-89DB-85C8B61959E7}">
          <p14:sldIdLst>
            <p14:sldId id="327"/>
            <p14:sldId id="328"/>
            <p14:sldId id="329"/>
          </p14:sldIdLst>
        </p14:section>
        <p14:section name="Directory Class" id="{FB6497FD-0BAA-4172-8B7C-188C7AEBC047}">
          <p14:sldIdLst>
            <p14:sldId id="330"/>
            <p14:sldId id="331"/>
            <p14:sldId id="332"/>
            <p14:sldId id="333"/>
            <p14:sldId id="334"/>
          </p14:sldIdLst>
        </p14:section>
        <p14:section name="Conclusion" id="{88C19DB7-892B-4271-A4BD-483D5D07DCC4}">
          <p14:sldIdLst>
            <p14:sldId id="33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88D9-1B31-4611-95F4-2B64420ED8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69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6E1EA-E01B-4DA6-A487-A62412A64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88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37F22-6067-45CA-8CCA-5776EDC1AA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360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582AC-AA80-49AC-92C4-AB9533D6EC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225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6BB52A-0F9C-4FA8-A80A-EE57D2AEB6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981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DEFC8F-52DE-41BE-83E3-6ABA76435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218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7A6EA8-8C7A-4739-839F-E850D6A61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5025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CF99C7-3CDC-4F9B-9ACE-112FF910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3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6551B-1B24-469D-A56B-0465523F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49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1FD9CA-58CD-43B6-BE7D-DA1C96B5A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1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5F0F71-7E90-4D0B-A89F-BB3D6A72B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86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A7B6E-643C-49FB-BDE7-0770A414F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66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ADC74-4B16-4166-BF64-8CD6B5B619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61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F157-B878-4971-A9D5-AC14E7032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38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5128B-E633-4DBD-B24C-A79DB9C07F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11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794D0-B779-4C8D-B3A7-5F4B2ADD68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824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/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C3A9A32-7CA5-420E-83E5-DCF4BBD9F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8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Statement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7000" y="3200400"/>
            <a:ext cx="71628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var reader = new </a:t>
            </a:r>
            <a:r>
              <a:rPr lang="en-US" sz="2400" dirty="0" smtClean="0">
                <a:solidFill>
                  <a:schemeClr val="tx1"/>
                </a:solidFill>
              </a:rPr>
              <a:t>StreamReader(fileName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C3764D-3CA1-4187-B108-8A09200962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/>
              <a:t>Input.txt </a:t>
            </a:r>
            <a:r>
              <a:rPr lang="en-US" dirty="0"/>
              <a:t>file</a:t>
            </a:r>
          </a:p>
          <a:p>
            <a:r>
              <a:rPr lang="en-US" dirty="0"/>
              <a:t>Print the odd lines on the console</a:t>
            </a:r>
          </a:p>
          <a:p>
            <a:r>
              <a:rPr lang="en-US" dirty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8950" y="3248965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160" y="5050582"/>
            <a:ext cx="391776" cy="39213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8952" y="5518740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DE15CD5-5398-4D74-8A31-980443FB6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6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6547" y="1332919"/>
            <a:ext cx="9898906" cy="5174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var reader = new </a:t>
            </a:r>
            <a:r>
              <a:rPr lang="en-US" sz="2800" dirty="0">
                <a:solidFill>
                  <a:schemeClr val="bg1"/>
                </a:solidFill>
              </a:rPr>
              <a:t>StreamReader</a:t>
            </a:r>
            <a:r>
              <a:rPr lang="en-US" sz="2800" dirty="0">
                <a:solidFill>
                  <a:schemeClr val="tx1"/>
                </a:solidFill>
              </a:rPr>
              <a:t>("Input.txt");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using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>
                <a:solidFill>
                  <a:schemeClr val="bg1"/>
                </a:solidFill>
              </a:rPr>
              <a:t>reader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 counter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line = </a:t>
            </a:r>
            <a:r>
              <a:rPr lang="en-US" sz="2800" dirty="0">
                <a:solidFill>
                  <a:schemeClr val="bg1"/>
                </a:solidFill>
              </a:rPr>
              <a:t>reader.ReadLine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using (var </a:t>
            </a:r>
            <a:r>
              <a:rPr lang="en-US" sz="2800" dirty="0">
                <a:solidFill>
                  <a:schemeClr val="bg1"/>
                </a:solidFill>
              </a:rPr>
              <a:t>writer</a:t>
            </a:r>
            <a:r>
              <a:rPr lang="en-US" sz="2800" dirty="0">
                <a:solidFill>
                  <a:schemeClr val="tx1"/>
                </a:solidFill>
              </a:rPr>
              <a:t> = new </a:t>
            </a:r>
            <a:r>
              <a:rPr lang="en-US" sz="2800" dirty="0">
                <a:solidFill>
                  <a:schemeClr val="bg1"/>
                </a:solidFill>
              </a:rPr>
              <a:t>StreamWriter</a:t>
            </a:r>
            <a:r>
              <a:rPr lang="en-US" sz="2800" dirty="0">
                <a:solidFill>
                  <a:schemeClr val="tx1"/>
                </a:solidFill>
              </a:rPr>
              <a:t>("Output.txt"))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while (</a:t>
            </a:r>
            <a:r>
              <a:rPr lang="en-US" sz="2800" dirty="0">
                <a:solidFill>
                  <a:schemeClr val="bg1"/>
                </a:solidFill>
              </a:rPr>
              <a:t>line != null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if (counter % 2 == 1)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 </a:t>
            </a:r>
            <a:r>
              <a:rPr lang="en-US" sz="2800" dirty="0" err="1">
                <a:solidFill>
                  <a:schemeClr val="bg1"/>
                </a:solidFill>
              </a:rPr>
              <a:t>writer.WriteLine</a:t>
            </a:r>
            <a:r>
              <a:rPr lang="en-US" sz="2800" dirty="0">
                <a:solidFill>
                  <a:schemeClr val="tx1"/>
                </a:solidFill>
              </a:rPr>
              <a:t>(line);}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counter++;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line = </a:t>
            </a:r>
            <a:r>
              <a:rPr lang="en-US" sz="2800" dirty="0">
                <a:solidFill>
                  <a:schemeClr val="bg1"/>
                </a:solidFill>
              </a:rPr>
              <a:t>reader.ReadLine</a:t>
            </a:r>
            <a:r>
              <a:rPr lang="en-US" sz="2800" dirty="0">
                <a:solidFill>
                  <a:schemeClr val="tx1"/>
                </a:solidFill>
              </a:rPr>
              <a:t>();}}}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A95C72-29EC-4220-8AD0-3C880D022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0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Input.txt</a:t>
            </a:r>
            <a:r>
              <a:rPr lang="en-US" dirty="0"/>
              <a:t> file </a:t>
            </a:r>
          </a:p>
          <a:p>
            <a:r>
              <a:rPr lang="en-US" dirty="0"/>
              <a:t>Insert a number in front of each line of the file</a:t>
            </a:r>
          </a:p>
          <a:p>
            <a:r>
              <a:rPr lang="en-US" dirty="0"/>
              <a:t>Save it in 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5001" y="3181364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5001" y="4953001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 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924F11-2B1F-4E5A-B02F-641FD127A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5704" y="1174473"/>
            <a:ext cx="9800592" cy="5629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using (var reader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int counter = 1;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using (var writer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while (line != null)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    line = reader.ReadLine();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    counter++;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    }  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8953D5-7BC9-4738-9129-277EB57CE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5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4724400" cy="25059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83EC4D-B544-4324-9A6C-36BD13F90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Base Streams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1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400" noProof="1"/>
              <a:t>The base class for all streams is </a:t>
            </a:r>
            <a:r>
              <a:rPr lang="en-US" alt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defRPr/>
            </a:pPr>
            <a:r>
              <a:rPr lang="en-US" altLang="en-US" sz="3400" noProof="1"/>
              <a:t>There are defined methods</a:t>
            </a:r>
            <a:r>
              <a:rPr lang="en-US" alt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400" noProof="1"/>
              <a:t>for the main operations with streams in it</a:t>
            </a:r>
          </a:p>
          <a:p>
            <a:pPr>
              <a:defRPr/>
            </a:pPr>
            <a:r>
              <a:rPr lang="en-US" altLang="en-US" sz="3400" noProof="1"/>
              <a:t>Some streams do not support read, write or positioning operations </a:t>
            </a:r>
            <a:endParaRPr lang="en-US" altLang="en-US" sz="3400" dirty="0"/>
          </a:p>
          <a:p>
            <a:pPr lvl="1">
              <a:defRPr/>
            </a:pPr>
            <a:r>
              <a:rPr lang="en-US" altLang="en-US" sz="3200" dirty="0"/>
              <a:t>P</a:t>
            </a:r>
            <a:r>
              <a:rPr lang="en-US" altLang="en-US" sz="3200" noProof="1"/>
              <a:t>roperties</a:t>
            </a:r>
            <a:r>
              <a:rPr lang="en-US" altLang="en-US" sz="3200" dirty="0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noProof="1"/>
              <a:t>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dirty="0"/>
              <a:t>are provided</a:t>
            </a:r>
            <a:r>
              <a:rPr lang="en-US" altLang="en-US" sz="3200" noProof="1"/>
              <a:t> </a:t>
            </a:r>
          </a:p>
          <a:p>
            <a:pPr lvl="1">
              <a:defRPr/>
            </a:pPr>
            <a:r>
              <a:rPr lang="en-US" altLang="en-US" sz="3200" noProof="1"/>
              <a:t>Streams which support positioning </a:t>
            </a:r>
            <a:br>
              <a:rPr lang="en-US" altLang="en-US" sz="3200" noProof="1"/>
            </a:br>
            <a:r>
              <a:rPr lang="en-US" altLang="en-US" sz="3200" noProof="1"/>
              <a:t>have the properties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sz="3200" noProof="1"/>
              <a:t> 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91639A-557D-4369-AFEA-F43CFEC2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 (1)</a:t>
            </a:r>
            <a:endParaRPr lang="bg-BG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101000" y="5481747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2BE3F492-D929-4BDD-A89D-FB6D00F7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sz="3200" dirty="0"/>
              <a:t>Writes a sequence of</a:t>
            </a:r>
            <a:r>
              <a:rPr lang="bg-BG" altLang="en-US" sz="3200" dirty="0"/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3200" dirty="0"/>
              <a:t> bytes to an output stream, starting from the given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sz="3200" dirty="0"/>
              <a:t> position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3200" dirty="0"/>
              <a:t>Can freeze for undefined time, until it sends all bytes to their destination</a:t>
            </a:r>
            <a:endParaRPr lang="bg-BG" altLang="en-US" sz="32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 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5ECB58-9295-40B3-A7B0-5A043AFE6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buFontTx/>
              <a:buAutoNum type="arabicPeriod"/>
            </a:pPr>
            <a:r>
              <a:rPr lang="en-US" sz="4000" dirty="0"/>
              <a:t>What are Streams?</a:t>
            </a:r>
          </a:p>
          <a:p>
            <a:pPr marL="0" indent="0">
              <a:buNone/>
            </a:pPr>
            <a:r>
              <a:rPr lang="en-US" sz="4000" dirty="0"/>
              <a:t>2. </a:t>
            </a:r>
            <a:r>
              <a:rPr lang="en-US" sz="4000" noProof="1"/>
              <a:t>Readers and Writers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3. File Streams</a:t>
            </a:r>
          </a:p>
          <a:p>
            <a:pPr marL="0" indent="0">
              <a:buNone/>
            </a:pPr>
            <a:r>
              <a:rPr lang="en-US" sz="4000" dirty="0"/>
              <a:t>4. File Class</a:t>
            </a:r>
          </a:p>
          <a:p>
            <a:pPr marL="0" indent="0">
              <a:buNone/>
            </a:pPr>
            <a:r>
              <a:rPr lang="en-US" sz="4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774269-0316-4B82-A560-4016A6C89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2" y="1413753"/>
            <a:ext cx="2541656" cy="254165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File Stream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34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 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defRPr/>
            </a:pPr>
            <a:r>
              <a:rPr lang="en-US" altLang="en-US" dirty="0"/>
              <a:t>File name</a:t>
            </a:r>
          </a:p>
          <a:p>
            <a:pPr lvl="1"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(1)</a:t>
            </a:r>
            <a:endParaRPr lang="en-US" alt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174675-0F1C-4D3E-B323-6D2BFBC4D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7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sz="3200" noProof="1"/>
              <a:t> - </a:t>
            </a:r>
            <a:r>
              <a:rPr lang="en-US" altLang="en-US" sz="3200" dirty="0"/>
              <a:t>opening file mode</a:t>
            </a:r>
            <a:endParaRPr lang="en-US" altLang="en-US" sz="3200" noProof="1"/>
          </a:p>
          <a:p>
            <a:pPr lvl="1">
              <a:buClr>
                <a:schemeClr val="tx1"/>
              </a:buClr>
              <a:defRPr/>
            </a:pP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sz="3200" noProof="1"/>
              <a:t> - </a:t>
            </a:r>
            <a:r>
              <a:rPr lang="en-US" altLang="en-US" sz="3200" dirty="0"/>
              <a:t>operations mode for the file</a:t>
            </a:r>
            <a:endParaRPr lang="en-US" altLang="en-US" sz="3200" noProof="1"/>
          </a:p>
          <a:p>
            <a:pPr lvl="1">
              <a:buClr>
                <a:schemeClr val="tx1"/>
              </a:buClr>
              <a:defRPr/>
            </a:pP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sz="3200" noProof="1"/>
              <a:t> - </a:t>
            </a:r>
            <a:r>
              <a:rPr lang="en-US" altLang="en-US" sz="3200" dirty="0"/>
              <a:t>access rules for other users while file is opened</a:t>
            </a:r>
            <a:endParaRPr lang="en-US" altLang="en-US" sz="3200" noProof="1"/>
          </a:p>
          <a:p>
            <a:pPr lvl="1">
              <a:buClr>
                <a:schemeClr val="tx1"/>
              </a:buClr>
              <a:defRPr/>
            </a:pP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3000" noProof="1"/>
              <a:t>, </a:t>
            </a:r>
            <a:r>
              <a:rPr lang="en-US" alt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772401" y="2326195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Optional parameters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1397635"/>
            <a:ext cx="86106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10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245E51-E8B9-457C-8799-8E939ABA2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52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9795" y="1224154"/>
            <a:ext cx="10544232" cy="55007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821000" y="23490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try-finally guarantees the stream will always close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047571" y="4643246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Encoding.UTF8.GetBytes() returns the underlying bytes of the character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DC970E-F540-41CD-A602-745883C3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7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the file sliceMe.txt in 4 equal parts</a:t>
            </a:r>
          </a:p>
          <a:p>
            <a:r>
              <a:rPr lang="en-US" dirty="0"/>
              <a:t>Name them </a:t>
            </a:r>
          </a:p>
          <a:p>
            <a:pPr lvl="1"/>
            <a:r>
              <a:rPr lang="en-US" dirty="0"/>
              <a:t>Part-1.txt</a:t>
            </a:r>
          </a:p>
          <a:p>
            <a:pPr lvl="1"/>
            <a:r>
              <a:rPr lang="en-US" dirty="0"/>
              <a:t>Part-2.txt</a:t>
            </a:r>
          </a:p>
          <a:p>
            <a:pPr lvl="1"/>
            <a:r>
              <a:rPr lang="en-US" dirty="0"/>
              <a:t>Part-3.txt</a:t>
            </a:r>
          </a:p>
          <a:p>
            <a:pPr lvl="1"/>
            <a:r>
              <a:rPr lang="en-US" dirty="0"/>
              <a:t>Part-4.txt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B7C3-E0CC-4994-B751-3E4881E25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1"/>
            <a:ext cx="3648018" cy="388259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BAD9EF7-8A6B-4723-AA30-3A0EC82C1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Slice File (1)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2051" y="1174473"/>
            <a:ext cx="11307897" cy="5629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string destinationDirectory = "";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saving path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string sourceFile = "";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file path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int parts = 4;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List&lt;string&gt; files = new List&lt;string&gt; { "Part-1.txt", "Part-      2.txt ", "Part-3.txt ", "Part-4.txt" };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using (var streamReadFile = new FileStream(sourceFile, FileMode.Open))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long pieceSize =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(long)Math.Ceiling((double)streamReadFile.Length /  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       parts);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for (int i = 0; i &lt; parts; i++)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long currentPieceSize = 0;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to next slide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74CCBF-4F12-46F1-9468-F45C5BBE2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7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File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00" y="1404000"/>
            <a:ext cx="10665000" cy="5174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using (var streamCreateFile = new FileStream(files[i], FileMode.Create)){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byte[] buffer = new byte[4096];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while ((streamReadFile.Read(buffer, 0,</a:t>
            </a:r>
            <a:br>
              <a:rPr lang="en-US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      buffer.Length)) == buffer.Length)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    currentPieceSize += buffer.Length;                         </a:t>
            </a:r>
            <a:br>
              <a:rPr lang="en-US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      streamCreateFile.Write(buffer, 0, </a:t>
            </a:r>
            <a:br>
              <a:rPr lang="en-US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          buffer.Length);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    if (currentPieceSize &gt;= pieceSize){break;}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40D1D2-443D-4910-A13F-396234975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0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88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08AD4C-4263-407F-BE30-699FEF7695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File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3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-</a:t>
            </a:r>
            <a:r>
              <a:rPr lang="en-US" noProof="1"/>
              <a:t> 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2047533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7611" y="4734000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7BBF29-220C-47E5-8133-FE1DCB3F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1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0F675B9-F01C-418E-9610-F72E9D45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5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178" y="4395502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1" y="3429001"/>
            <a:ext cx="108204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</a:t>
            </a:r>
            <a:r>
              <a:rPr lang="en-US" dirty="0" smtClean="0"/>
              <a:t>"</a:t>
            </a:r>
            <a:r>
              <a:rPr lang="en-US" noProof="1" smtClean="0"/>
              <a:t>mary</a:t>
            </a:r>
            <a:r>
              <a:rPr lang="en-US" dirty="0" smtClean="0"/>
              <a:t>" </a:t>
            </a:r>
            <a:r>
              <a:rPr lang="en-US" dirty="0"/>
              <a:t>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5801" y="1889761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5801" y="54323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959E395-0C38-403E-8086-545575D3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7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Working with Directories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66558B-80F8-4371-ADA8-E326B4102A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Directory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2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449043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83216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5257801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1DEF17-0805-403D-9175-ACCEF045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-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795" y="2415340"/>
            <a:ext cx="769684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1" y="5029201"/>
            <a:ext cx="7692835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10918A-29F1-4BA5-BED5-36E54C913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3405177"/>
            <a:ext cx="310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output.txt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5.16173839569092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47D0A-B85A-460B-8784-A17047F23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8500" y="1719000"/>
            <a:ext cx="1021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string[] files = Directory.GetFiles("TestFolder");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foreach (string file in files)  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FileInfo fileInfo = new FileInfo(file);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File.WriteAllText("оutput.txt", sum.ToString());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C07174-5C24-47E4-8A8B-1AAAA24F4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9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3726" y="327741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9874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70BE47-A1D8-438F-8F3B-51D86FBEF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1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920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06BB0B-50A2-4C3E-AFBD-AACE6B67F6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532509-9EFB-48E7-B1B1-7DFCBBE22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1115050"/>
            <a:ext cx="3581400" cy="2799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6DE25A-806F-4376-985F-D192268B18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95500"/>
            <a:ext cx="10961783" cy="768084"/>
          </a:xfrm>
        </p:spPr>
        <p:txBody>
          <a:bodyPr/>
          <a:lstStyle/>
          <a:p>
            <a:r>
              <a:rPr lang="en-US" sz="4000" dirty="0"/>
              <a:t> </a:t>
            </a:r>
          </a:p>
          <a:p>
            <a:r>
              <a:rPr lang="en-US" sz="4000" dirty="0"/>
              <a:t>What are Streams?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85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r>
              <a:rPr lang="en-US" dirty="0"/>
              <a:t>We open a stream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24355" y="4161975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57700" y="4194000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029200" y="5169941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30526" y="4246985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38594932-AC44-48EF-BC26-F2B918B454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Streams are means for </a:t>
            </a:r>
            <a:r>
              <a:rPr lang="en-US" sz="3400" b="1" dirty="0">
                <a:solidFill>
                  <a:schemeClr val="bg1"/>
                </a:solidFill>
              </a:rPr>
              <a:t>transferring</a:t>
            </a:r>
            <a:r>
              <a:rPr lang="en-US" sz="3400" dirty="0"/>
              <a:t> (reading and writing)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</a:p>
          <a:p>
            <a:r>
              <a:rPr lang="en-US" sz="3400" dirty="0"/>
              <a:t>Streams are ordered </a:t>
            </a:r>
            <a:r>
              <a:rPr lang="en-US" sz="3400" b="1" dirty="0">
                <a:solidFill>
                  <a:schemeClr val="bg1"/>
                </a:solidFill>
              </a:rPr>
              <a:t>sequences of bytes</a:t>
            </a:r>
          </a:p>
          <a:p>
            <a:pPr lvl="1"/>
            <a:r>
              <a:rPr lang="en-US" sz="3200" dirty="0"/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sequential </a:t>
            </a:r>
            <a:r>
              <a:rPr lang="en-US" sz="3200" dirty="0"/>
              <a:t>access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its elements</a:t>
            </a:r>
          </a:p>
          <a:p>
            <a:r>
              <a:rPr lang="en-US" sz="3400" dirty="0"/>
              <a:t>Different types of streams are available to access different data sources: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/>
              <a:t> access, </a:t>
            </a:r>
            <a:r>
              <a:rPr lang="en-US" sz="3200" b="1" dirty="0">
                <a:solidFill>
                  <a:schemeClr val="bg1"/>
                </a:solidFill>
              </a:rPr>
              <a:t>network</a:t>
            </a:r>
            <a:r>
              <a:rPr lang="en-US" sz="3200" dirty="0"/>
              <a:t> access, </a:t>
            </a: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/>
              <a:t> streams and others</a:t>
            </a:r>
          </a:p>
          <a:p>
            <a:r>
              <a:rPr lang="en-US" sz="3400" dirty="0"/>
              <a:t>Streams are opened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using them and closed </a:t>
            </a:r>
            <a:r>
              <a:rPr lang="en-US" sz="3400" b="1" dirty="0">
                <a:solidFill>
                  <a:schemeClr val="bg1"/>
                </a:solidFill>
              </a:rPr>
              <a:t>after</a:t>
            </a:r>
            <a:r>
              <a:rPr lang="en-US" sz="3400" dirty="0"/>
              <a:t> that</a:t>
            </a:r>
            <a:endParaRPr lang="bg-BG" sz="34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E7EB79-1C5F-43E9-8D0F-59E4164FA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48684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endParaRPr lang="en-US" dirty="0"/>
          </a:p>
          <a:p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-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5750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4350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8800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752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3600" y="351688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819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435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5552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1376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4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4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20200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C035D83F-C3F0-4D9E-AE68-F7B52E1E5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7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27" y="1261309"/>
            <a:ext cx="7315200" cy="5123188"/>
          </a:xfrm>
          <a:prstGeom prst="roundRect">
            <a:avLst>
              <a:gd name="adj" fmla="val 686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03E222-CD88-436B-8B9E-033D578AA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6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447800"/>
            <a:ext cx="2743198" cy="23513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Text and Binary Readers/Writers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D667D36-5F16-4B0D-91B0-226D6284BF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Readers and Writers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1790</Words>
  <Application>Microsoft Office PowerPoint</Application>
  <PresentationFormat>Widescreen</PresentationFormat>
  <Paragraphs>381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Streams, Files and Directories</vt:lpstr>
      <vt:lpstr>Table of Contents</vt:lpstr>
      <vt:lpstr>Have a Question?</vt:lpstr>
      <vt:lpstr>Basic Concepts</vt:lpstr>
      <vt:lpstr>What is a Stream?</vt:lpstr>
      <vt:lpstr>Stream Basics</vt:lpstr>
      <vt:lpstr>Stream - Example</vt:lpstr>
      <vt:lpstr>Stream Types in .NET</vt:lpstr>
      <vt:lpstr>Text and Binary Readers/Writers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Base Streams</vt:lpstr>
      <vt:lpstr>The System.IO.Stream Class </vt:lpstr>
      <vt:lpstr>Methods of System.IO.Stream Class (1)</vt:lpstr>
      <vt:lpstr>Methods of System.IO.Stream Class (2)</vt:lpstr>
      <vt:lpstr>Methods of System.IO.Stream Class (3)</vt:lpstr>
      <vt:lpstr>File Stream</vt:lpstr>
      <vt:lpstr>The FileStream Class (1)</vt:lpstr>
      <vt:lpstr>The FileStream Class (2)</vt:lpstr>
      <vt:lpstr>Writing Text to File – Example</vt:lpstr>
      <vt:lpstr>Problem: Slice File</vt:lpstr>
      <vt:lpstr>Solution: Slice File (1)</vt:lpstr>
      <vt:lpstr>Solution: Slice File (2)</vt:lpstr>
      <vt:lpstr>.NET API for Easily Working with Files</vt:lpstr>
      <vt:lpstr>Reading Text Files</vt:lpstr>
      <vt:lpstr>Writing Text Files</vt:lpstr>
      <vt:lpstr>.NET API for Working with Directories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Streams, Files and Directories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17</cp:revision>
  <dcterms:created xsi:type="dcterms:W3CDTF">2018-05-23T13:08:44Z</dcterms:created>
  <dcterms:modified xsi:type="dcterms:W3CDTF">2021-04-28T10:18:53Z</dcterms:modified>
  <cp:category>programming;education;software engineering;software development</cp:category>
</cp:coreProperties>
</file>