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292150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(this.Age &gt;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460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Access </a:t>
            </a:r>
            <a:r>
              <a:rPr lang="en-US" dirty="0"/>
              <a:t>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en-US" dirty="0" smtClean="0"/>
              <a:t>Fields (1)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726019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Team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encapsulation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1798</Words>
  <Application>Microsoft Office PowerPoint</Application>
  <PresentationFormat>Widescreen</PresentationFormat>
  <Paragraphs>411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(1)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 (1)</vt:lpstr>
      <vt:lpstr>Mutable Fields (2)</vt:lpstr>
      <vt:lpstr>Problem: Team</vt:lpstr>
      <vt:lpstr>Solution: Team (1)</vt:lpstr>
      <vt:lpstr>Solution: Team(2)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18</cp:revision>
  <dcterms:created xsi:type="dcterms:W3CDTF">2018-05-23T13:08:44Z</dcterms:created>
  <dcterms:modified xsi:type="dcterms:W3CDTF">2021-05-07T10:33:25Z</dcterms:modified>
  <cp:category>programming;education;software engineering;software development</cp:category>
</cp:coreProperties>
</file>