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22" r:id="rId4"/>
    <p:sldId id="539" r:id="rId5"/>
    <p:sldId id="523" r:id="rId6"/>
    <p:sldId id="531" r:id="rId7"/>
    <p:sldId id="540" r:id="rId8"/>
    <p:sldId id="552" r:id="rId9"/>
    <p:sldId id="582" r:id="rId10"/>
    <p:sldId id="500" r:id="rId11"/>
    <p:sldId id="581" r:id="rId12"/>
    <p:sldId id="502" r:id="rId13"/>
    <p:sldId id="503" r:id="rId14"/>
    <p:sldId id="585" r:id="rId15"/>
    <p:sldId id="586" r:id="rId16"/>
    <p:sldId id="476" r:id="rId17"/>
    <p:sldId id="478" r:id="rId18"/>
    <p:sldId id="420" r:id="rId19"/>
    <p:sldId id="504" r:id="rId20"/>
    <p:sldId id="466" r:id="rId21"/>
    <p:sldId id="496" r:id="rId22"/>
    <p:sldId id="592" r:id="rId23"/>
    <p:sldId id="468" r:id="rId24"/>
    <p:sldId id="469" r:id="rId25"/>
    <p:sldId id="505" r:id="rId26"/>
    <p:sldId id="460" r:id="rId27"/>
    <p:sldId id="497" r:id="rId28"/>
    <p:sldId id="471" r:id="rId29"/>
    <p:sldId id="472" r:id="rId30"/>
    <p:sldId id="593" r:id="rId31"/>
    <p:sldId id="579" r:id="rId32"/>
    <p:sldId id="580" r:id="rId33"/>
    <p:sldId id="475" r:id="rId34"/>
    <p:sldId id="594" r:id="rId35"/>
    <p:sldId id="591" r:id="rId36"/>
    <p:sldId id="590" r:id="rId37"/>
    <p:sldId id="479" r:id="rId38"/>
    <p:sldId id="587" r:id="rId39"/>
    <p:sldId id="588" r:id="rId40"/>
    <p:sldId id="477" r:id="rId41"/>
    <p:sldId id="577" r:id="rId42"/>
    <p:sldId id="583" r:id="rId43"/>
    <p:sldId id="584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Преговор" id="{7F3CBA5F-51C8-4DF4-91BD-B146FF1A5317}">
          <p14:sldIdLst>
            <p14:sldId id="522"/>
            <p14:sldId id="539"/>
            <p14:sldId id="523"/>
            <p14:sldId id="531"/>
            <p14:sldId id="540"/>
            <p14:sldId id="552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02"/>
            <p14:sldId id="503"/>
            <p14:sldId id="585"/>
            <p14:sldId id="586"/>
            <p14:sldId id="476"/>
            <p14:sldId id="478"/>
          </p14:sldIdLst>
        </p14:section>
        <p14:section name="Вложени условни конструкции" id="{839CC398-2AC3-4D59-BA02-598989F75A48}">
          <p14:sldIdLst>
            <p14:sldId id="420"/>
            <p14:sldId id="504"/>
            <p14:sldId id="466"/>
            <p14:sldId id="496"/>
            <p14:sldId id="592"/>
            <p14:sldId id="468"/>
            <p14:sldId id="469"/>
            <p14:sldId id="505"/>
            <p14:sldId id="460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80"/>
            <p14:sldId id="475"/>
            <p14:sldId id="594"/>
            <p14:sldId id="591"/>
            <p14:sldId id="590"/>
            <p14:sldId id="479"/>
            <p14:sldId id="587"/>
            <p14:sldId id="588"/>
            <p14:sldId id="477"/>
          </p14:sldIdLst>
        </p14:section>
        <p14:section name="End Section" id="{8AC56617-2C43-40B6-BF3E-70EEEA3411B2}">
          <p14:sldIdLst>
            <p14:sldId id="577"/>
            <p14:sldId id="583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444" y="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D40745-50BD-4185-A301-6A0082910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ECFA47-12C7-495B-BE33-13FF6569A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802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77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77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77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77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77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77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77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77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77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77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77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045" y="2032574"/>
            <a:ext cx="2570320" cy="1396426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число, 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CB28CAA6-71D1-4374-8219-7F652CAFE83F}"/>
              </a:ext>
            </a:extLst>
          </p:cNvPr>
          <p:cNvSpPr txBox="1"/>
          <p:nvPr/>
        </p:nvSpPr>
        <p:spPr>
          <a:xfrm>
            <a:off x="762000" y="6320785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algn="ctr"/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https://judge.softuni.bg/Contests/2377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52E090E-F807-466A-B550-5DB99D809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– 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8982" y="1147491"/>
            <a:ext cx="7537836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20785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algn="ctr"/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https://judge.softuni.bg/Contests/2377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3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100" y="1796684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000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190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r>
              <a:rPr lang="en-GB" sz="3000" dirty="0"/>
              <a:t> - </a:t>
            </a:r>
            <a:r>
              <a:rPr lang="bg-BG" sz="3000" dirty="0"/>
              <a:t>въведен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dirty="0">
                <a:hlinkClick r:id="rId2"/>
              </a:rPr>
              <a:t>https://judge.softuni.bg/Contests/2377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13500" y="1269000"/>
            <a:ext cx="6165000" cy="47826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switch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day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bg-BG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000" b="1" dirty="0">
                <a:latin typeface="Consolas" panose="020B0609020204030204" pitchFamily="49" charset="0"/>
              </a:rPr>
              <a:t>":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default: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("Error");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</a:rPr>
              <a:t>break;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29311" y="1179527"/>
            <a:ext cx="5400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fruits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Console.WriteLine("fruit");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2000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vegetables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default: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311" y="6392408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https://judge.softuni.bg/Contests/2377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119ABE-E921-4B09-9907-C1A7F76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1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7400" y="38100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31746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936C2C9-2822-4E94-9BC0-9658D3FBC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6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 - case</a:t>
            </a:r>
            <a:endParaRPr lang="bg-BG" sz="3200" b="1" dirty="0">
              <a:solidFill>
                <a:schemeClr val="bg1"/>
              </a:solidFill>
            </a:endParaRPr>
          </a:p>
          <a:p>
            <a:pPr marL="746433" lvl="1" indent="-457200"/>
            <a:r>
              <a:rPr lang="bg-BG" sz="3000" dirty="0"/>
              <a:t>Множество случаи в </a:t>
            </a:r>
            <a:r>
              <a:rPr lang="en-US" sz="3000" dirty="0"/>
              <a:t>switch – case</a:t>
            </a:r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програма, която чете от потребителя: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224091" y="633728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400" dirty="0">
                <a:hlinkClick r:id="rId2"/>
              </a:rPr>
              <a:t>https://judge.softuni.bg/Contests/2377</a:t>
            </a:r>
            <a:endParaRPr lang="en-US" sz="2200" dirty="0"/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8" y="6336369"/>
            <a:ext cx="10815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hlinkClick r:id="rId2"/>
              </a:rPr>
              <a:t>https://judge.softuni.bg/Contests/2377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00" y="1363402"/>
            <a:ext cx="717009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if(gender == "f")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if(age &gt;= 16)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else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else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Напишете програма, която чете от потребителя:</a:t>
            </a:r>
          </a:p>
          <a:p>
            <a:pPr lvl="2"/>
            <a:r>
              <a:rPr lang="bg-BG" sz="2799" dirty="0"/>
              <a:t>Име на продукт</a:t>
            </a:r>
          </a:p>
          <a:p>
            <a:pPr lvl="2"/>
            <a:r>
              <a:rPr lang="bg-BG" sz="2799" dirty="0"/>
              <a:t>Град</a:t>
            </a:r>
          </a:p>
          <a:p>
            <a:pPr lvl="2"/>
            <a:r>
              <a:rPr lang="bg-BG" sz="2799" dirty="0"/>
              <a:t>Количество</a:t>
            </a:r>
          </a:p>
          <a:p>
            <a:pPr lvl="1"/>
            <a:r>
              <a:rPr lang="bg-BG" sz="2999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24297"/>
              </p:ext>
            </p:extLst>
          </p:nvPr>
        </p:nvGraphicFramePr>
        <p:xfrm>
          <a:off x="1550707" y="4368505"/>
          <a:ext cx="9090586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5909" y="63363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https://judge.softuni.bg/Contests/2377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400" y="1295401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9" y="63363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https://judge.softuni.bg/Contests/2377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6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1600" y="16764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0700" y="4876801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AAA-9942-4D45-8F7E-51C248A40F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2EAD4-432F-4D04-97DC-38336476A4F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3" y="1179000"/>
            <a:ext cx="3023253" cy="3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% 2 == 0){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9988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58612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1999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https://judge.softuni.bg/Contests/2377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4A78AE-23E2-4E3C-ABA6-920FD70903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B561F6-A015-4BA8-8EA8-DBA18CBF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000" y="1630140"/>
            <a:ext cx="9159491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310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891874" y="2514601"/>
            <a:ext cx="22646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85" y="4343401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FDBDED-ECA6-4FD9-BD90-D1492BD0B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1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"Demo"){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1" y="1944000"/>
            <a:ext cx="5263098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word =="Demo"){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Чете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1584000"/>
            <a:ext cx="9990000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day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if(day == "Monday"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"Friday")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Console.WriteLine(12);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if (day == "Wednesday"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"Thursday")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Console.WriteLine(14);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891" y="3278874"/>
            <a:ext cx="983291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807856" y="2382560"/>
            <a:ext cx="1295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1C3F97-4C45-4264-B3E0-DCBC86D5D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64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 </a:t>
            </a:r>
            <a:r>
              <a:rPr lang="en-GB" sz="3000" dirty="0"/>
              <a:t>- </a:t>
            </a:r>
            <a:r>
              <a:rPr lang="bg-BG" sz="3000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dirty="0">
                <a:hlinkClick r:id="rId2"/>
              </a:rPr>
              <a:t>https://judge.softuni.bg/Contests/2377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dirty="0">
                <a:hlinkClick r:id="rId2"/>
              </a:rPr>
              <a:t>https://judge.softuni.bg/Contests/2377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00" y="2445604"/>
            <a:ext cx="1128203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int number = int.Parse(Console.ReadLine());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bool isValid = number &gt;= 100 &amp;&amp; number &lt;= 200 || number == 0;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if 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sz="2600" b="1" noProof="1">
                <a:latin typeface="Consolas" panose="020B0609020204030204" pitchFamily="49" charset="0"/>
              </a:rPr>
              <a:t>isValid)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   Console.WriteLine("invalid");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/>
              <a:t>1. Коя променлива е наименувана правилно?</a:t>
            </a:r>
            <a:endParaRPr lang="en-US" dirty="0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92A37829-4F78-4EA3-AEBA-0BB98C3DF6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6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57" y="1981201"/>
            <a:ext cx="10134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B1C62-5536-4D48-B025-BB45F853B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40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627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r>
              <a:rPr lang="en-US"/>
              <a:t>2. Каква стойност ще присвои променливата "</a:t>
            </a:r>
            <a:r>
              <a:rPr lang="en-US" b="1"/>
              <a:t>isGreater</a:t>
            </a:r>
            <a:r>
              <a:rPr lang="en-US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6" y="1925165"/>
            <a:ext cx="8358614" cy="71145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4000" y="5003654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020393" y="277581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14803" y="28209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6629401" y="5003654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6D872FC-24D5-4E22-89D4-F265D37513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2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/>
              <a:t>3. Какво ще се отпечата на конзолата, ако изпълним следната логическа проверка: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626" y="2331803"/>
            <a:ext cx="6844513" cy="4377453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 ("caseSensitive" == "CaseSensitive")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  Console</a:t>
            </a:r>
            <a:r>
              <a:rPr lang="en-US" dirty="0">
                <a:solidFill>
                  <a:schemeClr val="tx1"/>
                </a:solidFill>
              </a:rPr>
              <a:t>.WriteLine("Svetlin");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  Console</a:t>
            </a:r>
            <a:r>
              <a:rPr lang="en-US" dirty="0">
                <a:solidFill>
                  <a:schemeClr val="tx1"/>
                </a:solidFill>
              </a:rPr>
              <a:t>.WriteLine("Petar");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653467" y="4191001"/>
            <a:ext cx="2259995" cy="1273489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653467" y="1874291"/>
            <a:ext cx="2259994" cy="1069800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9439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177934" y="2670030"/>
            <a:ext cx="2352108" cy="140930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9"/>
              <a:ext cx="4070633" cy="9092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222539" y="4768144"/>
            <a:ext cx="2352108" cy="1843405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21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35F0FC1-5DA8-41C2-89AF-F4AE80F5B7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8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4" y="1331112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/>
              <a:t>4. Какъв ще е резултатът от изпълнението на следната програма:</a:t>
            </a:r>
            <a:endParaRPr lang="en-US" sz="3300" dirty="0"/>
          </a:p>
          <a:p>
            <a:endParaRPr lang="en-US" sz="330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20292" y="1996567"/>
            <a:ext cx="781890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Console.WriteLine(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r>
              <a:rPr lang="bg-BG" sz="2800" dirty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676400" y="5248706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51414" y="2993271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96000" y="2993270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498976" y="5253218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F2B5450-1467-420F-A6AF-54522549B1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59" y="1190234"/>
            <a:ext cx="11840128" cy="5567016"/>
          </a:xfrm>
        </p:spPr>
        <p:txBody>
          <a:bodyPr/>
          <a:lstStyle/>
          <a:p>
            <a:r>
              <a:rPr lang="en-US"/>
              <a:t>5. Какво ще се отпечата на конзолата, ако изпълним следната логическа проверка:</a:t>
            </a:r>
            <a:endParaRPr lang="en-US" dirty="0"/>
          </a:p>
          <a:p>
            <a:pPr marL="514350" indent="-514350">
              <a:buAutoNum type="arabicPeriod" startAt="6"/>
            </a:pPr>
            <a:endParaRPr lang="en-US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86766" y="4954011"/>
            <a:ext cx="2705305" cy="1427511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7" cy="180451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291041" y="2447269"/>
            <a:ext cx="2844824" cy="1266985"/>
            <a:chOff x="8967917" y="2302916"/>
            <a:chExt cx="314803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7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251539" y="2381461"/>
            <a:ext cx="6437782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string role = "Administrator";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(role != "Administrator")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Console.WriteLine("No permission");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</a:rPr>
              <a:t>else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Console.WriteLine("Welcome");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461537" y="3670242"/>
            <a:ext cx="2992911" cy="1885554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722686" y="2069508"/>
            <a:ext cx="2501766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1B52E954-2695-4924-A903-0D5139B2C4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5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5444</TotalTime>
  <Words>2450</Words>
  <Application>Microsoft Office PowerPoint</Application>
  <PresentationFormat>Широк екран</PresentationFormat>
  <Paragraphs>555</Paragraphs>
  <Slides>44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- условие</vt:lpstr>
      <vt:lpstr>Почивен или работен ден -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Презентация на PowerPoint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Презентация на PowerPoint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Adriana Avronieva</cp:lastModifiedBy>
  <cp:revision>73</cp:revision>
  <dcterms:created xsi:type="dcterms:W3CDTF">2018-05-23T13:08:44Z</dcterms:created>
  <dcterms:modified xsi:type="dcterms:W3CDTF">2020-05-01T12:57:03Z</dcterms:modified>
  <cp:category>computer programming;programming;C#;програмиране;кодиране</cp:category>
</cp:coreProperties>
</file>