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9" r:id="rId21"/>
    <p:sldId id="287" r:id="rId22"/>
    <p:sldId id="288" r:id="rId23"/>
    <p:sldId id="29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46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30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1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2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78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52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0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CD14-43DA-41CE-8EC2-E6741FAAA0D1}" type="datetimeFigureOut">
              <a:rPr lang="ru-RU" smtClean="0"/>
              <a:t>06.09.2019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6932-741A-4FCB-965D-6E16404FD86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microsoft.com/ru-RU/download/details.aspx?id=4229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ru-ru/help/968929/windows-management-framework-windows-powershell-2-0-winrm-2-0-and-bits" TargetMode="External"/><Relationship Id="rId2" Type="http://schemas.openxmlformats.org/officeDocument/2006/relationships/hyperlink" Target="https://www.microsoft.com/ru-ru/download/details.aspx?id=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55133" y="770467"/>
            <a:ext cx="10871200" cy="2413000"/>
          </a:xfrm>
        </p:spPr>
        <p:txBody>
          <a:bodyPr>
            <a:normAutofit fontScale="90000"/>
          </a:bodyPr>
          <a:lstStyle/>
          <a:p>
            <a:r>
              <a:rPr lang="ru-RU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ТРПЗ – 2</a:t>
            </a:r>
            <a: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- </a:t>
            </a:r>
            <a:r>
              <a:rPr lang="uk-UA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0778" y="3547533"/>
            <a:ext cx="10041775" cy="2355726"/>
          </a:xfrm>
        </p:spPr>
        <p:txBody>
          <a:bodyPr>
            <a:normAutofit/>
          </a:bodyPr>
          <a:lstStyle/>
          <a:p>
            <a:pPr marL="1439863" indent="-1439863" algn="just"/>
            <a:r>
              <a:rPr lang="ru-RU" alt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Установка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Вибираємо ідентифікатор нашого серверу. Якщо у системі вже є екземпляри серверів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Server, то це буде вказано у табличці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1" y="1676400"/>
            <a:ext cx="6344356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Конфігуруємо служби для роботи з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 Краще не міняти налаштування за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змовчанням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Роботу служб можна буде відредагувати після завершення установки.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86" y="2017448"/>
            <a:ext cx="5889625" cy="44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настроїти під себе параметри сортування: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4" y="1372129"/>
            <a:ext cx="6750050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 зазвичай вони вже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сконфігуровані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оптимально для вашої системи і її мов: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91" y="1790700"/>
            <a:ext cx="6614415" cy="46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Налаштовуємо режим аутентифікації серверу:</a:t>
            </a: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початкових потреб буде достатньо перевірки через Windows, хоча краще відразу створити адміністратора БД зі своїм паролем.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49" y="2233878"/>
            <a:ext cx="539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можна настроїти куди на жорсткий диск буде встановлено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і його компоненти: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4" y="1686454"/>
            <a:ext cx="6330950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Можемо змінити політику роботи з користувачами що не мають прав адміністраторів: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562631"/>
            <a:ext cx="6496048" cy="48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Вказуємо чи потрібна нам спеціальна можливість роботи з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87" y="1731699"/>
            <a:ext cx="6270624" cy="47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завершуємо установку: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1448329"/>
            <a:ext cx="6648450" cy="49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9" y="593195"/>
            <a:ext cx="78105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Версії 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81098"/>
              </p:ext>
            </p:extLst>
          </p:nvPr>
        </p:nvGraphicFramePr>
        <p:xfrm>
          <a:off x="838200" y="1475749"/>
          <a:ext cx="10515600" cy="4239250"/>
        </p:xfrm>
        <a:graphic>
          <a:graphicData uri="http://schemas.openxmlformats.org/drawingml/2006/table">
            <a:tbl>
              <a:tblPr/>
              <a:tblGrid>
                <a:gridCol w="1583267"/>
                <a:gridCol w="1320800"/>
                <a:gridCol w="3852333"/>
                <a:gridCol w="3759200"/>
              </a:tblGrid>
              <a:tr h="403738"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Версія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Рік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Назва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solidFill>
                            <a:schemeClr val="tx1"/>
                          </a:solidFill>
                        </a:rPr>
                        <a:t>Кодове ім'я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6542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Azure SQL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Cloud Database or CloudDB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10.50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2008 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Kilimanjaro (aka KJ)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Denali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6542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In-Memory OLTP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Hekaton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738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SQL Server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49"/>
            <a:ext cx="9144000" cy="90525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SQL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Management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майже не відрізняється від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17" y="1698689"/>
            <a:ext cx="6706165" cy="47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Така сама програма установки: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57" y="1333499"/>
            <a:ext cx="7184742" cy="51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Схожий вибір компонентів, ті ж самі вимоги до системи: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4" y="1343554"/>
            <a:ext cx="6788150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 в тому, що встановлення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 просте і вимагає менше дій: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36" y="1790700"/>
            <a:ext cx="6191955" cy="46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Скачування 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165946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alt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Остання версія яка підтримує </a:t>
            </a:r>
            <a:r>
              <a:rPr lang="en-US" alt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</a:t>
            </a:r>
            <a:r>
              <a:rPr lang="uk-UA" alt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тому є зручною для більшості сучасних систем є </a:t>
            </a:r>
            <a:r>
              <a:rPr lang="uk-UA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2014.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Скачати її можна за посиланням:</a:t>
            </a:r>
          </a:p>
          <a:p>
            <a:pPr algn="just"/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www.microsoft.com/ru-RU/download/details.aspx?id=42299</a:t>
            </a:r>
            <a:r>
              <a:rPr lang="uk-UA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75" y="3064933"/>
            <a:ext cx="7656247" cy="36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Скачування Microsoft 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165946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 знадобиться сам файл з інсталяціє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серверу та файл з інсталяцією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</a:t>
            </a:r>
          </a:p>
          <a:p>
            <a:pPr algn="just">
              <a:lnSpc>
                <a:spcPct val="120000"/>
              </a:lnSpc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2609181"/>
            <a:ext cx="10229849" cy="42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 для роботи ПО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494453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</a:rPr>
              <a:t>Для роботи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2014 потрібно спершу встановити .NET Framework 3.5 з пакетом оновлень 1 (SP1) який можна скачати за поисланням:</a:t>
            </a: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hlinkClick r:id="rId2"/>
              </a:rPr>
              <a:t>https://www.microsoft.com/ru-ru/download/details.aspx?id=22</a:t>
            </a:r>
            <a:endParaRPr lang="uk-UA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для нормальної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Microsoft SQL Server 2014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потрібна програма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Якщо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установки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повідомляє що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PowerShell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відсутня, то її можна встановити та включити дотримуючись інструкцій:</a:t>
            </a:r>
          </a:p>
          <a:p>
            <a:pPr algn="just">
              <a:lnSpc>
                <a:spcPct val="120000"/>
              </a:lnSpc>
            </a:pPr>
            <a:r>
              <a:rPr lang="uk-UA" dirty="0" smtClean="0">
                <a:latin typeface="Times New Roman" panose="02020603050405020304" pitchFamily="18" charset="0"/>
                <a:hlinkClick r:id="rId3"/>
              </a:rPr>
              <a:t>https://support.microsoft.com/ru-ru/help/968929/windows-management-framework-windows-powershell-2-0-winrm-2-0-and-bits</a:t>
            </a:r>
            <a:endParaRPr lang="uk-UA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Початок установки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4944535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</a:rPr>
              <a:t>Спершу встановлюємо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і настроюємо його під себе.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потрібно буде встановити </a:t>
            </a:r>
            <a:r>
              <a:rPr lang="uk-UA" sz="4000" dirty="0" smtClean="0">
                <a:latin typeface="Times New Roman" panose="02020603050405020304" pitchFamily="18" charset="0"/>
              </a:rPr>
              <a:t>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56850"/>
            <a:ext cx="9144000" cy="630083"/>
          </a:xfrm>
        </p:spPr>
        <p:txBody>
          <a:bodyPr>
            <a:no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Початок установки Microsoft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1490132"/>
            <a:ext cx="10041775" cy="49445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Вибираємо нову установку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33" y="1988862"/>
            <a:ext cx="6351132" cy="45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Погоджуємось з ліцензійною угодою: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39863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112" y="609600"/>
            <a:ext cx="10041775" cy="582506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Йдуть необхідні для установки операції: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4" y="1324504"/>
            <a:ext cx="6813550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419</Words>
  <Application>Microsoft Office PowerPoint</Application>
  <PresentationFormat>Широкоэкранный</PresentationFormat>
  <Paragraphs>89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ТРПЗ – 2 WEB - програмування</vt:lpstr>
      <vt:lpstr>Версії Microsoft SQL Server</vt:lpstr>
      <vt:lpstr>Скачування Microsoft SQL Server</vt:lpstr>
      <vt:lpstr>Скачування Microsoft SQL Server</vt:lpstr>
      <vt:lpstr>Потрібне для роботи ПО</vt:lpstr>
      <vt:lpstr>Початок установки</vt:lpstr>
      <vt:lpstr>Початок установки Microsoft SQL 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Установка SQL Server Management Studio майже не відрізняється від Microsoft SQL Server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Дисципліна</dc:title>
  <dc:creator>RePack by Diakov</dc:creator>
  <cp:lastModifiedBy>RePack by Diakov</cp:lastModifiedBy>
  <cp:revision>41</cp:revision>
  <dcterms:created xsi:type="dcterms:W3CDTF">2019-03-25T05:43:16Z</dcterms:created>
  <dcterms:modified xsi:type="dcterms:W3CDTF">2019-09-06T08:49:19Z</dcterms:modified>
</cp:coreProperties>
</file>