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2.gif" ContentType="image/gif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Реалізація мовою Сі: Метод віток і границь 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4386960"/>
            <a:ext cx="9141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Виконали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студенти групи ІК-72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Владимиров В.Р.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Бондаренко М.О.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Вхіді данні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84440" y="1690560"/>
            <a:ext cx="1051272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Вхідні данні знаходятся у файлі та мають наступну структуру: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Перший рядок містить 3 числа: m n t, де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 — кількість змінних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 — кількість обмежень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   — 1 або -1 = максимізація або мінімізація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Другий рядок містить m чисел –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коефіцієнти при змінних у цільовій функції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Наступні n рядків містять нерівності: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 чисел – коефіцієнти при змінних обмеження,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знак “&gt;“ або “&lt;“ та число – вільний член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Обмеження коефіцієнтів на &gt; 0  вписувати не потрібно.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638200" y="2232000"/>
            <a:ext cx="4969080" cy="20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Вихідні данні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2560" y="158400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Вихідні данні друкуються у термінал наступним чином:</a:t>
            </a: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Вхідні данні в зрозумілому форматі</a:t>
            </a: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Оптимальне рішення</a:t>
            </a: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Цілочисленне рішення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Формат друкування рішення:</a:t>
            </a: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ru-RU" sz="28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= число - знайдене рішення</a:t>
            </a:r>
            <a:endParaRPr b="0" lang="ru-RU" sz="2800" spc="-1" strike="noStrike">
              <a:latin typeface="Arial"/>
            </a:endParaRPr>
          </a:p>
          <a:p>
            <a:pPr marL="216000" indent="-213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Sum: число -  значення функції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при отриманих коефіцієнтах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776000" y="2160000"/>
            <a:ext cx="5861160" cy="46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Main.c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7800" y="1650960"/>
            <a:ext cx="12191040" cy="389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216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Main.c - друкування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6000" y="1447560"/>
            <a:ext cx="11198520" cy="543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48000" y="-144000"/>
            <a:ext cx="108694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Структури данних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1368000"/>
            <a:ext cx="12191040" cy="2071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0" y="3672000"/>
            <a:ext cx="12191040" cy="20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головна функція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7800" y="1778760"/>
            <a:ext cx="12191040" cy="470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8000" y="-144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get_matrix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81800" y="885240"/>
            <a:ext cx="11265480" cy="59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8000" y="-144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fix_matrix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7800" y="896760"/>
            <a:ext cx="12191040" cy="603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48000" y="-144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find_pivot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90320" y="839520"/>
            <a:ext cx="9876960" cy="60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8000" y="-144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improve та is_ideal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1296000"/>
            <a:ext cx="12191040" cy="47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Теорія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360000"/>
            <a:ext cx="11097360" cy="722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marL="444600" indent="-442080">
              <a:lnSpc>
                <a:spcPct val="100000"/>
              </a:lnSpc>
              <a:spcBef>
                <a:spcPts val="2217"/>
              </a:spcBef>
              <a:buClr>
                <a:srgbClr val="000000"/>
              </a:buClr>
              <a:buSzPct val="145000"/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Метод віток і границь - метод неявного частокового поребору допустимих рішень </a:t>
            </a:r>
            <a:endParaRPr b="0" lang="ru-RU" sz="32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2217"/>
              </a:spcBef>
              <a:buClr>
                <a:srgbClr val="000000"/>
              </a:buClr>
              <a:buSzPct val="145000"/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 основі - ідея послідовного розбиття множини допустимих рішень</a:t>
            </a:r>
            <a:endParaRPr b="0" lang="ru-RU" sz="3200" spc="-1" strike="noStrike">
              <a:latin typeface="Arial"/>
            </a:endParaRPr>
          </a:p>
          <a:p>
            <a:pPr marL="444600" indent="-442080">
              <a:lnSpc>
                <a:spcPct val="100000"/>
              </a:lnSpc>
              <a:spcBef>
                <a:spcPts val="2217"/>
              </a:spcBef>
              <a:buClr>
                <a:srgbClr val="000000"/>
              </a:buClr>
              <a:buSzPct val="145000"/>
              <a:buFont typeface="Symbol"/>
              <a:buChar char=""/>
            </a:pP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На кожному кроці елементи підмножини(розбиття) піддаються аналізу - чи містить дане розбиття оптимальне рішення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-144000"/>
            <a:ext cx="125992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simplex.h — get_column_root та get_roots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7800" y="962280"/>
            <a:ext cx="11049480" cy="58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48000" y="-144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mvg.h — головна функція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12191040" cy="58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44000" y="-144000"/>
            <a:ext cx="11016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mvg.h — mvg, get_mc, simplex_wrap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7800" y="1179360"/>
            <a:ext cx="12191040" cy="17046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7800" y="2922120"/>
            <a:ext cx="12191040" cy="370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8000" y="-144000"/>
            <a:ext cx="108694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utils.h — робота з массивами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0" y="1152000"/>
            <a:ext cx="12189240" cy="58064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3600000" y="6013800"/>
            <a:ext cx="186480" cy="25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-144000"/>
            <a:ext cx="121896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utils.h — зчитування вхідних данних(1)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7800" y="1009080"/>
            <a:ext cx="11337480" cy="57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-144000"/>
            <a:ext cx="121896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utils.h — зчитування вхідних данних(2)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67040" y="792000"/>
            <a:ext cx="11424240" cy="60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Теорія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Спочатку вирішуємо задачу без обмежень на цілочисельність. 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Далі в методі гілок і границь область допустимих значень змінних (ОДЗП) розбивається на ряд непересічних областей (розгалуження), в кожній з яких оцінюється екстремальне значення функції. 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Розгалуження триває поки не знайдено ціле рішення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Розгалудження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Розгалуження проводиться послідовним введенням додаткових обмежень. Нехай x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- дробова змінна оптимального рішення. Породжуємо 2 підзадачі з наступними обмеженнями: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xk ≥ [βk] +1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xk ≤ [βk]. 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Кожна подзадача вирішується як завдання лінійного програмування з вихідної цільової функцією. Після кінцевого числа кроків буде знайдено целочисленное оптимальне рішення.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Розгалудження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04360" y="1512000"/>
            <a:ext cx="8315280" cy="53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Симплекс метод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Симплекс метод — побудова та поліпшення плану поки він не стане ідеальним.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Ідеальний план — той, у якого в останньому рядку немає додатніх значень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Поліпшення — визначення індексних стовпця та рядка та виконання кроку Жоржана-Гаусса для них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Симплекс метод – побудова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При побудові плану треба перенести всі обмеження в таблицю, додавши базисні змінні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 останній рядок таблиці занести цільову функцію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(помножену на -1 якщо розглядається мінімізація)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Якщо серед вільних членів є від“ємні значення — треба виконати крок Жордана-Гаусса для рядка з найменшим значенням та стовпцем з найменшим значенням в цьому рядку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Крок Жордана-Гаусса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664000" y="2376000"/>
            <a:ext cx="6640560" cy="38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 программи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Программа складається з наступних файлів: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main.c – точка входу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simplex.h – функції для вирішення задач лінійного программування симплекс методом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mvg.h – функції для вітвлення та пошуку оптимального цілочісленного розв’язку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utils.h – допоміжні функції</a:t>
            </a:r>
            <a:endParaRPr b="0" lang="ru-RU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input.txt – файл з вхідніми данними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Application>LibreOffice/6.2.3.2$Linux_X86_64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2019-05-24T09:58:22Z</dcterms:created>
  <dc:creator>Владислав Владимиров</dc:creator>
  <dc:description/>
  <dc:language>ru-RU</dc:language>
  <cp:lastModifiedBy/>
  <dcterms:modified xsi:type="dcterms:W3CDTF">2019-06-06T20:51:55Z</dcterms:modified>
  <cp:revision>31</cp:revision>
  <dc:subject/>
  <dc:title> Реалізація мовою Сі: Метод віток і границь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