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44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84048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9420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53635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7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66961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7009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51337-0C8B-4125-A6BF-E401535EA0BF}"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422533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70209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2267B7-66AD-493D-8011-6A04016014F3}" type="slidenum">
              <a:rPr lang="en-IN" smtClean="0"/>
              <a:t>‹#›</a:t>
            </a:fld>
            <a:endParaRPr lang="en-IN"/>
          </a:p>
        </p:txBody>
      </p:sp>
    </p:spTree>
    <p:extLst>
      <p:ext uri="{BB962C8B-B14F-4D97-AF65-F5344CB8AC3E}">
        <p14:creationId xmlns:p14="http://schemas.microsoft.com/office/powerpoint/2010/main" val="223661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267760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E51337-0C8B-4125-A6BF-E401535EA0BF}" type="datetimeFigureOut">
              <a:rPr lang="en-IN" smtClean="0"/>
              <a:t>06-09-2024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2267B7-66AD-493D-8011-6A04016014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030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CB3C-F165-F337-E8D4-06B96A7B8E43}"/>
              </a:ext>
            </a:extLst>
          </p:cNvPr>
          <p:cNvSpPr>
            <a:spLocks noGrp="1"/>
          </p:cNvSpPr>
          <p:nvPr>
            <p:ph type="title"/>
          </p:nvPr>
        </p:nvSpPr>
        <p:spPr/>
        <p:txBody>
          <a:bodyPr/>
          <a:lstStyle/>
          <a:p>
            <a:r>
              <a:rPr lang="en-US" b="1" dirty="0"/>
              <a:t>EMPLOYEE DATA ANALYSIS USING EXCEL</a:t>
            </a:r>
            <a:endParaRPr lang="en-IN" dirty="0"/>
          </a:p>
        </p:txBody>
      </p:sp>
      <p:sp>
        <p:nvSpPr>
          <p:cNvPr id="3" name="TextBox 2">
            <a:extLst>
              <a:ext uri="{FF2B5EF4-FFF2-40B4-BE49-F238E27FC236}">
                <a16:creationId xmlns:a16="http://schemas.microsoft.com/office/drawing/2014/main" id="{A4CEF225-52DF-A4F1-86B3-FF9768A122E6}"/>
              </a:ext>
            </a:extLst>
          </p:cNvPr>
          <p:cNvSpPr txBox="1"/>
          <p:nvPr/>
        </p:nvSpPr>
        <p:spPr>
          <a:xfrm>
            <a:off x="2330245" y="2123768"/>
            <a:ext cx="8042787" cy="1754326"/>
          </a:xfrm>
          <a:prstGeom prst="rect">
            <a:avLst/>
          </a:prstGeom>
          <a:noFill/>
        </p:spPr>
        <p:txBody>
          <a:bodyPr wrap="square" rtlCol="0">
            <a:spAutoFit/>
          </a:bodyPr>
          <a:lstStyle/>
          <a:p>
            <a:r>
              <a:rPr lang="en-US" b="1" dirty="0"/>
              <a:t>STUDENT NAME	:             </a:t>
            </a:r>
            <a:r>
              <a:rPr lang="en-US" b="1" dirty="0" err="1"/>
              <a:t>S.Vinitha</a:t>
            </a:r>
            <a:endParaRPr lang="en-US" b="1" dirty="0"/>
          </a:p>
          <a:p>
            <a:r>
              <a:rPr lang="en-US" b="1" dirty="0"/>
              <a:t>REGISTER NO	 	:             312205462(OR)  asunm285b22354</a:t>
            </a:r>
          </a:p>
          <a:p>
            <a:r>
              <a:rPr lang="en-US" b="1" dirty="0"/>
              <a:t>DEPARTMENT		:             B.COM(GENERAL)</a:t>
            </a:r>
          </a:p>
          <a:p>
            <a:r>
              <a:rPr lang="en-US" b="1" dirty="0"/>
              <a:t>COLLEGE			:             SRIDEVI ARTS&amp;SCIENCE COLLEGE, KRISHNAPURAM,	                                PONNERI-601204 </a:t>
            </a:r>
            <a:endParaRPr lang="en-IN" b="1" dirty="0"/>
          </a:p>
          <a:p>
            <a:endParaRPr lang="en-IN" dirty="0"/>
          </a:p>
        </p:txBody>
      </p:sp>
    </p:spTree>
    <p:extLst>
      <p:ext uri="{BB962C8B-B14F-4D97-AF65-F5344CB8AC3E}">
        <p14:creationId xmlns:p14="http://schemas.microsoft.com/office/powerpoint/2010/main" val="28799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D829-4507-A19C-8E66-6F495B9DFF05}"/>
              </a:ext>
            </a:extLst>
          </p:cNvPr>
          <p:cNvSpPr>
            <a:spLocks noGrp="1"/>
          </p:cNvSpPr>
          <p:nvPr>
            <p:ph type="title"/>
          </p:nvPr>
        </p:nvSpPr>
        <p:spPr/>
        <p:txBody>
          <a:bodyPr/>
          <a:lstStyle/>
          <a:p>
            <a:r>
              <a:rPr lang="en-US" b="1" dirty="0"/>
              <a:t>Results</a:t>
            </a:r>
            <a:endParaRPr lang="en-IN" dirty="0"/>
          </a:p>
        </p:txBody>
      </p:sp>
      <p:pic>
        <p:nvPicPr>
          <p:cNvPr id="9" name="Content Placeholder 8">
            <a:extLst>
              <a:ext uri="{FF2B5EF4-FFF2-40B4-BE49-F238E27FC236}">
                <a16:creationId xmlns:a16="http://schemas.microsoft.com/office/drawing/2014/main" id="{B549F792-4163-682B-7C96-C23A3CE2F181}"/>
              </a:ext>
            </a:extLst>
          </p:cNvPr>
          <p:cNvPicPr>
            <a:picLocks noGrp="1" noChangeAspect="1"/>
          </p:cNvPicPr>
          <p:nvPr>
            <p:ph idx="1"/>
          </p:nvPr>
        </p:nvPicPr>
        <p:blipFill rotWithShape="1">
          <a:blip r:embed="rId2"/>
          <a:srcRect t="21809" b="10365"/>
          <a:stretch/>
        </p:blipFill>
        <p:spPr>
          <a:xfrm>
            <a:off x="2157428" y="2310579"/>
            <a:ext cx="8209241" cy="3132000"/>
          </a:xfrm>
        </p:spPr>
      </p:pic>
    </p:spTree>
    <p:extLst>
      <p:ext uri="{BB962C8B-B14F-4D97-AF65-F5344CB8AC3E}">
        <p14:creationId xmlns:p14="http://schemas.microsoft.com/office/powerpoint/2010/main" val="43067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2CAF-9ECC-BE6B-7697-225419FFFB2B}"/>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3652D947-A9EC-A7A2-E30F-3AF9B215C56D}"/>
              </a:ext>
            </a:extLst>
          </p:cNvPr>
          <p:cNvSpPr>
            <a:spLocks noGrp="1"/>
          </p:cNvSpPr>
          <p:nvPr>
            <p:ph idx="1"/>
          </p:nvPr>
        </p:nvSpPr>
        <p:spPr/>
        <p:txBody>
          <a:bodyPr/>
          <a:lstStyle/>
          <a:p>
            <a:pPr marL="0" indent="0">
              <a:buNone/>
            </a:pPr>
            <a:r>
              <a:rPr lang="en-US" dirty="0"/>
              <a:t>IN THE CONCLUSION WE KNOW TO LEARN ABOUT THE EXCEL AND THE USAGE OF EXCEL.BY KNOWING THE IMPORTANT OF THE,CHART &amp;GRAPHS ,AND FILTER.</a:t>
            </a:r>
          </a:p>
          <a:p>
            <a:pPr marL="0" indent="0">
              <a:buNone/>
            </a:pPr>
            <a:endParaRPr lang="en-US" dirty="0"/>
          </a:p>
          <a:p>
            <a:pPr marL="0" indent="0">
              <a:buNone/>
            </a:pPr>
            <a:r>
              <a:rPr lang="en-US" dirty="0"/>
              <a:t>	ABOVE IS THE SUMMARY OF THE EMPLOYEE SALARY ANALYSIS USING EXCEL.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8869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E3FA-03B7-AEE7-508A-905FFCD07E76}"/>
              </a:ext>
            </a:extLst>
          </p:cNvPr>
          <p:cNvSpPr>
            <a:spLocks noGrp="1"/>
          </p:cNvSpPr>
          <p:nvPr>
            <p:ph type="title"/>
          </p:nvPr>
        </p:nvSpPr>
        <p:spPr/>
        <p:txBody>
          <a:bodyPr/>
          <a:lstStyle/>
          <a:p>
            <a:r>
              <a:rPr lang="en-US" b="1" dirty="0"/>
              <a:t>PROJECT</a:t>
            </a:r>
            <a:r>
              <a:rPr lang="en-US" dirty="0"/>
              <a:t> </a:t>
            </a:r>
            <a:r>
              <a:rPr lang="en-US" b="1" dirty="0"/>
              <a:t>TITLE</a:t>
            </a:r>
            <a:endParaRPr lang="en-IN" dirty="0"/>
          </a:p>
        </p:txBody>
      </p:sp>
      <p:sp>
        <p:nvSpPr>
          <p:cNvPr id="3" name="Content Placeholder 2">
            <a:extLst>
              <a:ext uri="{FF2B5EF4-FFF2-40B4-BE49-F238E27FC236}">
                <a16:creationId xmlns:a16="http://schemas.microsoft.com/office/drawing/2014/main" id="{826D72FE-2359-0C77-9239-4AF384D25DC0}"/>
              </a:ext>
            </a:extLst>
          </p:cNvPr>
          <p:cNvSpPr>
            <a:spLocks noGrp="1"/>
          </p:cNvSpPr>
          <p:nvPr>
            <p:ph idx="1"/>
          </p:nvPr>
        </p:nvSpPr>
        <p:spPr/>
        <p:txBody>
          <a:bodyPr/>
          <a:lstStyle/>
          <a:p>
            <a:pPr marL="0" indent="0">
              <a:buNone/>
            </a:pPr>
            <a:r>
              <a:rPr lang="en-US" sz="6000" b="1" dirty="0"/>
              <a:t>EMPLOYEE SALARY ANALYSIS USING EXCEL</a:t>
            </a:r>
            <a:endParaRPr lang="en-IN" sz="6000" b="1" dirty="0"/>
          </a:p>
          <a:p>
            <a:pPr marL="0" indent="0">
              <a:buNone/>
            </a:pPr>
            <a:endParaRPr lang="en-IN" dirty="0"/>
          </a:p>
        </p:txBody>
      </p:sp>
    </p:spTree>
    <p:extLst>
      <p:ext uri="{BB962C8B-B14F-4D97-AF65-F5344CB8AC3E}">
        <p14:creationId xmlns:p14="http://schemas.microsoft.com/office/powerpoint/2010/main" val="411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AAB-2BED-725B-7D37-E7F749A6FC43}"/>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80EFD4A7-96A2-32EE-D392-DCE3C5EDF6CD}"/>
              </a:ext>
            </a:extLst>
          </p:cNvPr>
          <p:cNvSpPr>
            <a:spLocks noGrp="1"/>
          </p:cNvSpPr>
          <p:nvPr>
            <p:ph idx="1"/>
          </p:nvPr>
        </p:nvSpPr>
        <p:spPr/>
        <p:txBody>
          <a:bodyPr/>
          <a:lstStyle/>
          <a:p>
            <a:pPr marL="0" indent="0">
              <a:buNone/>
            </a:pPr>
            <a:r>
              <a:rPr lang="en-US" dirty="0"/>
              <a:t>1.Problem Statement </a:t>
            </a:r>
          </a:p>
          <a:p>
            <a:pPr marL="0" indent="0">
              <a:buNone/>
            </a:pPr>
            <a:r>
              <a:rPr lang="en-US" dirty="0"/>
              <a:t>2.Project Overview</a:t>
            </a:r>
          </a:p>
          <a:p>
            <a:pPr marL="0" indent="0">
              <a:buNone/>
            </a:pPr>
            <a:r>
              <a:rPr lang="en-US" dirty="0"/>
              <a:t>3.End Users</a:t>
            </a:r>
          </a:p>
          <a:p>
            <a:pPr marL="0" indent="0">
              <a:buNone/>
            </a:pPr>
            <a:r>
              <a:rPr lang="en-US" dirty="0"/>
              <a:t>4.Our Solution and Proposition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discussions</a:t>
            </a:r>
          </a:p>
          <a:p>
            <a:pPr marL="0" indent="0">
              <a:buNone/>
            </a:pPr>
            <a:r>
              <a:rPr lang="en-US" dirty="0"/>
              <a:t>8.conclusions</a:t>
            </a:r>
            <a:endParaRPr lang="en-IN" dirty="0"/>
          </a:p>
          <a:p>
            <a:pPr marL="0" indent="0">
              <a:buNone/>
            </a:pPr>
            <a:endParaRPr lang="en-IN" dirty="0"/>
          </a:p>
        </p:txBody>
      </p:sp>
    </p:spTree>
    <p:extLst>
      <p:ext uri="{BB962C8B-B14F-4D97-AF65-F5344CB8AC3E}">
        <p14:creationId xmlns:p14="http://schemas.microsoft.com/office/powerpoint/2010/main" val="17228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734E-5D95-F3B1-F464-3D8AC3628805}"/>
              </a:ext>
            </a:extLst>
          </p:cNvPr>
          <p:cNvSpPr>
            <a:spLocks noGrp="1"/>
          </p:cNvSpPr>
          <p:nvPr>
            <p:ph type="title"/>
          </p:nvPr>
        </p:nvSpPr>
        <p:spPr/>
        <p:txBody>
          <a:bodyPr/>
          <a:lstStyle/>
          <a:p>
            <a:r>
              <a:rPr lang="en-US" b="1" dirty="0"/>
              <a:t>Problem</a:t>
            </a:r>
            <a:r>
              <a:rPr lang="en-US" dirty="0"/>
              <a:t> </a:t>
            </a:r>
            <a:r>
              <a:rPr lang="en-US" b="1" dirty="0"/>
              <a:t>statement</a:t>
            </a:r>
            <a:endParaRPr lang="en-IN" dirty="0"/>
          </a:p>
        </p:txBody>
      </p:sp>
      <p:sp>
        <p:nvSpPr>
          <p:cNvPr id="3" name="Content Placeholder 2">
            <a:extLst>
              <a:ext uri="{FF2B5EF4-FFF2-40B4-BE49-F238E27FC236}">
                <a16:creationId xmlns:a16="http://schemas.microsoft.com/office/drawing/2014/main" id="{9677FA0E-EA5E-38AF-80EC-342B0E456335}"/>
              </a:ext>
            </a:extLst>
          </p:cNvPr>
          <p:cNvSpPr>
            <a:spLocks noGrp="1"/>
          </p:cNvSpPr>
          <p:nvPr>
            <p:ph idx="1"/>
          </p:nvPr>
        </p:nvSpPr>
        <p:spPr/>
        <p:txBody>
          <a:bodyPr/>
          <a:lstStyle/>
          <a:p>
            <a:pPr marL="0" indent="0">
              <a:buNone/>
            </a:pPr>
            <a:r>
              <a:rPr lang="en-US" dirty="0"/>
              <a:t>                                    Employee  salary statement is for  to check in the  organization the salary of the employee because  of his work and dedications.</a:t>
            </a:r>
            <a:endParaRPr lang="en-IN" dirty="0"/>
          </a:p>
        </p:txBody>
      </p:sp>
    </p:spTree>
    <p:extLst>
      <p:ext uri="{BB962C8B-B14F-4D97-AF65-F5344CB8AC3E}">
        <p14:creationId xmlns:p14="http://schemas.microsoft.com/office/powerpoint/2010/main" val="174496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980E-9111-2B95-FC78-B54742FA2088}"/>
              </a:ext>
            </a:extLst>
          </p:cNvPr>
          <p:cNvSpPr>
            <a:spLocks noGrp="1"/>
          </p:cNvSpPr>
          <p:nvPr>
            <p:ph type="title"/>
          </p:nvPr>
        </p:nvSpPr>
        <p:spPr/>
        <p:txBody>
          <a:bodyPr/>
          <a:lstStyle/>
          <a:p>
            <a:r>
              <a:rPr lang="en-US" b="1" dirty="0"/>
              <a:t>Project</a:t>
            </a:r>
            <a:r>
              <a:rPr lang="en-US" dirty="0"/>
              <a:t> </a:t>
            </a:r>
            <a:r>
              <a:rPr lang="en-US" b="1" dirty="0"/>
              <a:t>Overview</a:t>
            </a:r>
            <a:endParaRPr lang="en-IN" dirty="0"/>
          </a:p>
        </p:txBody>
      </p:sp>
      <p:sp>
        <p:nvSpPr>
          <p:cNvPr id="3" name="Content Placeholder 2">
            <a:extLst>
              <a:ext uri="{FF2B5EF4-FFF2-40B4-BE49-F238E27FC236}">
                <a16:creationId xmlns:a16="http://schemas.microsoft.com/office/drawing/2014/main" id="{5F270BE1-08E1-1CCF-1BC7-37987A1070BD}"/>
              </a:ext>
            </a:extLst>
          </p:cNvPr>
          <p:cNvSpPr>
            <a:spLocks noGrp="1"/>
          </p:cNvSpPr>
          <p:nvPr>
            <p:ph idx="1"/>
          </p:nvPr>
        </p:nvSpPr>
        <p:spPr/>
        <p:txBody>
          <a:bodyPr/>
          <a:lstStyle/>
          <a:p>
            <a:pPr marL="0" indent="0">
              <a:buNone/>
            </a:pPr>
            <a:r>
              <a:rPr lang="en-US" dirty="0"/>
              <a:t> In the  salary analysis it is to compare for the other employees salary and there work and field . In types of department.</a:t>
            </a:r>
            <a:endParaRPr lang="en-IN" dirty="0"/>
          </a:p>
        </p:txBody>
      </p:sp>
    </p:spTree>
    <p:extLst>
      <p:ext uri="{BB962C8B-B14F-4D97-AF65-F5344CB8AC3E}">
        <p14:creationId xmlns:p14="http://schemas.microsoft.com/office/powerpoint/2010/main" val="110239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2422-281D-56F6-6854-3438D77BD932}"/>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FBB55DC5-600B-B05C-7214-F8FEE1B7C993}"/>
              </a:ext>
            </a:extLst>
          </p:cNvPr>
          <p:cNvSpPr>
            <a:spLocks noGrp="1"/>
          </p:cNvSpPr>
          <p:nvPr>
            <p:ph idx="1"/>
          </p:nvPr>
        </p:nvSpPr>
        <p:spPr/>
        <p:txBody>
          <a:bodyPr/>
          <a:lstStyle/>
          <a:p>
            <a:pPr marL="0" indent="0">
              <a:buNone/>
            </a:pPr>
            <a:r>
              <a:rPr lang="en-US" dirty="0"/>
              <a:t> The employees are the end user for the company who knows the work and benefit to the company. The employees know the work and solutions to sought if there is the problem in the company employees can manage easily and handle in the proper way.</a:t>
            </a:r>
            <a:endParaRPr lang="en-IN" dirty="0"/>
          </a:p>
        </p:txBody>
      </p:sp>
    </p:spTree>
    <p:extLst>
      <p:ext uri="{BB962C8B-B14F-4D97-AF65-F5344CB8AC3E}">
        <p14:creationId xmlns:p14="http://schemas.microsoft.com/office/powerpoint/2010/main" val="323454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625-CD0C-2341-34B2-C73F1A6868CF}"/>
              </a:ext>
            </a:extLst>
          </p:cNvPr>
          <p:cNvSpPr>
            <a:spLocks noGrp="1"/>
          </p:cNvSpPr>
          <p:nvPr>
            <p:ph type="title"/>
          </p:nvPr>
        </p:nvSpPr>
        <p:spPr/>
        <p:txBody>
          <a:bodyPr/>
          <a:lstStyle/>
          <a:p>
            <a:r>
              <a:rPr lang="en-US" b="1" dirty="0"/>
              <a:t>Our solution and its proposition</a:t>
            </a:r>
            <a:endParaRPr lang="en-IN" dirty="0"/>
          </a:p>
        </p:txBody>
      </p:sp>
      <p:sp>
        <p:nvSpPr>
          <p:cNvPr id="3" name="Content Placeholder 2">
            <a:extLst>
              <a:ext uri="{FF2B5EF4-FFF2-40B4-BE49-F238E27FC236}">
                <a16:creationId xmlns:a16="http://schemas.microsoft.com/office/drawing/2014/main" id="{35E6A951-FD63-2F59-367D-7A57688B0923}"/>
              </a:ext>
            </a:extLst>
          </p:cNvPr>
          <p:cNvSpPr>
            <a:spLocks noGrp="1"/>
          </p:cNvSpPr>
          <p:nvPr>
            <p:ph idx="1"/>
          </p:nvPr>
        </p:nvSpPr>
        <p:spPr/>
        <p:txBody>
          <a:bodyPr/>
          <a:lstStyle/>
          <a:p>
            <a:pPr marL="0" indent="0">
              <a:buNone/>
            </a:pPr>
            <a:r>
              <a:rPr lang="en-US" dirty="0"/>
              <a:t> FILTERING-  it is used to filter the data you need. </a:t>
            </a:r>
          </a:p>
          <a:p>
            <a:pPr marL="0" indent="0">
              <a:buNone/>
            </a:pPr>
            <a:r>
              <a:rPr lang="en-US" dirty="0"/>
              <a:t>            CHART-PIE CHART- it is easy to understand by visualization. And             to compare with others.</a:t>
            </a:r>
          </a:p>
          <a:p>
            <a:pPr marL="0" indent="0">
              <a:buNone/>
            </a:pPr>
            <a:r>
              <a:rPr lang="en-US" dirty="0"/>
              <a:t>	</a:t>
            </a:r>
            <a:endParaRPr lang="en-IN" dirty="0"/>
          </a:p>
        </p:txBody>
      </p:sp>
    </p:spTree>
    <p:extLst>
      <p:ext uri="{BB962C8B-B14F-4D97-AF65-F5344CB8AC3E}">
        <p14:creationId xmlns:p14="http://schemas.microsoft.com/office/powerpoint/2010/main" val="66716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C104-F5D5-9061-5BD7-8A2FF58DC5B2}"/>
              </a:ext>
            </a:extLst>
          </p:cNvPr>
          <p:cNvSpPr>
            <a:spLocks noGrp="1"/>
          </p:cNvSpPr>
          <p:nvPr>
            <p:ph type="title"/>
          </p:nvPr>
        </p:nvSpPr>
        <p:spPr/>
        <p:txBody>
          <a:bodyPr/>
          <a:lstStyle/>
          <a:p>
            <a:r>
              <a:rPr lang="en-US" b="1" dirty="0"/>
              <a:t>Dataset</a:t>
            </a:r>
            <a:r>
              <a:rPr lang="en-US" dirty="0"/>
              <a:t> </a:t>
            </a:r>
            <a:r>
              <a:rPr lang="en-US" b="1" dirty="0"/>
              <a:t>description</a:t>
            </a:r>
            <a:endParaRPr lang="en-IN" dirty="0"/>
          </a:p>
        </p:txBody>
      </p:sp>
      <p:sp>
        <p:nvSpPr>
          <p:cNvPr id="3" name="Content Placeholder 2">
            <a:extLst>
              <a:ext uri="{FF2B5EF4-FFF2-40B4-BE49-F238E27FC236}">
                <a16:creationId xmlns:a16="http://schemas.microsoft.com/office/drawing/2014/main" id="{5DE5138F-A56D-5639-2E9B-0683E284D373}"/>
              </a:ext>
            </a:extLst>
          </p:cNvPr>
          <p:cNvSpPr>
            <a:spLocks noGrp="1"/>
          </p:cNvSpPr>
          <p:nvPr>
            <p:ph idx="1"/>
          </p:nvPr>
        </p:nvSpPr>
        <p:spPr/>
        <p:txBody>
          <a:bodyPr/>
          <a:lstStyle/>
          <a:p>
            <a:pPr marL="0" indent="0">
              <a:buNone/>
            </a:pPr>
            <a:r>
              <a:rPr lang="en-US" dirty="0"/>
              <a:t>	1.Employee data set- Kaggle</a:t>
            </a:r>
          </a:p>
          <a:p>
            <a:pPr marL="0" indent="0">
              <a:buNone/>
            </a:pPr>
            <a:r>
              <a:rPr lang="en-IN" dirty="0"/>
              <a:t>	2.26 features</a:t>
            </a:r>
          </a:p>
          <a:p>
            <a:pPr marL="0" indent="0">
              <a:buNone/>
            </a:pPr>
            <a:r>
              <a:rPr lang="en-IN" dirty="0"/>
              <a:t>	3.Features –3 features</a:t>
            </a:r>
          </a:p>
          <a:p>
            <a:pPr marL="0" indent="0">
              <a:buNone/>
            </a:pPr>
            <a:r>
              <a:rPr lang="en-IN" dirty="0"/>
              <a:t>	4.Name</a:t>
            </a:r>
          </a:p>
          <a:p>
            <a:pPr marL="0" indent="0">
              <a:buNone/>
            </a:pPr>
            <a:r>
              <a:rPr lang="en-IN" dirty="0"/>
              <a:t>	5.Department</a:t>
            </a:r>
          </a:p>
          <a:p>
            <a:pPr marL="0" indent="0">
              <a:buNone/>
            </a:pPr>
            <a:r>
              <a:rPr lang="en-IN" dirty="0"/>
              <a:t>	6.Salaries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9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358-D393-BA9C-1381-1E580AD0E80F}"/>
              </a:ext>
            </a:extLst>
          </p:cNvPr>
          <p:cNvSpPr>
            <a:spLocks noGrp="1"/>
          </p:cNvSpPr>
          <p:nvPr>
            <p:ph type="title"/>
          </p:nvPr>
        </p:nvSpPr>
        <p:spPr/>
        <p:txBody>
          <a:bodyPr/>
          <a:lstStyle/>
          <a:p>
            <a:br>
              <a:rPr lang="en-US" dirty="0"/>
            </a:br>
            <a:r>
              <a:rPr lang="en-US" b="1" dirty="0"/>
              <a:t>Modelling</a:t>
            </a:r>
            <a:endParaRPr lang="en-IN" dirty="0"/>
          </a:p>
        </p:txBody>
      </p:sp>
      <p:sp>
        <p:nvSpPr>
          <p:cNvPr id="3" name="Content Placeholder 2">
            <a:extLst>
              <a:ext uri="{FF2B5EF4-FFF2-40B4-BE49-F238E27FC236}">
                <a16:creationId xmlns:a16="http://schemas.microsoft.com/office/drawing/2014/main" id="{0B1C582A-1543-7DFF-2B06-1933EC5B5675}"/>
              </a:ext>
            </a:extLst>
          </p:cNvPr>
          <p:cNvSpPr>
            <a:spLocks noGrp="1"/>
          </p:cNvSpPr>
          <p:nvPr>
            <p:ph idx="1"/>
          </p:nvPr>
        </p:nvSpPr>
        <p:spPr/>
        <p:txBody>
          <a:bodyPr/>
          <a:lstStyle/>
          <a:p>
            <a:pPr marL="0" indent="0">
              <a:buNone/>
            </a:pPr>
            <a:r>
              <a:rPr lang="en-US" dirty="0"/>
              <a:t>	DATA COLLECTION-  From </a:t>
            </a:r>
            <a:r>
              <a:rPr lang="en-US" dirty="0" err="1"/>
              <a:t>edunet</a:t>
            </a:r>
            <a:r>
              <a:rPr lang="en-US" dirty="0"/>
              <a:t>  dash board.</a:t>
            </a:r>
          </a:p>
          <a:p>
            <a:pPr marL="0" indent="0">
              <a:buNone/>
            </a:pPr>
            <a:r>
              <a:rPr lang="en-US" dirty="0"/>
              <a:t>	DATA CLEANING-  The needed data is used.</a:t>
            </a:r>
          </a:p>
          <a:p>
            <a:pPr marL="0" indent="0">
              <a:buNone/>
            </a:pPr>
            <a:r>
              <a:rPr lang="en-US" dirty="0"/>
              <a:t>	TECHNIQUES – Filter, Bar chart.</a:t>
            </a:r>
          </a:p>
          <a:p>
            <a:pPr marL="0" indent="0">
              <a:buNone/>
            </a:pPr>
            <a:r>
              <a:rPr lang="en-US" dirty="0"/>
              <a:t>	RESULTS- Easy to understand.</a:t>
            </a:r>
          </a:p>
          <a:p>
            <a:pPr marL="0" indent="0">
              <a:buNone/>
            </a:pPr>
            <a:r>
              <a:rPr lang="en-US" dirty="0"/>
              <a:t>  	CHART&amp;GRAPH- Easy  to understand and visualization.</a:t>
            </a:r>
            <a:endParaRPr lang="en-IN" dirty="0"/>
          </a:p>
          <a:p>
            <a:pPr marL="0" indent="0">
              <a:buNone/>
            </a:pPr>
            <a:endParaRPr lang="en-IN" dirty="0"/>
          </a:p>
        </p:txBody>
      </p:sp>
    </p:spTree>
    <p:extLst>
      <p:ext uri="{BB962C8B-B14F-4D97-AF65-F5344CB8AC3E}">
        <p14:creationId xmlns:p14="http://schemas.microsoft.com/office/powerpoint/2010/main" val="1605243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351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EMPLOYEE DATA ANALYSIS USING EXCEL</vt:lpstr>
      <vt:lpstr>PROJECT TITLE</vt:lpstr>
      <vt:lpstr>AGENDA</vt:lpstr>
      <vt:lpstr>Problem statement</vt:lpstr>
      <vt:lpstr>Project Overview</vt:lpstr>
      <vt:lpstr>Who are the end users</vt:lpstr>
      <vt:lpstr>Our solution and its proposition</vt:lpstr>
      <vt:lpstr>Dataset description</vt:lpstr>
      <vt:lpstr> 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saritha komal</dc:creator>
  <cp:lastModifiedBy>saritha komal</cp:lastModifiedBy>
  <cp:revision>3</cp:revision>
  <dcterms:created xsi:type="dcterms:W3CDTF">2024-09-06T04:26:54Z</dcterms:created>
  <dcterms:modified xsi:type="dcterms:W3CDTF">2024-09-06T05:13:40Z</dcterms:modified>
</cp:coreProperties>
</file>