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AFDB2-B37A-428E-8711-BE56E34F3DA4}">
  <a:tblStyle styleId="{D72AFDB2-B37A-428E-8711-BE56E34F3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b305191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b305191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b305191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b305191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b305191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b305191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b305191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b305191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b305191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b305191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30519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b30519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b305191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b305191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305191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b305191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09200" y="831675"/>
            <a:ext cx="61953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220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b="1" lang="ru-RU" sz="2200">
                <a:latin typeface="Times New Roman"/>
                <a:ea typeface="Times New Roman"/>
                <a:cs typeface="Times New Roman"/>
                <a:sym typeface="Times New Roman"/>
              </a:rPr>
              <a:t>ослідження ефективності застосування TypeScript при розробці на платформі React.js.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81750" y="331837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ru-RU" sz="3250">
                <a:latin typeface="Times New Roman"/>
                <a:ea typeface="Times New Roman"/>
                <a:cs typeface="Times New Roman"/>
                <a:sym typeface="Times New Roman"/>
              </a:rPr>
              <a:t>Король Світлана Іванівна, ІПЗздм-23-1 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ru-RU" sz="3250">
                <a:latin typeface="Times New Roman"/>
                <a:ea typeface="Times New Roman"/>
                <a:cs typeface="Times New Roman"/>
                <a:sym typeface="Times New Roman"/>
              </a:rPr>
              <a:t>Науковий керівник: проф.Смеляков К.С.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/>
              <a:t> червень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38600" y="175050"/>
            <a:ext cx="87531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latin typeface="Times New Roman"/>
                <a:ea typeface="Times New Roman"/>
                <a:cs typeface="Times New Roman"/>
                <a:sym typeface="Times New Roman"/>
              </a:rPr>
              <a:t>Результати вимірювання продуктивності за допомогою Lighthouse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25" y="4365575"/>
            <a:ext cx="862250" cy="58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2"/>
          <p:cNvGraphicFramePr/>
          <p:nvPr/>
        </p:nvGraphicFramePr>
        <p:xfrm>
          <a:off x="13887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{D72AFDB2-B37A-428E-8711-BE56E34F3DA4}</a:tableStyleId>
              </a:tblPr>
              <a:tblGrid>
                <a:gridCol w="2843325"/>
                <a:gridCol w="1081200"/>
                <a:gridCol w="1061925"/>
                <a:gridCol w="1319100"/>
              </a:tblGrid>
              <a:tr h="35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Метрика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PropTypes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Різниця в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Score, (бал, 0-100)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+0.4%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Contentful Paint (FCP), (мс)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-4.8%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Largest Contentful Paint (LCP), (мс)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-6.6%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 Index, (мс)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Blocking Time (TBT), (мс)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Cumulative Layout Shift (CLS)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to Interactive (TTI), (мс)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-4.8%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Розмір бандлу, (кБ)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57550" y="122575"/>
            <a:ext cx="8520600" cy="5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Результати вимірювання часу компіляції</a:t>
            </a:r>
            <a:endParaRPr b="1" sz="24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984225" y="10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{D72AFDB2-B37A-428E-8711-BE56E34F3DA4}</a:tableStyleId>
              </a:tblPr>
              <a:tblGrid>
                <a:gridCol w="1767000"/>
                <a:gridCol w="1614600"/>
                <a:gridCol w="1604850"/>
                <a:gridCol w="1319100"/>
              </a:tblGrid>
              <a:tr h="44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Вимірювання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PropTypes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Різниця в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4.672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36.94%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4.374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19.23%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4.349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21.11%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Середнє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25.94%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75" y="441365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84425"/>
            <a:ext cx="85206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Times New Roman"/>
                <a:ea typeface="Times New Roman"/>
                <a:cs typeface="Times New Roman"/>
                <a:sym typeface="Times New Roman"/>
              </a:rPr>
              <a:t>Результати вимірювання часу розробки та кількості помилок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50" y="4420150"/>
            <a:ext cx="862250" cy="58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4"/>
          <p:cNvGraphicFramePr/>
          <p:nvPr/>
        </p:nvGraphicFramePr>
        <p:xfrm>
          <a:off x="1301350" y="12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{D72AFDB2-B37A-428E-8711-BE56E34F3DA4}</a:tableStyleId>
              </a:tblPr>
              <a:tblGrid>
                <a:gridCol w="2843325"/>
                <a:gridCol w="1081200"/>
                <a:gridCol w="1061925"/>
                <a:gridCol w="1319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Метрика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PropTypes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TypeScript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Різниця в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Загальний час розробки, (год)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Помилки на етапі розробки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-35.71%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Помилки на етапі компіляції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Помилки на етапі виконання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Загальна кількість помилок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 на виправлення помилок, (год)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-33.3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130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Аналіз отриманих результатів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65275" y="1093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Отже на основі проведеного дослідження можна  комплексно оцінити  результатів трьох експериментальних блоків та  зробити наступні висновки: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TypeScript забезпечує вищу продуктивність застосунку з покращеннями за ключовими метриками Lighthouse, зокрема значним зменшенням Total Blocking Time на 75%;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час компіляції з TypeScript на 25.94% менший, що суттєво покращує процес розробки, особливо для великих проектів з частими змінами коду;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TypeScript знижує загальну кількість помилок на 11% та зменшує час на їх виправлення на 33.33%, хоча початковий час розробки збільшується на 10%;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8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найбільша перевага TypeScript — зменшення помилок на етапі виконання на 75%, що критично важливо для забезпечення стабільності роботи застосунку для кінцевих користувачів.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75" y="441365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0"/>
            <a:ext cx="85206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670425"/>
            <a:ext cx="87096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767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На основі дослідження теоретичних основ TypeScript та PropTypes було </a:t>
            </a: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досліджено</a:t>
            </a: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 що: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TypeScript є статично типізованою надбудовою над JavaScript, яка надає можливості раннього виявлення помилок, покращеного інтелектуального доповнення коду та безпечного рефакторингу.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PropTypes є бібліотекою для JavaScript, яка дозволяє перевіряти типи у ран-таймі.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Кожен з підходів має свої переваги, але суттєво відрізняються за механізмом роботи та сферою застосування.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67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На основі проведеного експериментальне дослідження підтверджено: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гіпотезу про те, що використання TypeScript має значні переваги при розробці React.js-застосунків порівняно з JavaScript та PropTypes, особливо для середніх та великих проектів з тривалим життєвим циклом.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767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Ці переваги проявляються як у покращеній продуктивності та надійності кінцевого продукту, так і в оптимізації процесу розробки. Незважаючи на початкові інвестиції часу у вивчення TypeScript та налаштування проекту, довгострокові вигоди від його використання перевищують недоліки, що робить TypeScript рекомендованим вибором для професійної розробки React.js-застосунків.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Ці висновки мають практичне значення для архітекторів програмного забезпечення, технічних лідерів та менеджерів проектів при прийнятті рішень щодо технологічного стеку для нових проектів або модернізації існуючих.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0" y="4475075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Дослідження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20450"/>
            <a:ext cx="85830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Актуальність.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Сучасні тенденції у веб-розробці демонструють значне зростання популярності мови програмування TypeScript, яка виступає потужною альтернативою традиційному JavaScript. Цей тренд особливо виражений у контексті розробки односторінкових додатків (SPA), де ефективність та масштабованість є ключовими вимогами до програмного забезпечення. SPA-застосунки, що базуються на платформі React.js, користуються особливою популярністю завдяки своєму зручному підходу до створення динамічних інтерфейсів користувача. Водночас, такі додатки часто стикаються з проблемами підтримки великого обсягу коду, складності в управлінні станом та необхідністю забезпечення високої продуктивності.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Однією з основних проблем при розробці SPA є забезпечення надійності та безпеки коду, що зростає разом з його масштабом. У цьому контексті TypeScript, завдяки своїй статичній типізації, стає важливим інструментом для зменшення кількості помилок на етапі розробки, поліпшення читабельності та підтримуваності коду. Особливо важливим є вплив TypeScript на продуктивність веб-застосунків, процес компіляції та статична перевірка типів дозволяють виявляти потенційні проблеми ще до етапу виконання програми, що, у свою чергу, покращує загальну надійність та ефективність розробки.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Об'єкт</a:t>
            </a: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 та мета дослідження.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Враховуючи ці аспекти, метою даного дослідження є аналіз ефективності використання TypeScript при розробці SPA-застосунків на базі React.js, а також вивчення його переваг і недоліків порівняно з JavaScript.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63769"/>
            <a:ext cx="8520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Огляд літератури (аналогів)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77900" y="707850"/>
            <a:ext cx="8886900" cy="4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Аналіз наукових та професійних джерел показує, що типізація стала невід'ємною частиною розробки сучасних веб-додатків. У сучасній веб-розробці спостерігається стрімке зростання складності front-end застосунків, особливо у контексті SPA. За даними State of JavaScript 2023, близько 78% розробників стикаються з проблемами підтримки великих JavaScript проектів, зокрема: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складність відстеження типів даних у великих застосунках;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помилки під час виконання через неправильні типи даних;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ускладнена рефакторизація коду;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проблеми з докумен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ацією та масштабуванням проектів.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TypeScript, як надмножина JavaScript, пропонує вирішення цих проблем через систему статичної типізації. За даними дослідження GitHub's State of the Octoverse 2023, TypeScript став четвертою найпопулярнішою мовою програмування, демонструючи зростання на 78% порівняно з попереднім роком.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Документація від офіційних джерел TypeScript Documentation та React.js Documentation)  надають детальну інформацію про інтеграцію цих технологій та рекомендовані практики використання.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Результати досліджень в наукових виданнях свідчать про доцільність та ефективність застосування TypeScript у розробці SPA на базі React.js. Це формує основу для проведення подальшого експериментального дослідження у межах даної роботи.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52250"/>
            <a:ext cx="8520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68925" y="788950"/>
            <a:ext cx="85206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 передбачає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дослідження та оцінку ефективності застосування TypeScript при розробці SPA-застосунків на платформі React.js у порівнянні з використанням традиційного JavaScript (PropTypes).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Реалізація наукового дослідження складається з наступних етапів: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аналіз переваг та недоліки застосування TypeScript у порівнянні з JavaScript на основі огляду наукових джерел;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розробка методики порівняльного аналізу ефективності використання TypeScript та JavaScript у розробці React.js додатків;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визначення критеріїв оцінки ефективності, таких як точність, продуктивність, зручність розробки та підтримки;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експериментальне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дослідження на основі розробки тестового SPA-застосунку, використовуючи як TypeScript, так і JavaScript;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аналіз результатів експериментів та надати рекомендації щодо доцільності використання TypeScript у розробці React.js додатків.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Отримані результати дослідження можуть бути використані розробниками програмного забезпечення при виборі технологічного стеку для створення SPA-застосунків.</a:t>
            </a:r>
            <a:endParaRPr b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68925" y="116794"/>
            <a:ext cx="8520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Методологія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68925" y="528550"/>
            <a:ext cx="8819100" cy="4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Для проведення експериментального дослідження було підготовлено репрезентативний набір даних, а саме  розроблено два ідентичні за функціональністю SPA-застосунки – один з використанням JavaScript та PropTypes , другий з використанням TypeScript. Застосунки представляють собою середньостатистичний веб-застосунок “TODO-лист” з наступним функціоналом: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завантаження списку задач з публiчного API;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вiдображення задач у виглядi таблицi;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можливість вiдмiтки задачi як виконаної;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кнопка старту, що запускає завантаження;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в якості джерела даних для застосунків було використано публічне API JSONPlaceholder (обрано через його структурованість, достатній обсяг і відповідність реальним прикладам взаємодії з REST API).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Методологічні принципи, що використані в дослідженні: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контрольовані умови, обидва підходи мають однакові умови для тестування (проект, одна структура, одна кількість компонентів);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один тип даних, для коректного порівняння реалізовано однакова структура компонентів;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статистика для серії вимірювань, щоб зібрати статистику та порівняти середні значення;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візуалізація даних для висновків.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8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25" y="4475075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16700"/>
            <a:ext cx="8520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Розширене порівняння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досліджуваних способів типізації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50" y="505950"/>
            <a:ext cx="6740843" cy="4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8925" y="15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Опис програмного забезпечення, що було використано у дослідженні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68925" y="938400"/>
            <a:ext cx="87108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Для проведення експериментального дослідження ефективності застосування TypeScript при розробці на платформі React.js було обрано відповідні технології, інструменти та середовище розробки, які дозволять найбільш об'єктивно оцінити переваги та недоліки досліджуваних підходів.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В якості основного середовища розробки було обрано: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Visual Studio Code (версія 1.84.0), редактор коду, що має широку підтримку як JavaScript, так і TypeScript.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Для розробки тестових скриптів було обрано наступний технологічний стек: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платформа розробки React.js 18.2.0, як основна бібліотека для розробки інтерфейсу користувача;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системи збірки та управління пакетами npm 10.2.3 для управління залежностями;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мови програмування  JavaScript (ES2022) для створення контрольного застосунку;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мова програмування TypeScript 5.3.3 для створення експериментального застосунку;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інструменти для тестування та вимірювання продуктивності- Lighthouse 11.4.0 - для комплексного аналізу продуктивності веб-застосунку;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199" lvl="0" marL="63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інструмент TypeScript Compiler (tsc) з використанням команди  time tsc для вимірювання часу компіляції;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0" y="4475075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83875"/>
            <a:ext cx="8520600" cy="6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Зміст проведеного експерименту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68375" y="711625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Процедура вимірювання продуктивності </a:t>
            </a: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з використанням інструменту Lighthouse за наступною процедурою: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збірка проекту в продакшн режимі: npm run build;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запуск локального сервера для роздачі статичних файлів: npx serve -s dist;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запуск Lighthouse з наступними параметрами:</a:t>
            </a:r>
            <a:b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  //bash</a:t>
            </a:r>
            <a:b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  lighthouse http://localhost:3000 --output=json --output-path=./results.json     --chrome-flags="--headless" --preset=desktop;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повторення вимірювань 5 разів для отримання статистично значущих результатів;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обчислення середніх значень для кожної метрики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00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latin typeface="Times New Roman"/>
                <a:ea typeface="Times New Roman"/>
                <a:cs typeface="Times New Roman"/>
                <a:sym typeface="Times New Roman"/>
              </a:rPr>
              <a:t>Для оцінки впливу використання TypeScript і PropTypes на тривалість компіляції застосунку було проведено контрольовані вимірювання часу побудови (build time) кожної версії проєкту з однаковими умовами середовища та конфігурації і містила наступні кроки: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очищення кешу компілятора: rm -rf node_modules/.cache;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запуск компіляції з вимірюванням часу для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TypeScript проекту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: time npx tsc, tsc--extendedDiagnostics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(що є використанням CLI інтерфейсу командного рядка);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запуск збірки з вимірюванням часу для JavaScript : time npm run build,  Measure-Command { npm run build }(за допомогою Webpack)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повторення вимірювань 5 разів;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1925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обчислення середнього значення часу компіляції.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75" y="441365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77800" y="82550"/>
            <a:ext cx="525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Проведення експерименту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425" y="811425"/>
            <a:ext cx="2393569" cy="401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25" y="562425"/>
            <a:ext cx="2334525" cy="39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675" y="2771775"/>
            <a:ext cx="3283825" cy="21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225" y="82550"/>
            <a:ext cx="2295201" cy="26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250" y="4425775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