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6000" b="1" dirty="0" smtClean="0"/>
              <a:t>Jenkins vs CircleCI</a:t>
            </a:r>
            <a:endParaRPr lang="en-US" sz="6000" b="1" dirty="0"/>
          </a:p>
        </p:txBody>
      </p:sp>
    </p:spTree>
    <p:extLst>
      <p:ext uri="{BB962C8B-B14F-4D97-AF65-F5344CB8AC3E}">
        <p14:creationId xmlns:p14="http://schemas.microsoft.com/office/powerpoint/2010/main" val="369503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9. Data protection</a:t>
            </a:r>
            <a:endParaRPr lang="en-US" b="1"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a:t>Confidential files and encrypted data can be well protected in Jenkins servers by utilizing Jenkins plugins and credentials.</a:t>
            </a:r>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a:t>CircleCI offers a limited setting for encrypted files and maximum data on CircleCI is available for developers to access.</a:t>
            </a:r>
          </a:p>
        </p:txBody>
      </p:sp>
    </p:spTree>
    <p:extLst>
      <p:ext uri="{BB962C8B-B14F-4D97-AF65-F5344CB8AC3E}">
        <p14:creationId xmlns:p14="http://schemas.microsoft.com/office/powerpoint/2010/main" val="2140180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10. Community</a:t>
            </a:r>
            <a:endParaRPr lang="en-US" b="1"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smtClean="0"/>
              <a:t>Since open source, has been well vetted by many developers for many years.</a:t>
            </a:r>
          </a:p>
          <a:p>
            <a:r>
              <a:rPr lang="en-US" dirty="0" smtClean="0"/>
              <a:t>Large community for support.</a:t>
            </a:r>
          </a:p>
          <a:p>
            <a:r>
              <a:rPr lang="en-US" dirty="0"/>
              <a:t>B</a:t>
            </a:r>
            <a:r>
              <a:rPr lang="en-US" dirty="0" smtClean="0"/>
              <a:t>eing </a:t>
            </a:r>
            <a:r>
              <a:rPr lang="en-US" dirty="0"/>
              <a:t>one of the oldest players in the </a:t>
            </a:r>
            <a:r>
              <a:rPr lang="en-US" dirty="0" smtClean="0"/>
              <a:t>CI/CD </a:t>
            </a:r>
            <a:r>
              <a:rPr lang="en-US" dirty="0"/>
              <a:t>market, Jenkins has a large user base with an easy learning curve as you get a lot of content &amp; community forums around it.</a:t>
            </a:r>
            <a:endParaRPr lang="en-US" dirty="0" smtClean="0"/>
          </a:p>
          <a:p>
            <a:endParaRPr lang="en-US" dirty="0"/>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smtClean="0"/>
              <a:t>Runs a smaller community but the detailed documentation covers it all.</a:t>
            </a:r>
            <a:endParaRPr lang="en-US" dirty="0"/>
          </a:p>
        </p:txBody>
      </p:sp>
    </p:spTree>
    <p:extLst>
      <p:ext uri="{BB962C8B-B14F-4D97-AF65-F5344CB8AC3E}">
        <p14:creationId xmlns:p14="http://schemas.microsoft.com/office/powerpoint/2010/main" val="239260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Conclusion</a:t>
            </a:r>
            <a:endParaRPr lang="en-US" b="1" dirty="0"/>
          </a:p>
        </p:txBody>
      </p:sp>
      <p:sp>
        <p:nvSpPr>
          <p:cNvPr id="3" name="Текст 2"/>
          <p:cNvSpPr>
            <a:spLocks noGrp="1"/>
          </p:cNvSpPr>
          <p:nvPr>
            <p:ph type="body" idx="1"/>
          </p:nvPr>
        </p:nvSpPr>
        <p:spPr>
          <a:xfrm>
            <a:off x="2592923" y="1746279"/>
            <a:ext cx="8998186" cy="4184257"/>
          </a:xfrm>
        </p:spPr>
        <p:txBody>
          <a:bodyPr/>
          <a:lstStyle/>
          <a:p>
            <a:r>
              <a:rPr lang="en-US" sz="1400" dirty="0"/>
              <a:t>Looking at the above comparison based on numerous parameters, CircleCI emerges as the clear winner. However, there’s one big difference we cannot ignore – Jenkins is a free and open-source CI/CD tool, and CircleCI is a paid tool. Although the pricing is completely flexible in CircleCI, early-stage startups and private projects would deeply consider the free options</a:t>
            </a:r>
            <a:r>
              <a:rPr lang="en-US" sz="1400" dirty="0" smtClean="0"/>
              <a:t>.</a:t>
            </a:r>
            <a:endParaRPr lang="en-US" sz="1400" dirty="0"/>
          </a:p>
          <a:p>
            <a:r>
              <a:rPr lang="en-US" sz="1400" dirty="0"/>
              <a:t>The other side of the coin is – nothing worthy is ever free. Jenkins requires you to set up and maintain your own servers. That can certainly multiply your costs until the servers are comprehensively optimized, which needs time and a plethora of development efforts. And spending more than enough on servers while still not getting a good load speed is undoubtedly frustrating. </a:t>
            </a:r>
          </a:p>
          <a:p>
            <a:r>
              <a:rPr lang="en-US" sz="1400" dirty="0"/>
              <a:t>Community support and availability of resources are big factors to consider while choosing a CI/CD tool for your enterprise and Jenkins has huge community support. CircleCI, on the other hand, does its best by providing detailed and resourceful content and events for solving most of the problems faced. </a:t>
            </a:r>
          </a:p>
          <a:p>
            <a:r>
              <a:rPr lang="en-US" sz="1400" dirty="0"/>
              <a:t>So CircleCI vs. Jenkins: what should one choose? Well, it depends on your expectations regarding the convenience offered by a continuous integration tool</a:t>
            </a:r>
            <a:r>
              <a:rPr lang="en-US" sz="1400" dirty="0" smtClean="0"/>
              <a:t>.</a:t>
            </a:r>
            <a:endParaRPr lang="en-US" sz="1400" dirty="0"/>
          </a:p>
          <a:p>
            <a:r>
              <a:rPr lang="en-US" sz="1400" dirty="0"/>
              <a:t>Although both Jenkins and CircleCI are automated and don’t require manual intervention for CI/CD, server configurations form the deciding factor. Jenkins requires manual efforts – many of them actually when it comes to maintaining and optimizing the local server. CircleCI is a completely automated CI/CD tool that charges you a flexible fee.</a:t>
            </a:r>
          </a:p>
        </p:txBody>
      </p:sp>
    </p:spTree>
    <p:extLst>
      <p:ext uri="{BB962C8B-B14F-4D97-AF65-F5344CB8AC3E}">
        <p14:creationId xmlns:p14="http://schemas.microsoft.com/office/powerpoint/2010/main" val="307957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1. Build configuration</a:t>
            </a:r>
            <a:endParaRPr lang="en-US" b="1" dirty="0"/>
          </a:p>
        </p:txBody>
      </p:sp>
      <p:sp>
        <p:nvSpPr>
          <p:cNvPr id="5" name="Текст 4"/>
          <p:cNvSpPr>
            <a:spLocks noGrp="1"/>
          </p:cNvSpPr>
          <p:nvPr>
            <p:ph type="body" idx="1"/>
          </p:nvPr>
        </p:nvSpPr>
        <p:spPr/>
        <p:txBody>
          <a:bodyPr/>
          <a:lstStyle/>
          <a:p>
            <a:pPr algn="ctr"/>
            <a:r>
              <a:rPr lang="en-US" b="1" dirty="0" smtClean="0"/>
              <a:t>Jenkins</a:t>
            </a:r>
            <a:endParaRPr lang="en-US" b="1" dirty="0"/>
          </a:p>
        </p:txBody>
      </p:sp>
      <p:sp>
        <p:nvSpPr>
          <p:cNvPr id="6" name="Текст 5"/>
          <p:cNvSpPr>
            <a:spLocks noGrp="1"/>
          </p:cNvSpPr>
          <p:nvPr>
            <p:ph type="body" sz="quarter" idx="3"/>
          </p:nvPr>
        </p:nvSpPr>
        <p:spPr/>
        <p:txBody>
          <a:bodyPr/>
          <a:lstStyle/>
          <a:p>
            <a:pPr algn="ctr"/>
            <a:r>
              <a:rPr lang="en-US" b="1" dirty="0" smtClean="0"/>
              <a:t>CircleCI</a:t>
            </a:r>
            <a:endParaRPr lang="en-US" b="1" dirty="0"/>
          </a:p>
        </p:txBody>
      </p:sp>
      <p:sp>
        <p:nvSpPr>
          <p:cNvPr id="7" name="Объект 6"/>
          <p:cNvSpPr>
            <a:spLocks noGrp="1"/>
          </p:cNvSpPr>
          <p:nvPr>
            <p:ph sz="quarter" idx="4"/>
          </p:nvPr>
        </p:nvSpPr>
        <p:spPr/>
        <p:txBody>
          <a:bodyPr/>
          <a:lstStyle/>
          <a:p>
            <a:r>
              <a:rPr lang="en-US" dirty="0"/>
              <a:t> </a:t>
            </a:r>
            <a:r>
              <a:rPr lang="en-US" dirty="0" smtClean="0"/>
              <a:t>We </a:t>
            </a:r>
            <a:r>
              <a:rPr lang="en-US" dirty="0"/>
              <a:t>can build all jobs within a single file called “</a:t>
            </a:r>
            <a:r>
              <a:rPr lang="en-US" dirty="0" smtClean="0"/>
              <a:t>circle.yml</a:t>
            </a:r>
            <a:r>
              <a:rPr lang="en-US" dirty="0"/>
              <a:t>”. It is easy as CI configuration will be like any other source code repos, which make it easy to share and backup. </a:t>
            </a:r>
            <a:endParaRPr lang="en-US" dirty="0" smtClean="0"/>
          </a:p>
          <a:p>
            <a:r>
              <a:rPr lang="en-US" dirty="0" smtClean="0"/>
              <a:t>On </a:t>
            </a:r>
            <a:r>
              <a:rPr lang="en-US" dirty="0"/>
              <a:t>CircleCI, only a few settings like secrets will be stored in an encrypted format.</a:t>
            </a:r>
          </a:p>
        </p:txBody>
      </p:sp>
      <p:sp>
        <p:nvSpPr>
          <p:cNvPr id="8" name="Объект 7"/>
          <p:cNvSpPr>
            <a:spLocks noGrp="1"/>
          </p:cNvSpPr>
          <p:nvPr>
            <p:ph sz="half" idx="2"/>
          </p:nvPr>
        </p:nvSpPr>
        <p:spPr/>
        <p:txBody>
          <a:bodyPr/>
          <a:lstStyle/>
          <a:p>
            <a:r>
              <a:rPr lang="en-US" dirty="0" smtClean="0"/>
              <a:t>Builds </a:t>
            </a:r>
            <a:r>
              <a:rPr lang="en-US" dirty="0"/>
              <a:t>are configured using Jenkins UI, and all settings of the jobs are stored on the Jenkins file system in the Jenkins server, which makes it difficult to share configuration details with the team or organization. </a:t>
            </a:r>
            <a:endParaRPr lang="en-US" dirty="0" smtClean="0"/>
          </a:p>
          <a:p>
            <a:r>
              <a:rPr lang="en-US" dirty="0" smtClean="0"/>
              <a:t>By </a:t>
            </a:r>
            <a:r>
              <a:rPr lang="en-US" dirty="0"/>
              <a:t>cloning </a:t>
            </a:r>
            <a:r>
              <a:rPr lang="en-US" dirty="0" err="1"/>
              <a:t>Github</a:t>
            </a:r>
            <a:r>
              <a:rPr lang="en-US" dirty="0"/>
              <a:t> or other source repositories can’t copy info stored in Jenkins.</a:t>
            </a:r>
          </a:p>
        </p:txBody>
      </p:sp>
    </p:spTree>
    <p:extLst>
      <p:ext uri="{BB962C8B-B14F-4D97-AF65-F5344CB8AC3E}">
        <p14:creationId xmlns:p14="http://schemas.microsoft.com/office/powerpoint/2010/main" val="229802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2. Build machines access </a:t>
            </a:r>
            <a:endParaRPr lang="en-US" b="1"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smtClean="0"/>
              <a:t>The DevOps </a:t>
            </a:r>
            <a:r>
              <a:rPr lang="en-US" dirty="0"/>
              <a:t>person or team need to maintain the Jenkins server by installing all dependencies and debug if any issues are there. Debugging will be a little bit difficult in Jenkins.</a:t>
            </a:r>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smtClean="0"/>
              <a:t>We </a:t>
            </a:r>
            <a:r>
              <a:rPr lang="en-US" dirty="0"/>
              <a:t>don’t need to maintain the server as every job will be started in a new environment where all the dependencies will be installed by default. Troubleshooting in it will be easy due to its ssh feature. DevOps team can do whatever they need on host </a:t>
            </a:r>
            <a:r>
              <a:rPr lang="en-US" dirty="0" smtClean="0"/>
              <a:t>without </a:t>
            </a:r>
            <a:r>
              <a:rPr lang="en-US" dirty="0"/>
              <a:t>effecting builds where developers can debug using its ssh feature</a:t>
            </a:r>
          </a:p>
        </p:txBody>
      </p:sp>
    </p:spTree>
    <p:extLst>
      <p:ext uri="{BB962C8B-B14F-4D97-AF65-F5344CB8AC3E}">
        <p14:creationId xmlns:p14="http://schemas.microsoft.com/office/powerpoint/2010/main" val="142444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3. Web UI</a:t>
            </a:r>
            <a:endParaRPr lang="en-US" b="1"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smtClean="0"/>
              <a:t>Web </a:t>
            </a:r>
            <a:r>
              <a:rPr lang="en-US" dirty="0"/>
              <a:t>UI was originally developed in a different landscape of web technology which is still fairly dated. In it, every page load will need to render completely by the server, which makes the navigation experience a little slow and clumsy process</a:t>
            </a:r>
            <a:r>
              <a:rPr lang="en-US" dirty="0" smtClean="0"/>
              <a:t>.</a:t>
            </a:r>
          </a:p>
          <a:p>
            <a:r>
              <a:rPr lang="en-US" dirty="0" smtClean="0"/>
              <a:t> </a:t>
            </a:r>
            <a:r>
              <a:rPr lang="en-US" dirty="0"/>
              <a:t>Web UI becomes slow or less responsive due to more number of plugins.</a:t>
            </a:r>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smtClean="0"/>
              <a:t>Web </a:t>
            </a:r>
            <a:r>
              <a:rPr lang="en-US" dirty="0"/>
              <a:t>UI is a single page web application that is developed using AJAX, HTML5 and new technologies to make the user experience fast and easy to use. </a:t>
            </a:r>
            <a:endParaRPr lang="en-US" dirty="0" smtClean="0"/>
          </a:p>
          <a:p>
            <a:r>
              <a:rPr lang="en-US" dirty="0" smtClean="0"/>
              <a:t>CircleCI </a:t>
            </a:r>
            <a:r>
              <a:rPr lang="en-US" dirty="0"/>
              <a:t>web UI will be changed frequently with improvements which makes it popular among users.</a:t>
            </a:r>
          </a:p>
        </p:txBody>
      </p:sp>
    </p:spTree>
    <p:extLst>
      <p:ext uri="{BB962C8B-B14F-4D97-AF65-F5344CB8AC3E}">
        <p14:creationId xmlns:p14="http://schemas.microsoft.com/office/powerpoint/2010/main" val="393462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4. Plugins</a:t>
            </a:r>
            <a:endParaRPr lang="en-US" b="1"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smtClean="0"/>
              <a:t>Plugins </a:t>
            </a:r>
            <a:r>
              <a:rPr lang="en-US" dirty="0"/>
              <a:t>plays an important role as we will be using plugins for most of the tasks, such as if we want to check out the </a:t>
            </a:r>
            <a:r>
              <a:rPr lang="en-US" dirty="0" err="1"/>
              <a:t>Git</a:t>
            </a:r>
            <a:r>
              <a:rPr lang="en-US" dirty="0"/>
              <a:t> repo, we need the GitHub plugin. These plugins are developed in Java which can be integrated with a number of plugins which generates web view in </a:t>
            </a:r>
            <a:r>
              <a:rPr lang="en-US" dirty="0" smtClean="0"/>
              <a:t>JSP</a:t>
            </a:r>
            <a:r>
              <a:rPr lang="en-US" dirty="0"/>
              <a:t> pages</a:t>
            </a:r>
            <a:r>
              <a:rPr lang="en-US" dirty="0" smtClean="0"/>
              <a:t>.</a:t>
            </a:r>
            <a:endParaRPr lang="ru-RU" dirty="0" smtClean="0"/>
          </a:p>
          <a:p>
            <a:r>
              <a:rPr lang="en-US" dirty="0" smtClean="0"/>
              <a:t>Over 1500 plugins available.</a:t>
            </a:r>
            <a:endParaRPr lang="en-US" dirty="0"/>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a:t>A</a:t>
            </a:r>
            <a:r>
              <a:rPr lang="en-US" dirty="0" smtClean="0"/>
              <a:t>lmost </a:t>
            </a:r>
            <a:r>
              <a:rPr lang="en-US" dirty="0"/>
              <a:t>all core functionality is built-in, like checking out the source code from GitHub or </a:t>
            </a:r>
            <a:r>
              <a:rPr lang="en-US" dirty="0" err="1"/>
              <a:t>Bitbucket</a:t>
            </a:r>
            <a:r>
              <a:rPr lang="en-US" dirty="0"/>
              <a:t>, running jobs, storing artifacts, and parsing the output without any plugins. We can develop shell scripts to add any functionality as we required.</a:t>
            </a:r>
          </a:p>
        </p:txBody>
      </p:sp>
    </p:spTree>
    <p:extLst>
      <p:ext uri="{BB962C8B-B14F-4D97-AF65-F5344CB8AC3E}">
        <p14:creationId xmlns:p14="http://schemas.microsoft.com/office/powerpoint/2010/main" val="270264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5. Containers and Docker</a:t>
            </a:r>
            <a:endParaRPr lang="en-US"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a:t>B</a:t>
            </a:r>
            <a:r>
              <a:rPr lang="en-US" dirty="0" smtClean="0"/>
              <a:t>uilt-in </a:t>
            </a:r>
            <a:r>
              <a:rPr lang="en-US" dirty="0"/>
              <a:t>support for Docker workflow; the user needs to install and make it available in the built environment.</a:t>
            </a:r>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smtClean="0"/>
              <a:t>Built-in </a:t>
            </a:r>
            <a:r>
              <a:rPr lang="en-US" dirty="0"/>
              <a:t>support for Docker in the workflow, which can be accessed by adding in the services section in the “</a:t>
            </a:r>
            <a:r>
              <a:rPr lang="en-US" dirty="0" smtClean="0"/>
              <a:t>circle.yml</a:t>
            </a:r>
            <a:r>
              <a:rPr lang="en-US" dirty="0"/>
              <a:t>” file.</a:t>
            </a:r>
          </a:p>
        </p:txBody>
      </p:sp>
    </p:spTree>
    <p:extLst>
      <p:ext uri="{BB962C8B-B14F-4D97-AF65-F5344CB8AC3E}">
        <p14:creationId xmlns:p14="http://schemas.microsoft.com/office/powerpoint/2010/main" val="294214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6. Parallelism</a:t>
            </a:r>
            <a:endParaRPr lang="en-US" b="1"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a:t>W</a:t>
            </a:r>
            <a:r>
              <a:rPr lang="en-US" dirty="0" smtClean="0"/>
              <a:t>e </a:t>
            </a:r>
            <a:r>
              <a:rPr lang="en-US" dirty="0"/>
              <a:t>can run multiple jobs or tests at a time using multi-threading, but it may cause issues related to database and file systems which will be difficult to debug.</a:t>
            </a:r>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smtClean="0"/>
              <a:t>CircleCI </a:t>
            </a:r>
            <a:r>
              <a:rPr lang="en-US" dirty="0"/>
              <a:t>has the inbuilt facility to support parallelism, which can be done by changing project settings- using multiple containers at once.</a:t>
            </a:r>
          </a:p>
        </p:txBody>
      </p:sp>
    </p:spTree>
    <p:extLst>
      <p:ext uri="{BB962C8B-B14F-4D97-AF65-F5344CB8AC3E}">
        <p14:creationId xmlns:p14="http://schemas.microsoft.com/office/powerpoint/2010/main" val="237870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7. Environment change</a:t>
            </a:r>
            <a:endParaRPr lang="en-US" b="1"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a:t>T</a:t>
            </a:r>
            <a:r>
              <a:rPr lang="en-US" dirty="0" smtClean="0"/>
              <a:t>he </a:t>
            </a:r>
            <a:r>
              <a:rPr lang="en-US" dirty="0"/>
              <a:t>environment will change with user permission and gives a warning if it changes.</a:t>
            </a:r>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a:t>T</a:t>
            </a:r>
            <a:r>
              <a:rPr lang="en-US" dirty="0" smtClean="0"/>
              <a:t>he </a:t>
            </a:r>
            <a:r>
              <a:rPr lang="en-US" dirty="0"/>
              <a:t>environment will change without any warning, which leads to debugging more number of days.</a:t>
            </a:r>
          </a:p>
        </p:txBody>
      </p:sp>
    </p:spTree>
    <p:extLst>
      <p:ext uri="{BB962C8B-B14F-4D97-AF65-F5344CB8AC3E}">
        <p14:creationId xmlns:p14="http://schemas.microsoft.com/office/powerpoint/2010/main" val="30070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8. Price</a:t>
            </a:r>
            <a:endParaRPr lang="en-US" b="1" dirty="0"/>
          </a:p>
        </p:txBody>
      </p:sp>
      <p:sp>
        <p:nvSpPr>
          <p:cNvPr id="3" name="Текст 2"/>
          <p:cNvSpPr>
            <a:spLocks noGrp="1"/>
          </p:cNvSpPr>
          <p:nvPr>
            <p:ph type="body" idx="1"/>
          </p:nvPr>
        </p:nvSpPr>
        <p:spPr/>
        <p:txBody>
          <a:bodyPr/>
          <a:lstStyle/>
          <a:p>
            <a:pPr algn="ctr"/>
            <a:r>
              <a:rPr lang="en-US" b="1" dirty="0"/>
              <a:t>Jenkins</a:t>
            </a:r>
            <a:endParaRPr lang="en-US" dirty="0"/>
          </a:p>
        </p:txBody>
      </p:sp>
      <p:sp>
        <p:nvSpPr>
          <p:cNvPr id="4" name="Объект 3"/>
          <p:cNvSpPr>
            <a:spLocks noGrp="1"/>
          </p:cNvSpPr>
          <p:nvPr>
            <p:ph sz="half" idx="2"/>
          </p:nvPr>
        </p:nvSpPr>
        <p:spPr/>
        <p:txBody>
          <a:bodyPr/>
          <a:lstStyle/>
          <a:p>
            <a:r>
              <a:rPr lang="en-US" dirty="0" smtClean="0"/>
              <a:t>Open source project</a:t>
            </a:r>
            <a:endParaRPr lang="en-US" dirty="0"/>
          </a:p>
        </p:txBody>
      </p:sp>
      <p:sp>
        <p:nvSpPr>
          <p:cNvPr id="5" name="Текст 4"/>
          <p:cNvSpPr>
            <a:spLocks noGrp="1"/>
          </p:cNvSpPr>
          <p:nvPr>
            <p:ph type="body" sz="quarter" idx="3"/>
          </p:nvPr>
        </p:nvSpPr>
        <p:spPr/>
        <p:txBody>
          <a:bodyPr/>
          <a:lstStyle/>
          <a:p>
            <a:pPr algn="ctr"/>
            <a:r>
              <a:rPr lang="en-US" b="1" dirty="0"/>
              <a:t>CircleCI</a:t>
            </a:r>
            <a:endParaRPr lang="en-US" dirty="0"/>
          </a:p>
        </p:txBody>
      </p:sp>
      <p:sp>
        <p:nvSpPr>
          <p:cNvPr id="6" name="Объект 5"/>
          <p:cNvSpPr>
            <a:spLocks noGrp="1"/>
          </p:cNvSpPr>
          <p:nvPr>
            <p:ph sz="quarter" idx="4"/>
          </p:nvPr>
        </p:nvSpPr>
        <p:spPr/>
        <p:txBody>
          <a:bodyPr/>
          <a:lstStyle/>
          <a:p>
            <a:r>
              <a:rPr lang="en-US" dirty="0" smtClean="0"/>
              <a:t>Free plan includes 6,000 </a:t>
            </a:r>
            <a:r>
              <a:rPr lang="en-US" dirty="0"/>
              <a:t>free build minutes per month</a:t>
            </a:r>
            <a:r>
              <a:rPr lang="en-US" dirty="0" smtClean="0"/>
              <a:t>.</a:t>
            </a:r>
          </a:p>
          <a:p>
            <a:r>
              <a:rPr lang="en-US" dirty="0" smtClean="0"/>
              <a:t>Cheapest paid plan </a:t>
            </a:r>
            <a:r>
              <a:rPr lang="en-US" dirty="0"/>
              <a:t>starts </a:t>
            </a:r>
            <a:r>
              <a:rPr lang="en-US" dirty="0" smtClean="0"/>
              <a:t>from $15</a:t>
            </a:r>
            <a:r>
              <a:rPr lang="en-US" dirty="0"/>
              <a:t> per </a:t>
            </a:r>
            <a:r>
              <a:rPr lang="en-US" dirty="0" smtClean="0"/>
              <a:t>month.</a:t>
            </a:r>
            <a:endParaRPr lang="en-US" dirty="0"/>
          </a:p>
        </p:txBody>
      </p:sp>
    </p:spTree>
    <p:extLst>
      <p:ext uri="{BB962C8B-B14F-4D97-AF65-F5344CB8AC3E}">
        <p14:creationId xmlns:p14="http://schemas.microsoft.com/office/powerpoint/2010/main" val="3455523586"/>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1367</TotalTime>
  <Words>937</Words>
  <Application>Microsoft Office PowerPoint</Application>
  <PresentationFormat>Широкоэкранный</PresentationFormat>
  <Paragraphs>65</Paragraphs>
  <Slides>12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12</vt:i4>
      </vt:variant>
    </vt:vector>
  </HeadingPairs>
  <TitlesOfParts>
    <vt:vector size="16" baseType="lpstr">
      <vt:lpstr>Arial</vt:lpstr>
      <vt:lpstr>Century Gothic</vt:lpstr>
      <vt:lpstr>Wingdings 3</vt:lpstr>
      <vt:lpstr>Легкий дым</vt:lpstr>
      <vt:lpstr>Jenkins vs CircleCI</vt:lpstr>
      <vt:lpstr>1. Build configuration</vt:lpstr>
      <vt:lpstr>2. Build machines access </vt:lpstr>
      <vt:lpstr>3. Web UI</vt:lpstr>
      <vt:lpstr>4. Plugins</vt:lpstr>
      <vt:lpstr>5. Containers and Docker</vt:lpstr>
      <vt:lpstr>6. Parallelism</vt:lpstr>
      <vt:lpstr>7. Environment change</vt:lpstr>
      <vt:lpstr>8. Price</vt:lpstr>
      <vt:lpstr>9. Data protection</vt:lpstr>
      <vt:lpstr>10. Community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 vs CircleCI</dc:title>
  <dc:creator>home</dc:creator>
  <cp:lastModifiedBy>home</cp:lastModifiedBy>
  <cp:revision>21</cp:revision>
  <dcterms:created xsi:type="dcterms:W3CDTF">2022-08-05T09:37:45Z</dcterms:created>
  <dcterms:modified xsi:type="dcterms:W3CDTF">2022-08-11T07:13:50Z</dcterms:modified>
</cp:coreProperties>
</file>