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38AC-FDA7-486B-9D0E-1B2B76763EDE}" type="datetimeFigureOut">
              <a:rPr lang="uk-UA" smtClean="0"/>
              <a:pPr/>
              <a:t>01.11.2016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8AF-7AA5-4B27-876D-9D0CDE210F0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3C8AF-7AA5-4B27-876D-9D0CDE210F04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Calibri Light" panose="020F0302020204030204" pitchFamily="34" charset="0"/>
              </a:rPr>
              <a:t>NodeJS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SQL Server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2276872"/>
            <a:ext cx="5256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latin typeface="Calibri" pitchFamily="34" charset="0"/>
              </a:rPr>
              <a:t>Microsoft</a:t>
            </a:r>
            <a:r>
              <a:rPr lang="ru-RU" b="1" dirty="0" smtClean="0">
                <a:latin typeface="Calibri" pitchFamily="34" charset="0"/>
              </a:rPr>
              <a:t> SQL </a:t>
            </a:r>
            <a:r>
              <a:rPr lang="ru-RU" b="1" dirty="0" err="1" smtClean="0">
                <a:latin typeface="Calibri" pitchFamily="34" charset="0"/>
              </a:rPr>
              <a:t>Server</a:t>
            </a:r>
            <a:r>
              <a:rPr lang="ru-RU" dirty="0" smtClean="0">
                <a:latin typeface="Calibri" pitchFamily="34" charset="0"/>
              </a:rPr>
              <a:t> — система управления реляционными базами данных (РСУБД), разработанная корпорацией </a:t>
            </a:r>
            <a:r>
              <a:rPr lang="ru-RU" dirty="0" err="1" smtClean="0">
                <a:latin typeface="Calibri" pitchFamily="34" charset="0"/>
              </a:rPr>
              <a:t>Microsoft</a:t>
            </a:r>
            <a:r>
              <a:rPr lang="en-US" dirty="0" smtClean="0">
                <a:latin typeface="Calibri" pitchFamily="34" charset="0"/>
              </a:rPr>
              <a:t>.</a:t>
            </a:r>
            <a:r>
              <a:rPr lang="ru-RU" dirty="0" smtClean="0">
                <a:latin typeface="Calibri" pitchFamily="34" charset="0"/>
              </a:rPr>
              <a:t> Основной используемый язык запросов — </a:t>
            </a:r>
            <a:r>
              <a:rPr lang="ru-RU" dirty="0" err="1" smtClean="0">
                <a:latin typeface="Calibri" pitchFamily="34" charset="0"/>
              </a:rPr>
              <a:t>Transact-SQL</a:t>
            </a:r>
            <a:r>
              <a:rPr lang="ru-RU" dirty="0" smtClean="0">
                <a:latin typeface="Calibri" pitchFamily="34" charset="0"/>
              </a:rPr>
              <a:t>, создан совместно </a:t>
            </a:r>
            <a:r>
              <a:rPr lang="ru-RU" dirty="0" err="1" smtClean="0">
                <a:latin typeface="Calibri" pitchFamily="34" charset="0"/>
              </a:rPr>
              <a:t>Microsoft</a:t>
            </a:r>
            <a:r>
              <a:rPr lang="ru-RU" dirty="0" smtClean="0">
                <a:latin typeface="Calibri" pitchFamily="34" charset="0"/>
              </a:rPr>
              <a:t> и </a:t>
            </a:r>
            <a:r>
              <a:rPr lang="ru-RU" dirty="0" err="1" smtClean="0">
                <a:latin typeface="Calibri" pitchFamily="34" charset="0"/>
              </a:rPr>
              <a:t>Sybase</a:t>
            </a:r>
            <a:r>
              <a:rPr lang="ru-RU" dirty="0" smtClean="0">
                <a:latin typeface="Calibri" pitchFamily="34" charset="0"/>
              </a:rPr>
              <a:t>. </a:t>
            </a:r>
            <a:r>
              <a:rPr lang="ru-RU" dirty="0" err="1" smtClean="0">
                <a:latin typeface="Calibri" pitchFamily="34" charset="0"/>
              </a:rPr>
              <a:t>Transact-SQL</a:t>
            </a:r>
            <a:r>
              <a:rPr lang="ru-RU" dirty="0" smtClean="0">
                <a:latin typeface="Calibri" pitchFamily="34" charset="0"/>
              </a:rPr>
              <a:t> является реализацией стандарта ANSI/ISO по структурированному языку запросов (SQL) с расширениями. Используется для работы с базами данных размером от персональных до крупных баз данных масштаба предприятия; конкурирует с другими СУБД в этом сегменте рынка.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6146" name="Picture 2" descr="Image result for sql server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2161737" cy="17754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SQL Server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Установка драйвера </a:t>
            </a:r>
            <a:r>
              <a:rPr lang="en-US" dirty="0" err="1" smtClean="0">
                <a:latin typeface="Calibri" pitchFamily="34" charset="0"/>
              </a:rPr>
              <a:t>msSQL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</a:t>
            </a:r>
            <a:r>
              <a:rPr lang="en-US" dirty="0" err="1">
                <a:latin typeface="Calibri" pitchFamily="34" charset="0"/>
              </a:rPr>
              <a:t>NodeJS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$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install 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 smtClean="0">
                <a:latin typeface="Calibri" pitchFamily="34" charset="0"/>
              </a:rPr>
              <a:t> </a:t>
            </a: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Для работы с модулем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его следует загрузить с помощью функции </a:t>
            </a:r>
            <a:r>
              <a:rPr lang="en-US" dirty="0">
                <a:latin typeface="Calibri" pitchFamily="34" charset="0"/>
              </a:rPr>
              <a:t>require: </a:t>
            </a:r>
            <a:r>
              <a:rPr lang="en-US" b="1" dirty="0" err="1">
                <a:latin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= require(‘</a:t>
            </a:r>
            <a:r>
              <a:rPr lang="en-US" b="1" dirty="0" err="1" smtClean="0">
                <a:latin typeface="Calibri" pitchFamily="34" charset="0"/>
              </a:rPr>
              <a:t>mssql</a:t>
            </a:r>
            <a:r>
              <a:rPr lang="en-US" b="1" dirty="0">
                <a:latin typeface="Calibri" pitchFamily="34" charset="0"/>
              </a:rPr>
              <a:t>’)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Подключение к базе данных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marL="360000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mssql.connection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ru-RU" dirty="0">
                <a:latin typeface="Calibri" pitchFamily="34" charset="0"/>
              </a:rPr>
              <a:t>для создания соединения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b="1" dirty="0" smtClean="0">
              <a:latin typeface="Calibri" pitchFamily="34" charset="0"/>
            </a:endParaRPr>
          </a:p>
          <a:p>
            <a:pPr marL="360000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Запрос к базе данных</a:t>
            </a:r>
            <a:r>
              <a:rPr lang="en-US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>
                <a:latin typeface="Calibri" pitchFamily="34" charset="0"/>
              </a:rPr>
              <a:t>query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Подключение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1124744"/>
            <a:ext cx="5256584" cy="550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itchFamily="34" charset="0"/>
              </a:rPr>
              <a:t>var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mssql</a:t>
            </a:r>
            <a:r>
              <a:rPr lang="en-US" sz="1600" dirty="0" smtClean="0">
                <a:latin typeface="Calibri" pitchFamily="34" charset="0"/>
              </a:rPr>
              <a:t> = require('</a:t>
            </a:r>
            <a:r>
              <a:rPr lang="en-US" sz="1600" dirty="0" err="1" smtClean="0">
                <a:latin typeface="Calibri" pitchFamily="34" charset="0"/>
              </a:rPr>
              <a:t>mssql</a:t>
            </a:r>
            <a:r>
              <a:rPr lang="en-US" sz="1600" dirty="0" smtClean="0">
                <a:latin typeface="Calibri" pitchFamily="34" charset="0"/>
              </a:rPr>
              <a:t>'); </a:t>
            </a:r>
          </a:p>
          <a:p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err="1" smtClean="0">
                <a:latin typeface="Calibri" pitchFamily="34" charset="0"/>
              </a:rPr>
              <a:t>var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config</a:t>
            </a:r>
            <a:r>
              <a:rPr lang="en-US" sz="1600" dirty="0" smtClean="0">
                <a:latin typeface="Calibri" pitchFamily="34" charset="0"/>
              </a:rPr>
              <a:t> = {</a:t>
            </a:r>
          </a:p>
          <a:p>
            <a:r>
              <a:rPr lang="en-US" sz="1600" dirty="0" smtClean="0">
                <a:latin typeface="Calibri" pitchFamily="34" charset="0"/>
              </a:rPr>
              <a:t>	</a:t>
            </a:r>
          </a:p>
          <a:p>
            <a:r>
              <a:rPr lang="en-US" sz="1600" dirty="0">
                <a:latin typeface="Calibri" pitchFamily="34" charset="0"/>
              </a:rPr>
              <a:t>	driver: 'tedious</a:t>
            </a:r>
            <a:r>
              <a:rPr lang="en-US" sz="1600" dirty="0" smtClean="0">
                <a:latin typeface="Calibri" pitchFamily="34" charset="0"/>
              </a:rPr>
              <a:t>',</a:t>
            </a:r>
          </a:p>
          <a:p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</a:rPr>
              <a:t>	user: '</a:t>
            </a:r>
            <a:r>
              <a:rPr lang="en-US" sz="1600" dirty="0" err="1">
                <a:latin typeface="Calibri" pitchFamily="34" charset="0"/>
              </a:rPr>
              <a:t>demo_user</a:t>
            </a:r>
            <a:r>
              <a:rPr lang="en-US" sz="1600" dirty="0">
                <a:latin typeface="Calibri" pitchFamily="34" charset="0"/>
              </a:rPr>
              <a:t>',   </a:t>
            </a:r>
            <a:endParaRPr lang="ru-RU" sz="1600" dirty="0">
              <a:latin typeface="Calibri" pitchFamily="34" charset="0"/>
            </a:endParaRPr>
          </a:p>
          <a:p>
            <a:r>
              <a:rPr lang="ru-RU" sz="1600" dirty="0">
                <a:latin typeface="Calibri" pitchFamily="34" charset="0"/>
              </a:rPr>
              <a:t>	</a:t>
            </a:r>
            <a:r>
              <a:rPr lang="en-US" sz="1600" dirty="0">
                <a:latin typeface="Calibri" pitchFamily="34" charset="0"/>
              </a:rPr>
              <a:t>password: '12345', 	 </a:t>
            </a:r>
            <a:endParaRPr lang="en-US" sz="1600" dirty="0" smtClean="0">
              <a:latin typeface="Calibri" pitchFamily="34" charset="0"/>
            </a:endParaRPr>
          </a:p>
          <a:p>
            <a:r>
              <a:rPr lang="ru-RU" sz="1600" dirty="0">
                <a:latin typeface="Calibri" pitchFamily="34" charset="0"/>
              </a:rPr>
              <a:t>	</a:t>
            </a:r>
            <a:r>
              <a:rPr lang="en-US" sz="1600" dirty="0">
                <a:latin typeface="Calibri" pitchFamily="34" charset="0"/>
              </a:rPr>
              <a:t>server: 'localhost', </a:t>
            </a:r>
            <a:endParaRPr lang="en-US" sz="1600" dirty="0" smtClean="0">
              <a:latin typeface="Calibri" pitchFamily="34" charset="0"/>
            </a:endParaRPr>
          </a:p>
          <a:p>
            <a:r>
              <a:rPr lang="ru-RU" sz="1600" dirty="0">
                <a:latin typeface="Calibri" pitchFamily="34" charset="0"/>
              </a:rPr>
              <a:t>	</a:t>
            </a:r>
            <a:r>
              <a:rPr lang="en-US" sz="1600" dirty="0">
                <a:latin typeface="Calibri" pitchFamily="34" charset="0"/>
              </a:rPr>
              <a:t>database: 'demo</a:t>
            </a:r>
            <a:r>
              <a:rPr lang="en-US" sz="1600" dirty="0" smtClean="0">
                <a:latin typeface="Calibri" pitchFamily="34" charset="0"/>
              </a:rPr>
              <a:t>',</a:t>
            </a:r>
          </a:p>
          <a:p>
            <a:pPr lvl="2"/>
            <a:r>
              <a:rPr lang="en-US" sz="1600" dirty="0" smtClean="0">
                <a:latin typeface="Calibri" pitchFamily="34" charset="0"/>
              </a:rPr>
              <a:t>port</a:t>
            </a:r>
            <a:r>
              <a:rPr lang="en-US" sz="1600" dirty="0">
                <a:latin typeface="Calibri" pitchFamily="34" charset="0"/>
              </a:rPr>
              <a:t>: 1433,			 </a:t>
            </a:r>
            <a:r>
              <a:rPr lang="en-US" sz="1600" dirty="0" smtClean="0">
                <a:latin typeface="Calibri" pitchFamily="34" charset="0"/>
              </a:rPr>
              <a:t>pool</a:t>
            </a:r>
            <a:r>
              <a:rPr lang="en-US" sz="1600" dirty="0">
                <a:latin typeface="Calibri" pitchFamily="34" charset="0"/>
              </a:rPr>
              <a:t>: {</a:t>
            </a:r>
          </a:p>
          <a:p>
            <a:pPr lvl="2"/>
            <a:r>
              <a:rPr lang="en-US" sz="1600" dirty="0">
                <a:latin typeface="Calibri" pitchFamily="34" charset="0"/>
              </a:rPr>
              <a:t>        max: 10, </a:t>
            </a:r>
            <a:endParaRPr lang="en-US" sz="1600" dirty="0" smtClean="0">
              <a:latin typeface="Calibri" pitchFamily="34" charset="0"/>
            </a:endParaRPr>
          </a:p>
          <a:p>
            <a:pPr lvl="2"/>
            <a:r>
              <a:rPr lang="en-US" sz="1600" dirty="0" smtClean="0">
                <a:latin typeface="Calibri" pitchFamily="34" charset="0"/>
              </a:rPr>
              <a:t>        min</a:t>
            </a:r>
            <a:r>
              <a:rPr lang="en-US" sz="1600" dirty="0">
                <a:latin typeface="Calibri" pitchFamily="34" charset="0"/>
              </a:rPr>
              <a:t>: 0, </a:t>
            </a:r>
            <a:endParaRPr lang="en-US" sz="1600" dirty="0" smtClean="0">
              <a:latin typeface="Calibri" pitchFamily="34" charset="0"/>
            </a:endParaRPr>
          </a:p>
          <a:p>
            <a:pPr lvl="2"/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</a:rPr>
              <a:t>       </a:t>
            </a:r>
            <a:r>
              <a:rPr lang="en-US" sz="1600" dirty="0" err="1" smtClean="0">
                <a:latin typeface="Calibri" pitchFamily="34" charset="0"/>
              </a:rPr>
              <a:t>idleTimeoutMillis</a:t>
            </a:r>
            <a:r>
              <a:rPr lang="en-US" sz="1600" dirty="0">
                <a:latin typeface="Calibri" pitchFamily="34" charset="0"/>
              </a:rPr>
              <a:t>: 30000 </a:t>
            </a:r>
            <a:r>
              <a:rPr lang="ru-RU" sz="1600" dirty="0" smtClean="0">
                <a:latin typeface="Calibri" pitchFamily="34" charset="0"/>
              </a:rPr>
              <a:t>}</a:t>
            </a:r>
            <a:endParaRPr lang="ru-RU" sz="1600" dirty="0">
              <a:latin typeface="Calibri" pitchFamily="34" charset="0"/>
            </a:endParaRPr>
          </a:p>
          <a:p>
            <a:pPr lvl="2"/>
            <a:r>
              <a:rPr lang="ru-RU" sz="1600" dirty="0">
                <a:latin typeface="Calibri" pitchFamily="34" charset="0"/>
              </a:rPr>
              <a:t>	</a:t>
            </a:r>
            <a:r>
              <a:rPr lang="en-US" sz="1600" dirty="0" smtClean="0">
                <a:latin typeface="Calibri" pitchFamily="34" charset="0"/>
              </a:rPr>
              <a:t>			</a:t>
            </a:r>
          </a:p>
          <a:p>
            <a:pPr lvl="2"/>
            <a:r>
              <a:rPr lang="en-US" sz="1600" dirty="0" smtClean="0">
                <a:latin typeface="Calibri" pitchFamily="34" charset="0"/>
              </a:rPr>
              <a:t>}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} </a:t>
            </a:r>
          </a:p>
          <a:p>
            <a:endParaRPr lang="en-US" sz="1600" dirty="0" smtClean="0">
              <a:latin typeface="Calibri" pitchFamily="34" charset="0"/>
            </a:endParaRPr>
          </a:p>
          <a:p>
            <a:r>
              <a:rPr lang="en-US" sz="1600" dirty="0" err="1" smtClean="0">
                <a:latin typeface="Calibri" pitchFamily="34" charset="0"/>
              </a:rPr>
              <a:t>v</a:t>
            </a:r>
            <a:r>
              <a:rPr lang="en-US" sz="1600" dirty="0" err="1" smtClean="0">
                <a:latin typeface="Calibri" pitchFamily="34" charset="0"/>
              </a:rPr>
              <a:t>ar</a:t>
            </a:r>
            <a:r>
              <a:rPr lang="en-US" sz="1600" dirty="0" smtClean="0">
                <a:latin typeface="Calibri" pitchFamily="34" charset="0"/>
              </a:rPr>
              <a:t> connection = new </a:t>
            </a:r>
            <a:r>
              <a:rPr lang="en-US" sz="1600" dirty="0" err="1" smtClean="0">
                <a:latin typeface="Calibri" pitchFamily="34" charset="0"/>
              </a:rPr>
              <a:t>mssql.Connection</a:t>
            </a:r>
            <a:r>
              <a:rPr lang="en-US" sz="1600" dirty="0" smtClean="0">
                <a:latin typeface="Calibri" pitchFamily="34" charset="0"/>
              </a:rPr>
              <a:t>(</a:t>
            </a:r>
            <a:r>
              <a:rPr lang="en-US" sz="1600" dirty="0" err="1" smtClean="0">
                <a:latin typeface="Calibri" pitchFamily="34" charset="0"/>
              </a:rPr>
              <a:t>config</a:t>
            </a:r>
            <a:r>
              <a:rPr lang="en-US" sz="1600" dirty="0" smtClean="0">
                <a:latin typeface="Calibri" pitchFamily="34" charset="0"/>
              </a:rPr>
              <a:t>); </a:t>
            </a:r>
          </a:p>
          <a:p>
            <a:r>
              <a:rPr lang="en-US" sz="1600" dirty="0" err="1">
                <a:latin typeface="Calibri" pitchFamily="34" charset="0"/>
              </a:rPr>
              <a:t>c</a:t>
            </a:r>
            <a:r>
              <a:rPr lang="en-US" sz="1600" dirty="0" err="1" smtClean="0">
                <a:latin typeface="Calibri" pitchFamily="34" charset="0"/>
              </a:rPr>
              <a:t>onnection.connect</a:t>
            </a:r>
            <a:r>
              <a:rPr lang="en-US" sz="1600" dirty="0" smtClean="0">
                <a:latin typeface="Calibri" pitchFamily="34" charset="0"/>
              </a:rPr>
              <a:t>(function(err) {</a:t>
            </a:r>
          </a:p>
          <a:p>
            <a:r>
              <a:rPr lang="en-US" sz="1600" dirty="0" smtClean="0">
                <a:latin typeface="Calibri" pitchFamily="34" charset="0"/>
              </a:rPr>
              <a:t>	console.log(‘connected’)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}) 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Запросы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к базе данных(</a:t>
            </a:r>
            <a:r>
              <a:rPr lang="en-US" dirty="0"/>
              <a:t>query</a:t>
            </a:r>
            <a:r>
              <a:rPr lang="ru-RU" dirty="0"/>
              <a:t>)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492896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request = new </a:t>
            </a:r>
            <a:r>
              <a:rPr lang="en-US" dirty="0" err="1" smtClean="0">
                <a:latin typeface="Calibri" pitchFamily="34" charset="0"/>
              </a:rPr>
              <a:t>mssql.Request</a:t>
            </a:r>
            <a:r>
              <a:rPr lang="en-US" dirty="0" smtClean="0">
                <a:latin typeface="Calibri" pitchFamily="34" charset="0"/>
              </a:rPr>
              <a:t>(connection);</a:t>
            </a:r>
          </a:p>
          <a:p>
            <a:r>
              <a:rPr lang="en-US" dirty="0" err="1" smtClean="0">
                <a:latin typeface="Calibri" pitchFamily="34" charset="0"/>
              </a:rPr>
              <a:t>request.query</a:t>
            </a:r>
            <a:r>
              <a:rPr lang="en-US" dirty="0" smtClean="0">
                <a:latin typeface="Calibri" pitchFamily="34" charset="0"/>
              </a:rPr>
              <a:t>('SELECT * FROM items WHERE id=1', function(err, data) {</a:t>
            </a:r>
          </a:p>
          <a:p>
            <a:r>
              <a:rPr lang="en-US" dirty="0" smtClean="0">
                <a:latin typeface="Calibri" pitchFamily="34" charset="0"/>
              </a:rPr>
              <a:t>        // </a:t>
            </a:r>
            <a:r>
              <a:rPr lang="ru-RU" dirty="0" smtClean="0">
                <a:latin typeface="Calibri" pitchFamily="34" charset="0"/>
              </a:rPr>
              <a:t>обработка результатов запроса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Простой запрос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14908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Запрос с шифрованием передаваемых в запросе данных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653136"/>
            <a:ext cx="74168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request = new </a:t>
            </a:r>
            <a:r>
              <a:rPr lang="en-US" dirty="0" err="1" smtClean="0">
                <a:latin typeface="Calibri" pitchFamily="34" charset="0"/>
              </a:rPr>
              <a:t>mssql.Request</a:t>
            </a:r>
            <a:r>
              <a:rPr lang="en-US" dirty="0" smtClean="0">
                <a:latin typeface="Calibri" pitchFamily="34" charset="0"/>
              </a:rPr>
              <a:t>(connection)</a:t>
            </a:r>
          </a:p>
          <a:p>
            <a:r>
              <a:rPr lang="en-US" dirty="0" smtClean="0">
                <a:latin typeface="Calibri" pitchFamily="34" charset="0"/>
              </a:rPr>
              <a:t>.input('</a:t>
            </a:r>
            <a:r>
              <a:rPr lang="en-US" dirty="0" err="1" smtClean="0">
                <a:latin typeface="Calibri" pitchFamily="34" charset="0"/>
              </a:rPr>
              <a:t>input_parameter</a:t>
            </a:r>
            <a:r>
              <a:rPr lang="en-US" dirty="0" smtClean="0">
                <a:latin typeface="Calibri" pitchFamily="34" charset="0"/>
              </a:rPr>
              <a:t>', </a:t>
            </a:r>
            <a:r>
              <a:rPr lang="en-US" dirty="0" err="1" smtClean="0">
                <a:latin typeface="Calibri" pitchFamily="34" charset="0"/>
              </a:rPr>
              <a:t>sql.Int</a:t>
            </a:r>
            <a:r>
              <a:rPr lang="en-US" dirty="0" smtClean="0">
                <a:latin typeface="Calibri" pitchFamily="34" charset="0"/>
              </a:rPr>
              <a:t>, value)</a:t>
            </a:r>
          </a:p>
          <a:p>
            <a:r>
              <a:rPr lang="en-US" dirty="0" smtClean="0">
                <a:latin typeface="Calibri" pitchFamily="34" charset="0"/>
              </a:rPr>
              <a:t>.execute('</a:t>
            </a:r>
            <a:r>
              <a:rPr lang="en-US" dirty="0" err="1" smtClean="0">
                <a:latin typeface="Calibri" pitchFamily="34" charset="0"/>
              </a:rPr>
              <a:t>procedure_name</a:t>
            </a:r>
            <a:r>
              <a:rPr lang="en-US" dirty="0" smtClean="0">
                <a:latin typeface="Calibri" pitchFamily="34" charset="0"/>
              </a:rPr>
              <a:t>').then(function(data) {</a:t>
            </a:r>
          </a:p>
          <a:p>
            <a:r>
              <a:rPr lang="en-US" dirty="0" smtClean="0">
                <a:latin typeface="Calibri" pitchFamily="34" charset="0"/>
              </a:rPr>
              <a:t>          // </a:t>
            </a:r>
            <a:r>
              <a:rPr lang="ru-RU" dirty="0" smtClean="0">
                <a:latin typeface="Calibri" pitchFamily="34" charset="0"/>
              </a:rPr>
              <a:t>обработка результатов запроса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234</TotalTime>
  <Words>158</Words>
  <Application>Microsoft Office PowerPoint</Application>
  <PresentationFormat>On-screen Show (4:3)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SQL Server</vt:lpstr>
      <vt:lpstr>SQL Server и NodeJS</vt:lpstr>
      <vt:lpstr>Подключение к бд</vt:lpstr>
      <vt:lpstr>Запросы к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Svitlana Timofeyeva</cp:lastModifiedBy>
  <cp:revision>34</cp:revision>
  <dcterms:created xsi:type="dcterms:W3CDTF">2016-08-17T17:14:25Z</dcterms:created>
  <dcterms:modified xsi:type="dcterms:W3CDTF">2016-11-01T10:09:45Z</dcterms:modified>
</cp:coreProperties>
</file>