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000" y="2514602"/>
            <a:ext cx="7112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953000"/>
            <a:ext cx="85344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03200" y="6748084"/>
            <a:ext cx="125984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7475240" y="6748086"/>
            <a:ext cx="812803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8128000" y="6748088"/>
            <a:ext cx="812803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8839197" y="6748088"/>
            <a:ext cx="812803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12192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8940803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3862819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580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83900" y="2044700"/>
            <a:ext cx="238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12192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9402"/>
            <a:ext cx="109728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2006600"/>
            <a:ext cx="8128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725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000" y="2514602"/>
            <a:ext cx="7112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953000"/>
            <a:ext cx="85344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203200" y="6748084"/>
            <a:ext cx="125984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6" name="Parallelogram 15"/>
          <p:cNvSpPr/>
          <p:nvPr userDrawn="1"/>
        </p:nvSpPr>
        <p:spPr>
          <a:xfrm>
            <a:off x="7475240" y="6748086"/>
            <a:ext cx="812803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7" name="Parallelogram 16"/>
          <p:cNvSpPr/>
          <p:nvPr userDrawn="1"/>
        </p:nvSpPr>
        <p:spPr>
          <a:xfrm>
            <a:off x="8128000" y="6748088"/>
            <a:ext cx="812803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8" name="Parallelogram 17"/>
          <p:cNvSpPr/>
          <p:nvPr userDrawn="1"/>
        </p:nvSpPr>
        <p:spPr>
          <a:xfrm>
            <a:off x="8839197" y="6748088"/>
            <a:ext cx="812803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12192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8940803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3862819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98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83900" y="2044700"/>
            <a:ext cx="238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12192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 Caption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9402"/>
            <a:ext cx="109728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2006600"/>
            <a:ext cx="8128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910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3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BEDE-22AB-44A7-95DC-DFF26EB9999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DFA9-472E-45A4-BA2F-D5A69B08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1280" y="3555961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1280" y="3668868"/>
            <a:ext cx="6583680" cy="466281"/>
          </a:xfrm>
        </p:spPr>
        <p:txBody>
          <a:bodyPr wrap="square">
            <a:spAutoFit/>
          </a:bodyPr>
          <a:lstStyle/>
          <a:p>
            <a:pPr algn="l"/>
            <a:r>
              <a:rPr lang="en-US" sz="2700" dirty="0" err="1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Calibri Light" panose="020F0302020204030204" pitchFamily="34" charset="0"/>
              </a:rPr>
              <a:t>NodeJS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313" y="4217803"/>
            <a:ext cx="750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564BC"/>
                </a:solidFill>
                <a:latin typeface="Calibri" pitchFamily="34" charset="0"/>
              </a:rPr>
              <a:t>Аутентификация и авторизация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03713" y="2132857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1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Аутентификация и авторизация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0654" y="1867855"/>
            <a:ext cx="100106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Аутентифика́ция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(англ. 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authentication; 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 греч. </a:t>
            </a:r>
            <a:r>
              <a:rPr lang="el-GR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αὐθεντικός [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authentikos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– 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реальный, подлинный; от </a:t>
            </a:r>
            <a:r>
              <a:rPr lang="el-GR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αὐθέντης [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authentes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– 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автор) — процедура проверки подлинности, например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проверка подлинности пользователя путём сравнения введённого им пароля с паролем, сохранённым в базе данных пользователей;</a:t>
            </a:r>
          </a:p>
          <a:p>
            <a:endParaRPr lang="en-US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Авториза́ция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(англ. 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разрешение, уполномочивание) — предоставление определённому лицу или группе лиц прав на выполнение определённых действий;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также процесс проверки (подтверждения) данных прав при попытке выполнения этих действий</a:t>
            </a:r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9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Алгоритм аутентификации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0654" y="2321080"/>
            <a:ext cx="10010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Простая аутентификация имеет следующий общий </a:t>
            </a:r>
            <a:r>
              <a:rPr lang="ru-RU" b="0" i="0" u="none" strike="noStrike" dirty="0" smtClean="0">
                <a:solidFill>
                  <a:srgbClr val="0B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алгоритм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Субъект запрашивает доступ в систему и вводит личный идентификатор и пароль.</a:t>
            </a:r>
          </a:p>
          <a:p>
            <a:pPr>
              <a:buFont typeface="+mj-lt"/>
              <a:buAutoNum type="arabicPeriod"/>
            </a:pPr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Введённые неповторимые данные поступают на сервер аутентификации, где сравниваются с эталонными.</a:t>
            </a:r>
          </a:p>
          <a:p>
            <a:pPr>
              <a:buFont typeface="+mj-lt"/>
              <a:buAutoNum type="arabicPeriod"/>
            </a:pPr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При совпадении данных с эталонными аутентификация признаётся успешной, при различии — субъект перемещается к 1-му шагу</a:t>
            </a:r>
          </a:p>
          <a:p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Алгоритм аутентификации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8786" y="2339745"/>
            <a:ext cx="8094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Введённый субъектом пароль может передаваться в сети двумя способами:</a:t>
            </a:r>
          </a:p>
          <a:p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Незашифрованно, в открытом виде, на основе протокола парольной аутентификации (</a:t>
            </a:r>
            <a:r>
              <a:rPr lang="ru-RU" b="0" i="0" u="none" strike="noStrike" dirty="0" smtClean="0">
                <a:solidFill>
                  <a:srgbClr val="0B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 Authentication Protocol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PAP)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 smtClean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 использованием шифрования </a:t>
            </a:r>
            <a:r>
              <a:rPr lang="ru-RU" b="0" i="0" u="none" strike="noStrike" dirty="0" smtClean="0">
                <a:solidFill>
                  <a:srgbClr val="0B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SSL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или </a:t>
            </a:r>
            <a:r>
              <a:rPr lang="ru-RU" b="0" i="0" u="none" strike="noStrike" dirty="0" smtClean="0">
                <a:solidFill>
                  <a:srgbClr val="0B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TLS</a:t>
            </a:r>
            <a:r>
              <a:rPr lang="ru-RU" b="0" i="0" dirty="0" smtClean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В этом случае неповторимые данные, введённые субъектом, передаются по сети защищённо.</a:t>
            </a:r>
            <a:endParaRPr lang="ru-RU" b="0" i="0" dirty="0">
              <a:solidFill>
                <a:srgbClr val="25252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1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Аутентификация в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413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заполняет форму, указывая логин и пароль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Пароль шифруется с помощью хэш-алгоритма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Полученное значение сравнивается с тем, что хранится в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они совпадают, то генерируется сессионный ключ, идентифицирующий пользователя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Office Theme</vt:lpstr>
      <vt:lpstr>Тема1</vt:lpstr>
      <vt:lpstr>NodeJS</vt:lpstr>
      <vt:lpstr>Аутентификация и авторизация</vt:lpstr>
      <vt:lpstr>Алгоритм аутентификации</vt:lpstr>
      <vt:lpstr>Алгоритм аутентификации</vt:lpstr>
      <vt:lpstr>Аутентификация в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Svitlana Timofeyeva</dc:creator>
  <cp:lastModifiedBy>Svitlana Timofeyeva</cp:lastModifiedBy>
  <cp:revision>5</cp:revision>
  <dcterms:created xsi:type="dcterms:W3CDTF">2016-11-01T10:04:53Z</dcterms:created>
  <dcterms:modified xsi:type="dcterms:W3CDTF">2016-11-01T10:28:50Z</dcterms:modified>
</cp:coreProperties>
</file>