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Events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Событийный цикл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Событийный цикл — это сущность, которая перехватывает и обрабатывает внешние события и конвертирует их в функции обратного 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Events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работы с событиями 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используется класс </a:t>
            </a:r>
            <a:r>
              <a:rPr lang="en-US" dirty="0" err="1" smtClean="0">
                <a:latin typeface="Calibri" pitchFamily="34" charset="0"/>
              </a:rPr>
              <a:t>EventEmitter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</a:rPr>
              <a:t>Он позволяет генерировать события и назначать им функции-обработчики. </a:t>
            </a:r>
          </a:p>
          <a:p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068960"/>
            <a:ext cx="676875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events = require(</a:t>
            </a:r>
            <a:r>
              <a:rPr lang="en-US" dirty="0" smtClean="0"/>
              <a:t>'</a:t>
            </a:r>
            <a:r>
              <a:rPr lang="en-US" dirty="0" smtClean="0"/>
              <a:t>events'); </a:t>
            </a:r>
          </a:p>
          <a:p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emitter = new </a:t>
            </a:r>
            <a:r>
              <a:rPr lang="en-US" dirty="0" err="1" smtClean="0"/>
              <a:t>events.EventEmitter</a:t>
            </a:r>
            <a:r>
              <a:rPr lang="en-US" dirty="0" smtClean="0"/>
              <a:t>(); </a:t>
            </a:r>
          </a:p>
          <a:p>
            <a:endParaRPr lang="en-US" dirty="0"/>
          </a:p>
          <a:p>
            <a:r>
              <a:rPr lang="en-US" dirty="0" err="1" smtClean="0"/>
              <a:t>emitter.emit</a:t>
            </a:r>
            <a:r>
              <a:rPr lang="en-US" dirty="0" smtClean="0"/>
              <a:t>(</a:t>
            </a:r>
            <a:r>
              <a:rPr lang="en-US" dirty="0" smtClean="0"/>
              <a:t>‘event'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Events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700808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назначения обработчика событий 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используются 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EventEmitter.on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smtClean="0">
                <a:latin typeface="Calibri" pitchFamily="34" charset="0"/>
              </a:rPr>
              <a:t>‘event'</a:t>
            </a:r>
            <a:r>
              <a:rPr lang="en-US" b="1" dirty="0" smtClean="0">
                <a:latin typeface="Calibri" pitchFamily="34" charset="0"/>
              </a:rPr>
              <a:t>); 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Calibri" pitchFamily="34" charset="0"/>
              </a:rPr>
              <a:t>EventEmitter.addListener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smtClean="0">
                <a:latin typeface="Calibri" pitchFamily="34" charset="0"/>
              </a:rPr>
              <a:t>‘event'</a:t>
            </a:r>
            <a:r>
              <a:rPr lang="en-US" b="1" dirty="0" smtClean="0">
                <a:latin typeface="Calibri" pitchFamily="34" charset="0"/>
              </a:rPr>
              <a:t>); 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Calibri" pitchFamily="34" charset="0"/>
              </a:rPr>
              <a:t>EventEmitter.once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smtClean="0">
                <a:latin typeface="Calibri" pitchFamily="34" charset="0"/>
              </a:rPr>
              <a:t>‘event'</a:t>
            </a:r>
            <a:r>
              <a:rPr lang="en-US" b="1" dirty="0" smtClean="0">
                <a:latin typeface="Calibri" pitchFamily="34" charset="0"/>
              </a:rPr>
              <a:t>) 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- </a:t>
            </a:r>
            <a:r>
              <a:rPr lang="ru-RU" dirty="0" smtClean="0">
                <a:latin typeface="Calibri" pitchFamily="34" charset="0"/>
              </a:rPr>
              <a:t>назначение обработчика, который сработает только один раз, после чего будет удален.</a:t>
            </a:r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При создании обработчика события генерируется событие </a:t>
            </a:r>
            <a:r>
              <a:rPr lang="en-US" dirty="0" smtClean="0">
                <a:latin typeface="Calibri" pitchFamily="34" charset="0"/>
              </a:rPr>
              <a:t>‘</a:t>
            </a:r>
            <a:r>
              <a:rPr lang="en-US" dirty="0" err="1" smtClean="0">
                <a:latin typeface="Calibri" pitchFamily="34" charset="0"/>
              </a:rPr>
              <a:t>newListener</a:t>
            </a:r>
            <a:r>
              <a:rPr lang="en-US" dirty="0" smtClean="0">
                <a:latin typeface="Calibri" pitchFamily="34" charset="0"/>
              </a:rPr>
              <a:t>'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Events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28800"/>
            <a:ext cx="648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удаления обработчика события используется метод </a:t>
            </a:r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EventEmitter.removeListener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smtClean="0">
                <a:latin typeface="Calibri" pitchFamily="34" charset="0"/>
              </a:rPr>
              <a:t>‘event‘, handler</a:t>
            </a:r>
            <a:r>
              <a:rPr lang="en-US" b="1" dirty="0" smtClean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Метод принимает аргументы</a:t>
            </a:r>
            <a:r>
              <a:rPr lang="en-US" dirty="0" smtClean="0">
                <a:latin typeface="Calibri" pitchFamily="34" charset="0"/>
              </a:rPr>
              <a:t>: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event – </a:t>
            </a:r>
            <a:r>
              <a:rPr lang="ru-RU" dirty="0" smtClean="0">
                <a:latin typeface="Calibri" pitchFamily="34" charset="0"/>
              </a:rPr>
              <a:t>имя события, </a:t>
            </a:r>
          </a:p>
          <a:p>
            <a:r>
              <a:rPr lang="en-US" dirty="0" smtClean="0">
                <a:latin typeface="Calibri" pitchFamily="34" charset="0"/>
              </a:rPr>
              <a:t>handler – </a:t>
            </a:r>
            <a:r>
              <a:rPr lang="ru-RU" dirty="0" smtClean="0">
                <a:latin typeface="Calibri" pitchFamily="34" charset="0"/>
              </a:rPr>
              <a:t>функция-обработчик события. 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Одному событию может быть назначено несколько обработчиков.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Для просмотра их количества используется метод </a:t>
            </a:r>
            <a:r>
              <a:rPr lang="en-US" b="1" dirty="0" err="1" smtClean="0">
                <a:latin typeface="Calibri" pitchFamily="34" charset="0"/>
              </a:rPr>
              <a:t>EventEmitter.listenerCount</a:t>
            </a:r>
            <a:r>
              <a:rPr lang="en-US" b="1" dirty="0" smtClean="0">
                <a:latin typeface="Calibri" pitchFamily="34" charset="0"/>
              </a:rPr>
              <a:t>(‘event').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Event – </a:t>
            </a:r>
            <a:r>
              <a:rPr lang="ru-RU" dirty="0" smtClean="0">
                <a:latin typeface="Calibri" pitchFamily="34" charset="0"/>
              </a:rPr>
              <a:t>имя события.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66</TotalTime>
  <Words>161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Событийный цикл NodeJS</vt:lpstr>
      <vt:lpstr>Events</vt:lpstr>
      <vt:lpstr>Events</vt:lpstr>
      <vt:lpstr>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10</cp:revision>
  <dcterms:created xsi:type="dcterms:W3CDTF">2016-10-30T20:57:38Z</dcterms:created>
  <dcterms:modified xsi:type="dcterms:W3CDTF">2016-10-30T22:03:50Z</dcterms:modified>
</cp:coreProperties>
</file>