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FBD05-94A8-4765-B259-6BE69CFB4E4D}" type="datetimeFigureOut">
              <a:rPr lang="uk-UA" smtClean="0"/>
              <a:t>30.10.2016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D9E9-0EEC-4D68-A2D3-488DA52A9877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ED9E9-0EEC-4D68-A2D3-488DA52A9877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2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с сессиями и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cookies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07704" y="177281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8478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7992888" cy="42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работы с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smtClean="0">
                <a:latin typeface="Calibri" pitchFamily="34" charset="0"/>
              </a:rPr>
              <a:t>Express </a:t>
            </a:r>
            <a:r>
              <a:rPr lang="ru-RU" dirty="0" smtClean="0">
                <a:latin typeface="Calibri" pitchFamily="34" charset="0"/>
              </a:rPr>
              <a:t>используются такие методы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</a:rPr>
              <a:t>res.cookie</a:t>
            </a:r>
            <a:r>
              <a:rPr lang="en-US" b="1" dirty="0" smtClean="0">
                <a:latin typeface="Calibri" pitchFamily="34" charset="0"/>
              </a:rPr>
              <a:t>(name, value [, options])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создать </a:t>
            </a:r>
            <a:r>
              <a:rPr lang="en-US" dirty="0" smtClean="0">
                <a:latin typeface="Calibri" pitchFamily="34" charset="0"/>
              </a:rPr>
              <a:t>cookie. </a:t>
            </a:r>
            <a:r>
              <a:rPr lang="ru-RU" dirty="0" smtClean="0">
                <a:latin typeface="Calibri" pitchFamily="34" charset="0"/>
              </a:rPr>
              <a:t>Параметр </a:t>
            </a:r>
            <a:r>
              <a:rPr lang="en-US" dirty="0" smtClean="0">
                <a:latin typeface="Calibri" pitchFamily="34" charset="0"/>
              </a:rPr>
              <a:t>options </a:t>
            </a:r>
            <a:r>
              <a:rPr lang="ru-RU" dirty="0" smtClean="0">
                <a:latin typeface="Calibri" pitchFamily="34" charset="0"/>
              </a:rPr>
              <a:t>включает такие свойства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	</a:t>
            </a:r>
            <a:endParaRPr lang="en-US" b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2348880"/>
          <a:ext cx="8496944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25"/>
                <a:gridCol w="1470625"/>
                <a:gridCol w="5555694"/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Свойство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Тип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Описание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domain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Доменное имя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encode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function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Функция для кодирования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умолчанию -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encodeURIComponent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expires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date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cookie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в формате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GMT.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По умолчанию – сессия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httpOnly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доступен только </a:t>
                      </a:r>
                      <a:r>
                        <a:rPr lang="ru-RU" sz="1600" baseline="0" dirty="0" err="1" smtClean="0">
                          <a:latin typeface="Calibri" pitchFamily="34" charset="0"/>
                        </a:rPr>
                        <a:t>веб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серверу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maxAge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Срок жизни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в миллисекундах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path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string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Путь к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cookie.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По умолчанию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‘/’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secure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 cookie </a:t>
                      </a:r>
                      <a:r>
                        <a:rPr lang="ru-RU" sz="1600" dirty="0" smtClean="0">
                          <a:latin typeface="Calibri" pitchFamily="34" charset="0"/>
                        </a:rPr>
                        <a:t>используется только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 с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HTTPS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signed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boolean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</a:rPr>
                        <a:t>Если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true,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cookie </a:t>
                      </a:r>
                      <a:r>
                        <a:rPr lang="ru-RU" sz="1600" baseline="0" dirty="0" smtClean="0">
                          <a:latin typeface="Calibri" pitchFamily="34" charset="0"/>
                        </a:rPr>
                        <a:t>будет подписан </a:t>
                      </a:r>
                      <a:endParaRPr lang="uk-U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02128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</a:rPr>
              <a:t>res.clearCookie</a:t>
            </a:r>
            <a:r>
              <a:rPr lang="en-US" b="1" dirty="0" smtClean="0">
                <a:latin typeface="Calibri" pitchFamily="34" charset="0"/>
              </a:rPr>
              <a:t>(name [, options])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удалить </a:t>
            </a:r>
            <a:r>
              <a:rPr lang="en-US" dirty="0" smtClean="0">
                <a:latin typeface="Calibri" pitchFamily="34" charset="0"/>
              </a:rPr>
              <a:t>cookie</a:t>
            </a:r>
            <a:r>
              <a:rPr lang="ru-RU" dirty="0" smtClean="0">
                <a:latin typeface="Calibri" pitchFamily="34" charset="0"/>
              </a:rPr>
              <a:t> </a:t>
            </a:r>
            <a:endParaRPr lang="uk-UA" dirty="0" smtClean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в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 (Express)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 модуля для работы с </a:t>
            </a:r>
            <a:r>
              <a:rPr lang="en-US" dirty="0" smtClean="0">
                <a:latin typeface="Calibri" pitchFamily="34" charset="0"/>
              </a:rPr>
              <a:t>cookies: </a:t>
            </a:r>
            <a:r>
              <a:rPr lang="en-US" b="1" dirty="0" smtClean="0">
                <a:latin typeface="Calibri" pitchFamily="34" charset="0"/>
              </a:rPr>
              <a:t>$npm install cookie-parser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Подключение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функции</a:t>
            </a:r>
            <a:r>
              <a:rPr lang="en-US" dirty="0" smtClean="0">
                <a:latin typeface="Calibri" pitchFamily="34" charset="0"/>
              </a:rPr>
              <a:t> cookie-parser: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417646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express = require('express')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cookieParser</a:t>
            </a:r>
            <a:r>
              <a:rPr lang="en-US" dirty="0" smtClean="0">
                <a:latin typeface="Calibri" pitchFamily="34" charset="0"/>
              </a:rPr>
              <a:t> = require(</a:t>
            </a:r>
            <a:r>
              <a:rPr lang="en-US" b="1" dirty="0" smtClean="0">
                <a:latin typeface="Calibri" pitchFamily="34" charset="0"/>
              </a:rPr>
              <a:t>'cookie-parser'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endParaRPr lang="uk-UA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express()</a:t>
            </a: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b="1" dirty="0" err="1" smtClean="0">
                <a:latin typeface="Calibri" pitchFamily="34" charset="0"/>
              </a:rPr>
              <a:t>cookieParser</a:t>
            </a:r>
            <a:r>
              <a:rPr lang="en-US" b="1" dirty="0" smtClean="0">
                <a:latin typeface="Calibri" pitchFamily="34" charset="0"/>
              </a:rPr>
              <a:t>())</a:t>
            </a:r>
            <a:endParaRPr lang="uk-UA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Использование </a:t>
            </a:r>
            <a:r>
              <a:rPr lang="en-US" dirty="0" smtClean="0">
                <a:latin typeface="Calibri" pitchFamily="34" charset="0"/>
              </a:rPr>
              <a:t>cookie-parser </a:t>
            </a:r>
            <a:r>
              <a:rPr lang="ru-RU" dirty="0" smtClean="0">
                <a:latin typeface="Calibri" pitchFamily="34" charset="0"/>
              </a:rPr>
              <a:t>для получения </a:t>
            </a:r>
            <a:r>
              <a:rPr lang="en-US" dirty="0" smtClean="0">
                <a:latin typeface="Calibri" pitchFamily="34" charset="0"/>
              </a:rPr>
              <a:t>cookies: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4653136"/>
            <a:ext cx="47525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app.get</a:t>
            </a:r>
            <a:r>
              <a:rPr lang="en-US" dirty="0" smtClean="0">
                <a:latin typeface="Calibri" pitchFamily="34" charset="0"/>
              </a:rPr>
              <a:t>('/', function(</a:t>
            </a:r>
            <a:r>
              <a:rPr lang="en-US" dirty="0" err="1" smtClean="0">
                <a:latin typeface="Calibri" pitchFamily="34" charset="0"/>
              </a:rPr>
              <a:t>req</a:t>
            </a:r>
            <a:r>
              <a:rPr lang="en-US" dirty="0" smtClean="0">
                <a:latin typeface="Calibri" pitchFamily="34" charset="0"/>
              </a:rPr>
              <a:t>, res) {</a:t>
            </a:r>
          </a:p>
          <a:p>
            <a:r>
              <a:rPr lang="en-US" dirty="0" smtClean="0">
                <a:latin typeface="Calibri" pitchFamily="34" charset="0"/>
              </a:rPr>
              <a:t>       console.log('Cookies: ', </a:t>
            </a:r>
            <a:r>
              <a:rPr lang="en-US" b="1" dirty="0" err="1" smtClean="0">
                <a:latin typeface="Calibri" pitchFamily="34" charset="0"/>
              </a:rPr>
              <a:t>req.cookies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r>
              <a:rPr lang="en-US" dirty="0" smtClean="0">
                <a:latin typeface="Calibri" pitchFamily="34" charset="0"/>
              </a:rPr>
              <a:t> }) 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364088" y="53732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587727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получения подписанных </a:t>
            </a:r>
            <a:r>
              <a:rPr lang="en-US" dirty="0" smtClean="0">
                <a:latin typeface="Calibri" pitchFamily="34" charset="0"/>
              </a:rPr>
              <a:t>cookies </a:t>
            </a:r>
            <a:r>
              <a:rPr lang="ru-RU" dirty="0" smtClean="0">
                <a:latin typeface="Calibri" pitchFamily="34" charset="0"/>
              </a:rPr>
              <a:t>используйте метод </a:t>
            </a:r>
            <a:r>
              <a:rPr lang="en-US" b="1" dirty="0" err="1" smtClean="0">
                <a:latin typeface="Calibri" pitchFamily="34" charset="0"/>
              </a:rPr>
              <a:t>req.signedCookies</a:t>
            </a:r>
            <a:endParaRPr lang="uk-UA" b="1" dirty="0">
              <a:latin typeface="Calibri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915816" y="3212976"/>
            <a:ext cx="20162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4048" y="2636912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Для создания подписанных </a:t>
            </a:r>
            <a:r>
              <a:rPr lang="en-US" sz="1600" dirty="0" smtClean="0">
                <a:latin typeface="Calibri" pitchFamily="34" charset="0"/>
              </a:rPr>
              <a:t>cookie </a:t>
            </a:r>
            <a:r>
              <a:rPr lang="ru-RU" sz="1600" dirty="0" smtClean="0">
                <a:latin typeface="Calibri" pitchFamily="34" charset="0"/>
              </a:rPr>
              <a:t>нужно передать функции в качестве аргумента строку, которая будет использована для подписи</a:t>
            </a:r>
            <a:r>
              <a:rPr lang="en-US" sz="1600" dirty="0" smtClean="0">
                <a:latin typeface="Calibri" pitchFamily="34" charset="0"/>
              </a:rPr>
              <a:t> cookies</a:t>
            </a:r>
            <a:endParaRPr lang="uk-UA" sz="1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latin typeface="Calibri" pitchFamily="34" charset="0"/>
              </a:rPr>
              <a:t>Сессии в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NodeJS</a:t>
            </a:r>
            <a:r>
              <a:rPr lang="en-US" sz="1800" dirty="0" smtClean="0">
                <a:latin typeface="Calibri" pitchFamily="34" charset="0"/>
              </a:rPr>
              <a:t>(Express)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Session или сеанс, позволяет серверу определить пользователя с помощью специального номера, который уникален и назначается при работе пользователя с сервером (</a:t>
            </a:r>
            <a:r>
              <a:rPr lang="en-US" dirty="0" err="1" smtClean="0">
                <a:latin typeface="Calibri" pitchFamily="34" charset="0"/>
              </a:rPr>
              <a:t>SessionID</a:t>
            </a:r>
            <a:r>
              <a:rPr lang="ru-RU" dirty="0" smtClean="0">
                <a:latin typeface="Calibri" pitchFamily="34" charset="0"/>
              </a:rPr>
              <a:t>). 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Для работы с сессиями в</a:t>
            </a:r>
            <a:r>
              <a:rPr lang="en-US" dirty="0" smtClean="0">
                <a:latin typeface="Calibri" pitchFamily="34" charset="0"/>
              </a:rPr>
              <a:t> Express </a:t>
            </a:r>
            <a:r>
              <a:rPr lang="ru-RU" dirty="0" smtClean="0">
                <a:latin typeface="Calibri" pitchFamily="34" charset="0"/>
              </a:rPr>
              <a:t>используется </a:t>
            </a:r>
            <a:r>
              <a:rPr lang="en-US" dirty="0" smtClean="0">
                <a:latin typeface="Calibri" pitchFamily="34" charset="0"/>
              </a:rPr>
              <a:t>middleware-</a:t>
            </a:r>
            <a:r>
              <a:rPr lang="ru-RU" dirty="0" smtClean="0">
                <a:latin typeface="Calibri" pitchFamily="34" charset="0"/>
              </a:rPr>
              <a:t>функция</a:t>
            </a:r>
            <a:r>
              <a:rPr lang="en-US" dirty="0" smtClean="0">
                <a:latin typeface="Calibri" pitchFamily="34" charset="0"/>
              </a:rPr>
              <a:t> express-session.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Установка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b="1" dirty="0" smtClean="0">
                <a:latin typeface="Calibri" pitchFamily="34" charset="0"/>
              </a:rPr>
              <a:t>$ npm install express-session </a:t>
            </a:r>
            <a:endParaRPr lang="ru-RU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Пример использования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ru-RU" b="1" dirty="0" smtClean="0">
                <a:latin typeface="Calibri" pitchFamily="34" charset="0"/>
              </a:rPr>
              <a:t/>
            </a:r>
            <a:br>
              <a:rPr lang="ru-RU" b="1" dirty="0" smtClean="0">
                <a:latin typeface="Calibri" pitchFamily="34" charset="0"/>
              </a:rPr>
            </a:br>
            <a:endParaRPr lang="en-US" b="1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3717032"/>
            <a:ext cx="417646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session = require('express-session');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(session({</a:t>
            </a:r>
          </a:p>
          <a:p>
            <a:r>
              <a:rPr lang="en-US" dirty="0" smtClean="0">
                <a:latin typeface="Calibri" pitchFamily="34" charset="0"/>
              </a:rPr>
              <a:t>secret: 'secret',</a:t>
            </a:r>
          </a:p>
          <a:p>
            <a:r>
              <a:rPr lang="en-US" dirty="0" err="1" smtClean="0">
                <a:latin typeface="Calibri" pitchFamily="34" charset="0"/>
              </a:rPr>
              <a:t>saveUninitialized</a:t>
            </a:r>
            <a:r>
              <a:rPr lang="en-US" dirty="0" smtClean="0">
                <a:latin typeface="Calibri" pitchFamily="34" charset="0"/>
              </a:rPr>
              <a:t>: true,</a:t>
            </a:r>
          </a:p>
          <a:p>
            <a:r>
              <a:rPr lang="en-US" dirty="0" smtClean="0">
                <a:latin typeface="Calibri" pitchFamily="34" charset="0"/>
              </a:rPr>
              <a:t>resave: false, </a:t>
            </a:r>
          </a:p>
          <a:p>
            <a:r>
              <a:rPr lang="en-US" dirty="0" smtClean="0">
                <a:latin typeface="Calibri" pitchFamily="34" charset="0"/>
              </a:rPr>
              <a:t>store: </a:t>
            </a:r>
            <a:r>
              <a:rPr lang="en-US" dirty="0" err="1" smtClean="0">
                <a:latin typeface="Calibri" pitchFamily="34" charset="0"/>
              </a:rPr>
              <a:t>sessionStore</a:t>
            </a:r>
            <a:r>
              <a:rPr lang="en-US" dirty="0" smtClean="0">
                <a:latin typeface="Calibri" pitchFamily="34" charset="0"/>
              </a:rPr>
              <a:t>,</a:t>
            </a:r>
          </a:p>
          <a:p>
            <a:r>
              <a:rPr lang="en-US" dirty="0" smtClean="0">
                <a:latin typeface="Calibri" pitchFamily="34" charset="0"/>
              </a:rPr>
              <a:t>}));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Сессионные данные доступны через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свойство </a:t>
            </a:r>
            <a:r>
              <a:rPr lang="en-US" b="1" dirty="0" err="1" smtClean="0">
                <a:latin typeface="Calibri" pitchFamily="34" charset="0"/>
              </a:rPr>
              <a:t>req.session</a:t>
            </a:r>
            <a:endParaRPr lang="uk-UA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Сессии в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(Express)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r>
              <a:rPr lang="ru-RU" dirty="0" smtClean="0">
                <a:latin typeface="Calibri" pitchFamily="34" charset="0"/>
              </a:rPr>
              <a:t/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Установка модуля для сохранения сессионных данных в базе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данных</a:t>
            </a:r>
            <a:r>
              <a:rPr lang="en-US" dirty="0" smtClean="0">
                <a:latin typeface="Calibri" pitchFamily="34" charset="0"/>
              </a:rPr>
              <a:t> SQL Server: 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$ npm </a:t>
            </a:r>
            <a:r>
              <a:rPr lang="en-US" b="1" dirty="0" smtClean="0">
                <a:latin typeface="Calibri" pitchFamily="34" charset="0"/>
              </a:rPr>
              <a:t>install connect-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 smtClean="0">
                <a:latin typeface="Calibri" pitchFamily="34" charset="0"/>
              </a:rPr>
              <a:t>--</a:t>
            </a:r>
            <a:r>
              <a:rPr lang="en-US" b="1" dirty="0" smtClean="0">
                <a:latin typeface="Calibri" pitchFamily="34" charset="0"/>
              </a:rPr>
              <a:t>save </a:t>
            </a:r>
          </a:p>
          <a:p>
            <a:endParaRPr lang="en-US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Создание хранилища для сессионных данных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780928"/>
            <a:ext cx="7992888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MSSQLStore</a:t>
            </a:r>
            <a:r>
              <a:rPr lang="en-US" dirty="0" smtClean="0"/>
              <a:t> = require('connect-</a:t>
            </a:r>
            <a:r>
              <a:rPr lang="en-US" dirty="0" err="1" smtClean="0"/>
              <a:t>mssql</a:t>
            </a:r>
            <a:r>
              <a:rPr lang="en-US" dirty="0" smtClean="0"/>
              <a:t>')(session);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session = require('express-session</a:t>
            </a:r>
            <a:r>
              <a:rPr lang="en-US" dirty="0" smtClean="0"/>
              <a:t>');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config</a:t>
            </a:r>
            <a:r>
              <a:rPr lang="en-US" dirty="0" smtClean="0">
                <a:latin typeface="Calibri" pitchFamily="34" charset="0"/>
              </a:rPr>
              <a:t> = {</a:t>
            </a:r>
          </a:p>
          <a:p>
            <a:r>
              <a:rPr lang="en-US" dirty="0" smtClean="0">
                <a:latin typeface="Calibri" pitchFamily="34" charset="0"/>
              </a:rPr>
              <a:t>// </a:t>
            </a:r>
            <a:r>
              <a:rPr lang="ru-RU" dirty="0" smtClean="0">
                <a:latin typeface="Calibri" pitchFamily="34" charset="0"/>
              </a:rPr>
              <a:t>конфигурация соединения с </a:t>
            </a:r>
            <a:r>
              <a:rPr lang="ru-RU" dirty="0" err="1" smtClean="0">
                <a:latin typeface="Calibri" pitchFamily="34" charset="0"/>
              </a:rPr>
              <a:t>бд</a:t>
            </a:r>
            <a:endParaRPr lang="en-US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} </a:t>
            </a:r>
            <a:endParaRPr lang="uk-UA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app.use</a:t>
            </a:r>
            <a:r>
              <a:rPr lang="en-US" dirty="0" smtClean="0">
                <a:latin typeface="Calibri" pitchFamily="34" charset="0"/>
              </a:rPr>
              <a:t>(session</a:t>
            </a:r>
            <a:r>
              <a:rPr lang="en-US" dirty="0" smtClean="0">
                <a:latin typeface="Calibri" pitchFamily="34" charset="0"/>
              </a:rPr>
              <a:t>({</a:t>
            </a:r>
          </a:p>
          <a:p>
            <a:r>
              <a:rPr lang="en-US" dirty="0" smtClean="0">
                <a:latin typeface="Calibri" pitchFamily="34" charset="0"/>
              </a:rPr>
              <a:t>    store: new </a:t>
            </a:r>
            <a:r>
              <a:rPr lang="en-US" dirty="0" err="1" smtClean="0">
                <a:latin typeface="Calibri" pitchFamily="34" charset="0"/>
              </a:rPr>
              <a:t>MSSQLStore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config</a:t>
            </a:r>
            <a:r>
              <a:rPr lang="en-US" dirty="0" smtClean="0">
                <a:latin typeface="Calibri" pitchFamily="34" charset="0"/>
              </a:rPr>
              <a:t>), </a:t>
            </a:r>
          </a:p>
          <a:p>
            <a:r>
              <a:rPr lang="en-US" dirty="0" smtClean="0">
                <a:latin typeface="Calibri" pitchFamily="34" charset="0"/>
              </a:rPr>
              <a:t>    resave</a:t>
            </a:r>
            <a:r>
              <a:rPr lang="en-US" dirty="0" smtClean="0">
                <a:latin typeface="Calibri" pitchFamily="34" charset="0"/>
              </a:rPr>
              <a:t>: false,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saveUninitialized</a:t>
            </a:r>
            <a:r>
              <a:rPr lang="en-US" dirty="0" smtClean="0">
                <a:latin typeface="Calibri" pitchFamily="34" charset="0"/>
              </a:rPr>
              <a:t>: true,</a:t>
            </a:r>
          </a:p>
          <a:p>
            <a:r>
              <a:rPr lang="en-US" dirty="0" smtClean="0">
                <a:latin typeface="Calibri" pitchFamily="34" charset="0"/>
              </a:rPr>
              <a:t>    secret: '</a:t>
            </a:r>
            <a:r>
              <a:rPr lang="en-US" dirty="0" err="1" smtClean="0">
                <a:latin typeface="Calibri" pitchFamily="34" charset="0"/>
              </a:rPr>
              <a:t>supersecret</a:t>
            </a:r>
            <a:r>
              <a:rPr lang="en-US" dirty="0" smtClean="0">
                <a:latin typeface="Calibri" pitchFamily="34" charset="0"/>
              </a:rPr>
              <a:t>'</a:t>
            </a:r>
          </a:p>
          <a:p>
            <a:r>
              <a:rPr lang="en-US" dirty="0" smtClean="0">
                <a:latin typeface="Calibri" pitchFamily="34" charset="0"/>
              </a:rPr>
              <a:t>}));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599</TotalTime>
  <Words>370</Words>
  <Application>Microsoft Office PowerPoint</Application>
  <PresentationFormat>Экран (4:3)</PresentationFormat>
  <Paragraphs>96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Cookies в NodeJS (Express)</vt:lpstr>
      <vt:lpstr>Cookies в NodeJS (Express)</vt:lpstr>
      <vt:lpstr>Сессии в NodeJS(Express)</vt:lpstr>
      <vt:lpstr>Сессии в NodeJS(Express)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48</cp:revision>
  <dcterms:created xsi:type="dcterms:W3CDTF">2016-08-17T17:15:22Z</dcterms:created>
  <dcterms:modified xsi:type="dcterms:W3CDTF">2016-10-30T20:55:27Z</dcterms:modified>
</cp:coreProperties>
</file>