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7"/>
  </p:notesMasterIdLst>
  <p:sldIdLst>
    <p:sldId id="257" r:id="rId2"/>
    <p:sldId id="262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F38AC-FDA7-486B-9D0E-1B2B76763EDE}" type="datetimeFigureOut">
              <a:rPr lang="uk-UA" smtClean="0"/>
              <a:pPr/>
              <a:t>27.10.2016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3C8AF-7AA5-4B27-876D-9D0CDE210F04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3C8AF-7AA5-4B27-876D-9D0CDE210F04}" type="slidenum">
              <a:rPr lang="uk-UA" smtClean="0"/>
              <a:pPr/>
              <a:t>5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09736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err="1">
                <a:solidFill>
                  <a:schemeClr val="bg1"/>
                </a:solidFill>
                <a:latin typeface="Calibri Light" panose="020F0302020204030204" pitchFamily="34" charset="0"/>
                <a:ea typeface="Roboto Thin" panose="02000000000000000000" pitchFamily="2" charset="0"/>
                <a:cs typeface="Calibri Light" panose="020F0302020204030204" pitchFamily="34" charset="0"/>
              </a:rPr>
              <a:t>NodeJS</a:t>
            </a:r>
            <a:endParaRPr lang="en-US" dirty="0">
              <a:solidFill>
                <a:srgbClr val="7564BC"/>
              </a:solidFill>
              <a:latin typeface="Calibri Light" panose="020F0302020204030204" pitchFamily="34" charset="0"/>
              <a:ea typeface="Roboto Thin" panose="02000000000000000000" pitchFamily="2" charset="0"/>
              <a:cs typeface="Calibri Light" panose="020F03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3" y="4217802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7564BC"/>
                </a:solidFill>
                <a:latin typeface="Calibri" pitchFamily="34" charset="0"/>
              </a:rPr>
              <a:t>Работа с </a:t>
            </a:r>
            <a:r>
              <a:rPr lang="en-US" sz="4400" dirty="0" smtClean="0">
                <a:solidFill>
                  <a:srgbClr val="7564BC"/>
                </a:solidFill>
                <a:latin typeface="Calibri" pitchFamily="34" charset="0"/>
              </a:rPr>
              <a:t>SQL Server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979712" y="2132856"/>
            <a:ext cx="6322695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Node JS</a:t>
            </a:r>
          </a:p>
        </p:txBody>
      </p:sp>
      <p:pic>
        <p:nvPicPr>
          <p:cNvPr id="9" name="Рисунок 8" descr="nodej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844824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131840" y="2276872"/>
            <a:ext cx="52565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err="1" smtClean="0">
                <a:latin typeface="Calibri" pitchFamily="34" charset="0"/>
              </a:rPr>
              <a:t>Microsoft</a:t>
            </a:r>
            <a:r>
              <a:rPr lang="ru-RU" b="1" dirty="0" smtClean="0">
                <a:latin typeface="Calibri" pitchFamily="34" charset="0"/>
              </a:rPr>
              <a:t> SQL </a:t>
            </a:r>
            <a:r>
              <a:rPr lang="ru-RU" b="1" dirty="0" err="1" smtClean="0">
                <a:latin typeface="Calibri" pitchFamily="34" charset="0"/>
              </a:rPr>
              <a:t>Server</a:t>
            </a:r>
            <a:r>
              <a:rPr lang="ru-RU" dirty="0" smtClean="0">
                <a:latin typeface="Calibri" pitchFamily="34" charset="0"/>
              </a:rPr>
              <a:t> — система управления реляционными базами данных (РСУБД), разработанная корпорацией </a:t>
            </a:r>
            <a:r>
              <a:rPr lang="ru-RU" dirty="0" err="1" smtClean="0">
                <a:latin typeface="Calibri" pitchFamily="34" charset="0"/>
              </a:rPr>
              <a:t>Microsoft</a:t>
            </a:r>
            <a:r>
              <a:rPr lang="en-US" dirty="0" smtClean="0">
                <a:latin typeface="Calibri" pitchFamily="34" charset="0"/>
              </a:rPr>
              <a:t>.</a:t>
            </a:r>
            <a:r>
              <a:rPr lang="ru-RU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Основной используемый язык запросов — </a:t>
            </a:r>
            <a:r>
              <a:rPr lang="ru-RU" dirty="0" err="1" smtClean="0">
                <a:latin typeface="Calibri" pitchFamily="34" charset="0"/>
              </a:rPr>
              <a:t>Transact-SQL</a:t>
            </a:r>
            <a:r>
              <a:rPr lang="ru-RU" dirty="0" smtClean="0">
                <a:latin typeface="Calibri" pitchFamily="34" charset="0"/>
              </a:rPr>
              <a:t>, создан совместно </a:t>
            </a:r>
            <a:r>
              <a:rPr lang="ru-RU" dirty="0" err="1" smtClean="0">
                <a:latin typeface="Calibri" pitchFamily="34" charset="0"/>
              </a:rPr>
              <a:t>Microsoft</a:t>
            </a:r>
            <a:r>
              <a:rPr lang="ru-RU" dirty="0" smtClean="0">
                <a:latin typeface="Calibri" pitchFamily="34" charset="0"/>
              </a:rPr>
              <a:t> и </a:t>
            </a:r>
            <a:r>
              <a:rPr lang="ru-RU" dirty="0" err="1" smtClean="0">
                <a:latin typeface="Calibri" pitchFamily="34" charset="0"/>
              </a:rPr>
              <a:t>Sybase</a:t>
            </a:r>
            <a:r>
              <a:rPr lang="ru-RU" dirty="0" smtClean="0">
                <a:latin typeface="Calibri" pitchFamily="34" charset="0"/>
              </a:rPr>
              <a:t>. </a:t>
            </a:r>
            <a:r>
              <a:rPr lang="ru-RU" dirty="0" err="1" smtClean="0">
                <a:latin typeface="Calibri" pitchFamily="34" charset="0"/>
              </a:rPr>
              <a:t>Transact-SQL</a:t>
            </a:r>
            <a:r>
              <a:rPr lang="ru-RU" dirty="0" smtClean="0">
                <a:latin typeface="Calibri" pitchFamily="34" charset="0"/>
              </a:rPr>
              <a:t> является реализацией стандарта ANSI/ISO по структурированному языку запросов (SQL) с расширениями. Используется для работы с базами данных размером от персональных до крупных баз данных масштаба предприятия; конкурирует с другими СУБД в этом сегменте рынка.</a:t>
            </a:r>
            <a:endParaRPr lang="uk-UA" dirty="0">
              <a:latin typeface="Calibri" pitchFamily="34" charset="0"/>
            </a:endParaRPr>
          </a:p>
        </p:txBody>
      </p:sp>
      <p:pic>
        <p:nvPicPr>
          <p:cNvPr id="6146" name="Picture 2" descr="Image result for sql server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2161737" cy="17754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itchFamily="34" charset="0"/>
              </a:rPr>
              <a:t>mySQL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и </a:t>
            </a:r>
            <a:r>
              <a:rPr lang="en-US" dirty="0" err="1">
                <a:latin typeface="Calibri" pitchFamily="34" charset="0"/>
              </a:rPr>
              <a:t>NodeJS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1844824"/>
            <a:ext cx="68407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Установка драйвера </a:t>
            </a:r>
            <a:r>
              <a:rPr lang="en-US" dirty="0" err="1" smtClean="0">
                <a:latin typeface="Calibri" pitchFamily="34" charset="0"/>
              </a:rPr>
              <a:t>msSQL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для </a:t>
            </a:r>
            <a:r>
              <a:rPr lang="en-US" dirty="0" err="1">
                <a:latin typeface="Calibri" pitchFamily="34" charset="0"/>
              </a:rPr>
              <a:t>NodeJS</a:t>
            </a:r>
            <a:r>
              <a:rPr lang="en-US" dirty="0" smtClean="0">
                <a:latin typeface="Calibri" pitchFamily="34" charset="0"/>
              </a:rPr>
              <a:t>: 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Calibri" pitchFamily="34" charset="0"/>
              </a:rPr>
              <a:t>$ </a:t>
            </a:r>
            <a:r>
              <a:rPr lang="en-US" b="1" dirty="0" err="1" smtClean="0">
                <a:latin typeface="Calibri" pitchFamily="34" charset="0"/>
              </a:rPr>
              <a:t>npm</a:t>
            </a:r>
            <a:r>
              <a:rPr lang="en-US" b="1" dirty="0" smtClean="0">
                <a:latin typeface="Calibri" pitchFamily="34" charset="0"/>
              </a:rPr>
              <a:t> install tedious</a:t>
            </a:r>
            <a:endParaRPr lang="en-US" b="1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Calibri" pitchFamily="34" charset="0"/>
              </a:rPr>
              <a:t>$ </a:t>
            </a:r>
            <a:r>
              <a:rPr lang="en-US" b="1" dirty="0" err="1" smtClean="0">
                <a:latin typeface="Calibri" pitchFamily="34" charset="0"/>
              </a:rPr>
              <a:t>npm</a:t>
            </a:r>
            <a:r>
              <a:rPr lang="en-US" b="1" dirty="0" smtClean="0">
                <a:latin typeface="Calibri" pitchFamily="34" charset="0"/>
              </a:rPr>
              <a:t> install </a:t>
            </a:r>
            <a:r>
              <a:rPr lang="en-US" b="1" dirty="0" err="1" smtClean="0">
                <a:latin typeface="Calibri" pitchFamily="34" charset="0"/>
              </a:rPr>
              <a:t>mssql</a:t>
            </a:r>
            <a:r>
              <a:rPr lang="en-US" b="1" dirty="0" smtClean="0">
                <a:latin typeface="Calibri" pitchFamily="34" charset="0"/>
              </a:rPr>
              <a:t> </a:t>
            </a:r>
            <a:endParaRPr lang="en-US" b="1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b="1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>
                <a:latin typeface="Calibri" pitchFamily="34" charset="0"/>
              </a:rPr>
              <a:t>  </a:t>
            </a:r>
            <a:r>
              <a:rPr lang="ru-RU" dirty="0">
                <a:latin typeface="Calibri" pitchFamily="34" charset="0"/>
              </a:rPr>
              <a:t>Для работы с модулем </a:t>
            </a:r>
            <a:r>
              <a:rPr lang="en-US" dirty="0" err="1">
                <a:latin typeface="Calibri" pitchFamily="34" charset="0"/>
              </a:rPr>
              <a:t>mysql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его следует загрузить с помощью функции </a:t>
            </a:r>
            <a:r>
              <a:rPr lang="en-US" dirty="0">
                <a:latin typeface="Calibri" pitchFamily="34" charset="0"/>
              </a:rPr>
              <a:t>require: </a:t>
            </a:r>
            <a:r>
              <a:rPr lang="en-US" b="1" dirty="0" err="1">
                <a:latin typeface="Calibri" pitchFamily="34" charset="0"/>
              </a:rPr>
              <a:t>var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mssql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= require(‘</a:t>
            </a:r>
            <a:r>
              <a:rPr lang="en-US" b="1" dirty="0" err="1" smtClean="0">
                <a:latin typeface="Calibri" pitchFamily="34" charset="0"/>
              </a:rPr>
              <a:t>mssql</a:t>
            </a:r>
            <a:r>
              <a:rPr lang="en-US" b="1" dirty="0">
                <a:latin typeface="Calibri" pitchFamily="34" charset="0"/>
              </a:rPr>
              <a:t>’) </a:t>
            </a:r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b="1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Подключение к базе данных</a:t>
            </a:r>
            <a:r>
              <a:rPr lang="en-US" dirty="0">
                <a:latin typeface="Calibri" pitchFamily="34" charset="0"/>
              </a:rPr>
              <a:t>: </a:t>
            </a:r>
          </a:p>
          <a:p>
            <a:pPr marL="360000">
              <a:buFont typeface="Arial" pitchFamily="34" charset="0"/>
              <a:buChar char="•"/>
            </a:pPr>
            <a:r>
              <a:rPr lang="en-US" b="1" dirty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mssql.connection</a:t>
            </a:r>
            <a:r>
              <a:rPr lang="en-US" dirty="0" smtClean="0">
                <a:latin typeface="Calibri" pitchFamily="34" charset="0"/>
              </a:rPr>
              <a:t>(</a:t>
            </a:r>
            <a:r>
              <a:rPr lang="ru-RU" dirty="0">
                <a:latin typeface="Calibri" pitchFamily="34" charset="0"/>
              </a:rPr>
              <a:t>для создания соединения</a:t>
            </a:r>
            <a:r>
              <a:rPr lang="en-US" dirty="0" smtClean="0">
                <a:latin typeface="Calibri" pitchFamily="34" charset="0"/>
              </a:rPr>
              <a:t>)</a:t>
            </a:r>
            <a:endParaRPr lang="en-US" b="1" dirty="0" smtClean="0">
              <a:latin typeface="Calibri" pitchFamily="34" charset="0"/>
            </a:endParaRPr>
          </a:p>
          <a:p>
            <a:pPr marL="360000">
              <a:buFont typeface="Arial" pitchFamily="34" charset="0"/>
              <a:buChar char="•"/>
            </a:pPr>
            <a:endParaRPr lang="ru-RU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Запрос к базе данных</a:t>
            </a:r>
            <a:r>
              <a:rPr lang="en-US" dirty="0">
                <a:latin typeface="Calibri" pitchFamily="34" charset="0"/>
              </a:rPr>
              <a:t>: </a:t>
            </a:r>
            <a:r>
              <a:rPr lang="ru-RU" dirty="0">
                <a:latin typeface="Calibri" pitchFamily="34" charset="0"/>
              </a:rPr>
              <a:t>метод </a:t>
            </a:r>
            <a:r>
              <a:rPr lang="en-US" b="1" dirty="0">
                <a:latin typeface="Calibri" pitchFamily="34" charset="0"/>
              </a:rPr>
              <a:t>query </a:t>
            </a:r>
            <a:endParaRPr lang="ru-RU" b="1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Подключение к </a:t>
            </a:r>
            <a:r>
              <a:rPr lang="ru-RU" dirty="0" err="1">
                <a:latin typeface="Calibri" pitchFamily="34" charset="0"/>
              </a:rPr>
              <a:t>бд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9832" y="126876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Соединение</a:t>
            </a:r>
            <a:r>
              <a:rPr lang="en-US" dirty="0">
                <a:latin typeface="Calibri" pitchFamily="34" charset="0"/>
              </a:rPr>
              <a:t>(connection)</a:t>
            </a:r>
            <a:r>
              <a:rPr lang="ru-RU" dirty="0">
                <a:latin typeface="Calibri" pitchFamily="34" charset="0"/>
              </a:rPr>
              <a:t> 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95736" y="1916832"/>
            <a:ext cx="5256584" cy="36933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mssql</a:t>
            </a:r>
            <a:r>
              <a:rPr lang="en-US" dirty="0" smtClean="0">
                <a:latin typeface="Calibri" pitchFamily="34" charset="0"/>
              </a:rPr>
              <a:t> = require('</a:t>
            </a:r>
            <a:r>
              <a:rPr lang="en-US" dirty="0" err="1" smtClean="0">
                <a:latin typeface="Calibri" pitchFamily="34" charset="0"/>
              </a:rPr>
              <a:t>mssql</a:t>
            </a:r>
            <a:r>
              <a:rPr lang="en-US" dirty="0" smtClean="0">
                <a:latin typeface="Calibri" pitchFamily="34" charset="0"/>
              </a:rPr>
              <a:t>'); 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config</a:t>
            </a:r>
            <a:r>
              <a:rPr lang="en-US" dirty="0" smtClean="0">
                <a:latin typeface="Calibri" pitchFamily="34" charset="0"/>
              </a:rPr>
              <a:t> = {</a:t>
            </a:r>
          </a:p>
          <a:p>
            <a:r>
              <a:rPr lang="en-US" dirty="0" smtClean="0">
                <a:latin typeface="Calibri" pitchFamily="34" charset="0"/>
              </a:rPr>
              <a:t>	</a:t>
            </a:r>
          </a:p>
          <a:p>
            <a:r>
              <a:rPr lang="en-US" dirty="0" smtClean="0">
                <a:latin typeface="Calibri" pitchFamily="34" charset="0"/>
              </a:rPr>
              <a:t>	driver: 'tedious',   </a:t>
            </a:r>
          </a:p>
          <a:p>
            <a:r>
              <a:rPr lang="en-US" dirty="0" smtClean="0">
                <a:latin typeface="Calibri" pitchFamily="34" charset="0"/>
              </a:rPr>
              <a:t>	user: '</a:t>
            </a:r>
            <a:r>
              <a:rPr lang="en-US" dirty="0" err="1" smtClean="0">
                <a:latin typeface="Calibri" pitchFamily="34" charset="0"/>
              </a:rPr>
              <a:t>demo_user</a:t>
            </a:r>
            <a:r>
              <a:rPr lang="en-US" dirty="0" smtClean="0">
                <a:latin typeface="Calibri" pitchFamily="34" charset="0"/>
              </a:rPr>
              <a:t>', </a:t>
            </a:r>
            <a:endParaRPr lang="uk-UA" dirty="0" smtClean="0">
              <a:latin typeface="Calibri" pitchFamily="34" charset="0"/>
            </a:endParaRPr>
          </a:p>
          <a:p>
            <a:r>
              <a:rPr lang="uk-UA" dirty="0" smtClean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password: '12345', 	</a:t>
            </a:r>
            <a:endParaRPr lang="uk-UA" dirty="0" smtClean="0">
              <a:latin typeface="Calibri" pitchFamily="34" charset="0"/>
            </a:endParaRPr>
          </a:p>
          <a:p>
            <a:r>
              <a:rPr lang="uk-UA" dirty="0" smtClean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server: '</a:t>
            </a:r>
            <a:r>
              <a:rPr lang="en-US" dirty="0" err="1" smtClean="0">
                <a:latin typeface="Calibri" pitchFamily="34" charset="0"/>
              </a:rPr>
              <a:t>localhost</a:t>
            </a:r>
            <a:r>
              <a:rPr lang="en-US" dirty="0" smtClean="0">
                <a:latin typeface="Calibri" pitchFamily="34" charset="0"/>
              </a:rPr>
              <a:t>', </a:t>
            </a:r>
            <a:endParaRPr lang="uk-UA" dirty="0" smtClean="0">
              <a:latin typeface="Calibri" pitchFamily="34" charset="0"/>
            </a:endParaRPr>
          </a:p>
          <a:p>
            <a:r>
              <a:rPr lang="uk-UA" dirty="0" smtClean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database: 'demo',    </a:t>
            </a:r>
            <a:endParaRPr lang="uk-UA" dirty="0" smtClean="0">
              <a:latin typeface="Calibri" pitchFamily="34" charset="0"/>
            </a:endParaRPr>
          </a:p>
          <a:p>
            <a:r>
              <a:rPr lang="uk-UA" dirty="0" smtClean="0">
                <a:latin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</a:rPr>
              <a:t>port: 1433 			</a:t>
            </a:r>
          </a:p>
          <a:p>
            <a:r>
              <a:rPr lang="en-US" dirty="0" smtClean="0">
                <a:latin typeface="Calibri" pitchFamily="34" charset="0"/>
              </a:rPr>
              <a:t>} 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err="1" smtClean="0">
                <a:latin typeface="Calibri" pitchFamily="34" charset="0"/>
              </a:rPr>
              <a:t>mssql.Connection</a:t>
            </a:r>
            <a:r>
              <a:rPr lang="en-US" dirty="0" smtClean="0">
                <a:latin typeface="Calibri" pitchFamily="34" charset="0"/>
              </a:rPr>
              <a:t>(</a:t>
            </a:r>
            <a:r>
              <a:rPr lang="en-US" dirty="0" err="1" smtClean="0">
                <a:latin typeface="Calibri" pitchFamily="34" charset="0"/>
              </a:rPr>
              <a:t>config</a:t>
            </a:r>
            <a:r>
              <a:rPr lang="en-US" dirty="0" smtClean="0">
                <a:latin typeface="Calibri" pitchFamily="34" charset="0"/>
              </a:rPr>
              <a:t>)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Запросы к </a:t>
            </a:r>
            <a:r>
              <a:rPr lang="ru-RU" dirty="0" err="1">
                <a:latin typeface="Calibri" pitchFamily="34" charset="0"/>
              </a:rPr>
              <a:t>бд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1800" y="148478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Запрос к базе данных(</a:t>
            </a:r>
            <a:r>
              <a:rPr lang="en-US" dirty="0"/>
              <a:t>query</a:t>
            </a:r>
            <a:r>
              <a:rPr lang="ru-RU" dirty="0"/>
              <a:t>) 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27584" y="2492896"/>
            <a:ext cx="72008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request = new </a:t>
            </a:r>
            <a:r>
              <a:rPr lang="en-US" dirty="0" err="1" smtClean="0">
                <a:latin typeface="Calibri" pitchFamily="34" charset="0"/>
              </a:rPr>
              <a:t>mssql.Request</a:t>
            </a:r>
            <a:r>
              <a:rPr lang="en-US" dirty="0" smtClean="0">
                <a:latin typeface="Calibri" pitchFamily="34" charset="0"/>
              </a:rPr>
              <a:t>(connection</a:t>
            </a:r>
            <a:r>
              <a:rPr lang="en-US" dirty="0" smtClean="0">
                <a:latin typeface="Calibri" pitchFamily="34" charset="0"/>
              </a:rPr>
              <a:t>);</a:t>
            </a:r>
          </a:p>
          <a:p>
            <a:r>
              <a:rPr lang="en-US" dirty="0" err="1" smtClean="0">
                <a:latin typeface="Calibri" pitchFamily="34" charset="0"/>
              </a:rPr>
              <a:t>request.query</a:t>
            </a:r>
            <a:r>
              <a:rPr lang="en-US" dirty="0" smtClean="0">
                <a:latin typeface="Calibri" pitchFamily="34" charset="0"/>
              </a:rPr>
              <a:t>('SELECT * FROM items WHERE id=1', function(err, data) </a:t>
            </a:r>
            <a:r>
              <a:rPr lang="en-US" dirty="0" smtClean="0">
                <a:latin typeface="Calibri" pitchFamily="34" charset="0"/>
              </a:rPr>
              <a:t>{</a:t>
            </a:r>
          </a:p>
          <a:p>
            <a:r>
              <a:rPr lang="en-US" dirty="0" smtClean="0">
                <a:latin typeface="Calibri" pitchFamily="34" charset="0"/>
              </a:rPr>
              <a:t>        // </a:t>
            </a:r>
            <a:r>
              <a:rPr lang="ru-RU" dirty="0" smtClean="0">
                <a:latin typeface="Calibri" pitchFamily="34" charset="0"/>
              </a:rPr>
              <a:t>обработка результатов запроса </a:t>
            </a:r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})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1916832"/>
            <a:ext cx="184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Простой запрос</a:t>
            </a:r>
            <a:r>
              <a:rPr lang="en-US" dirty="0">
                <a:latin typeface="Calibri" pitchFamily="34" charset="0"/>
              </a:rPr>
              <a:t>: 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4149080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Запрос с шифрованием передаваемых в запросе данных</a:t>
            </a:r>
            <a:r>
              <a:rPr lang="en-US" dirty="0">
                <a:latin typeface="Calibri" pitchFamily="34" charset="0"/>
              </a:rPr>
              <a:t>: 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592" y="4653136"/>
            <a:ext cx="7416824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request = new </a:t>
            </a:r>
            <a:r>
              <a:rPr lang="en-US" dirty="0" err="1" smtClean="0">
                <a:latin typeface="Calibri" pitchFamily="34" charset="0"/>
              </a:rPr>
              <a:t>mssql.Request</a:t>
            </a:r>
            <a:r>
              <a:rPr lang="en-US" dirty="0" smtClean="0">
                <a:latin typeface="Calibri" pitchFamily="34" charset="0"/>
              </a:rPr>
              <a:t>(connection</a:t>
            </a:r>
            <a:r>
              <a:rPr lang="en-US" dirty="0" smtClean="0">
                <a:latin typeface="Calibri" pitchFamily="34" charset="0"/>
              </a:rPr>
              <a:t>)</a:t>
            </a:r>
          </a:p>
          <a:p>
            <a:r>
              <a:rPr lang="en-US" dirty="0" smtClean="0">
                <a:latin typeface="Calibri" pitchFamily="34" charset="0"/>
              </a:rPr>
              <a:t>.input</a:t>
            </a:r>
            <a:r>
              <a:rPr lang="en-US" dirty="0" smtClean="0">
                <a:latin typeface="Calibri" pitchFamily="34" charset="0"/>
              </a:rPr>
              <a:t>('</a:t>
            </a:r>
            <a:r>
              <a:rPr lang="en-US" dirty="0" err="1" smtClean="0">
                <a:latin typeface="Calibri" pitchFamily="34" charset="0"/>
              </a:rPr>
              <a:t>input_parameter</a:t>
            </a:r>
            <a:r>
              <a:rPr lang="en-US" dirty="0" smtClean="0">
                <a:latin typeface="Calibri" pitchFamily="34" charset="0"/>
              </a:rPr>
              <a:t>', </a:t>
            </a:r>
            <a:r>
              <a:rPr lang="en-US" dirty="0" err="1" smtClean="0">
                <a:latin typeface="Calibri" pitchFamily="34" charset="0"/>
              </a:rPr>
              <a:t>sql.Int</a:t>
            </a:r>
            <a:r>
              <a:rPr lang="en-US" dirty="0" smtClean="0">
                <a:latin typeface="Calibri" pitchFamily="34" charset="0"/>
              </a:rPr>
              <a:t>, value</a:t>
            </a:r>
            <a:r>
              <a:rPr lang="en-US" dirty="0" smtClean="0">
                <a:latin typeface="Calibri" pitchFamily="34" charset="0"/>
              </a:rPr>
              <a:t>)</a:t>
            </a:r>
          </a:p>
          <a:p>
            <a:r>
              <a:rPr lang="en-US" dirty="0" smtClean="0">
                <a:latin typeface="Calibri" pitchFamily="34" charset="0"/>
              </a:rPr>
              <a:t>.</a:t>
            </a:r>
            <a:r>
              <a:rPr lang="en-US" dirty="0" smtClean="0">
                <a:latin typeface="Calibri" pitchFamily="34" charset="0"/>
              </a:rPr>
              <a:t>execute('</a:t>
            </a:r>
            <a:r>
              <a:rPr lang="en-US" dirty="0" err="1" smtClean="0">
                <a:latin typeface="Calibri" pitchFamily="34" charset="0"/>
              </a:rPr>
              <a:t>procedure_name</a:t>
            </a:r>
            <a:r>
              <a:rPr lang="en-US" dirty="0" smtClean="0">
                <a:latin typeface="Calibri" pitchFamily="34" charset="0"/>
              </a:rPr>
              <a:t>').</a:t>
            </a:r>
            <a:r>
              <a:rPr lang="en-US" dirty="0" smtClean="0">
                <a:latin typeface="Calibri" pitchFamily="34" charset="0"/>
              </a:rPr>
              <a:t>then(function(data) {</a:t>
            </a:r>
          </a:p>
          <a:p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         </a:t>
            </a:r>
            <a:r>
              <a:rPr lang="en-US" dirty="0" smtClean="0">
                <a:latin typeface="Calibri" pitchFamily="34" charset="0"/>
              </a:rPr>
              <a:t>// </a:t>
            </a:r>
            <a:r>
              <a:rPr lang="ru-RU" dirty="0" smtClean="0">
                <a:latin typeface="Calibri" pitchFamily="34" charset="0"/>
              </a:rPr>
              <a:t>обработка результатов запроса </a:t>
            </a:r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})</a:t>
            </a: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229</TotalTime>
  <Words>163</Words>
  <Application>Microsoft Office PowerPoint</Application>
  <PresentationFormat>Экран (4:3)</PresentationFormat>
  <Paragraphs>45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Тема1</vt:lpstr>
      <vt:lpstr>NodeJS</vt:lpstr>
      <vt:lpstr>mySQL</vt:lpstr>
      <vt:lpstr>mySQL и NodeJS</vt:lpstr>
      <vt:lpstr>Подключение к бд</vt:lpstr>
      <vt:lpstr>Запросы к бд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Boss</dc:creator>
  <cp:lastModifiedBy>Boss</cp:lastModifiedBy>
  <cp:revision>32</cp:revision>
  <dcterms:created xsi:type="dcterms:W3CDTF">2016-08-17T17:14:25Z</dcterms:created>
  <dcterms:modified xsi:type="dcterms:W3CDTF">2016-10-26T21:20:56Z</dcterms:modified>
</cp:coreProperties>
</file>