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7" r:id="rId5"/>
    <p:sldId id="268" r:id="rId6"/>
    <p:sldId id="269" r:id="rId7"/>
    <p:sldId id="270" r:id="rId8"/>
    <p:sldId id="259" r:id="rId9"/>
    <p:sldId id="263" r:id="rId10"/>
    <p:sldId id="264" r:id="rId11"/>
    <p:sldId id="258" r:id="rId12"/>
    <p:sldId id="261" r:id="rId13"/>
    <p:sldId id="262" r:id="rId14"/>
    <p:sldId id="26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5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20A2-DA3F-4BD3-97DD-7E4948F60172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Versionsverwaltung</a:t>
            </a:r>
            <a:endParaRPr lang="de-DE" sz="5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3" y="2581431"/>
            <a:ext cx="2425283" cy="2425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52" y="2805094"/>
            <a:ext cx="2880646" cy="21012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000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Steiniger Einstieg</a:t>
            </a:r>
          </a:p>
          <a:p>
            <a:endParaRPr lang="de-DE" b="1" dirty="0" smtClean="0"/>
          </a:p>
          <a:p>
            <a:r>
              <a:rPr lang="de-DE" b="1" dirty="0" smtClean="0"/>
              <a:t>Ist nicht ganz so intuitiv zu verstehen wie eine zentrale Versionsverwaltung</a:t>
            </a:r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 smtClean="0"/>
              <a:t>Fehlendes Rechtemanagement</a:t>
            </a:r>
            <a:endParaRPr lang="de-DE" b="1" dirty="0"/>
          </a:p>
        </p:txBody>
      </p:sp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72" y="665668"/>
            <a:ext cx="1509379" cy="102502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7077" y="976388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Subversion?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Rechtemanagement</a:t>
            </a:r>
          </a:p>
          <a:p>
            <a:r>
              <a:rPr lang="de-DE" b="1" dirty="0" smtClean="0"/>
              <a:t>Etabliert</a:t>
            </a:r>
          </a:p>
          <a:p>
            <a:r>
              <a:rPr lang="de-DE" b="1" dirty="0" smtClean="0"/>
              <a:t>Technisch ausgereift</a:t>
            </a:r>
          </a:p>
          <a:p>
            <a:r>
              <a:rPr lang="de-DE" b="1" dirty="0" smtClean="0"/>
              <a:t>Unterstützt von vielen IDEs, Clients etc..</a:t>
            </a:r>
          </a:p>
          <a:p>
            <a:r>
              <a:rPr lang="de-DE" b="1" dirty="0" smtClean="0"/>
              <a:t>Komplexe Szenarien sind abbildbar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834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Langsamer als </a:t>
            </a:r>
            <a:r>
              <a:rPr lang="de-DE" b="1" dirty="0" err="1" smtClean="0"/>
              <a:t>git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/>
              <a:t>Ohne Server unbrauchbar </a:t>
            </a: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/>
              <a:t>Branching ist </a:t>
            </a:r>
            <a:r>
              <a:rPr lang="de-DE" b="1" dirty="0" smtClean="0"/>
              <a:t>komplizierter als bei git</a:t>
            </a:r>
            <a:endParaRPr lang="de-DE" b="1" dirty="0"/>
          </a:p>
          <a:p>
            <a:endParaRPr lang="de-DE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23" y="665668"/>
            <a:ext cx="1509379" cy="102502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</a:t>
            </a:r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lohnt sich…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da es sich mehr und mehr als das Standard-Tool für Versionierung durchsetzt </a:t>
            </a:r>
          </a:p>
          <a:p>
            <a:r>
              <a:rPr lang="de-DE" b="1" dirty="0"/>
              <a:t>w</a:t>
            </a:r>
            <a:r>
              <a:rPr lang="de-DE" b="1" dirty="0" smtClean="0"/>
              <a:t>enn man große Mengen an </a:t>
            </a:r>
            <a:r>
              <a:rPr lang="de-DE" b="1" dirty="0" err="1" smtClean="0"/>
              <a:t>Sourcecode</a:t>
            </a:r>
            <a:r>
              <a:rPr lang="de-DE" b="1" dirty="0" smtClean="0"/>
              <a:t> verwalten muss und Geschwindigkeit eine Rolle spielt</a:t>
            </a:r>
          </a:p>
          <a:p>
            <a:r>
              <a:rPr lang="de-DE" b="1" dirty="0"/>
              <a:t>w</a:t>
            </a:r>
            <a:r>
              <a:rPr lang="de-DE" b="1" dirty="0" smtClean="0"/>
              <a:t>enn das </a:t>
            </a:r>
            <a:r>
              <a:rPr lang="de-DE" b="1" dirty="0" err="1" smtClean="0"/>
              <a:t>Mergen</a:t>
            </a:r>
            <a:r>
              <a:rPr lang="de-DE" b="1" dirty="0" smtClean="0"/>
              <a:t> mit SVN zu schwer ist und man es sich leichter machen will</a:t>
            </a:r>
          </a:p>
          <a:p>
            <a:r>
              <a:rPr lang="de-DE" b="1" dirty="0"/>
              <a:t>w</a:t>
            </a:r>
            <a:r>
              <a:rPr lang="de-DE" b="1" dirty="0" smtClean="0"/>
              <a:t>enn man die Definition von „Versionshistorie“ bei SVN auch so mager findet</a:t>
            </a:r>
          </a:p>
          <a:p>
            <a:r>
              <a:rPr lang="de-DE" b="1" dirty="0"/>
              <a:t>w</a:t>
            </a:r>
            <a:r>
              <a:rPr lang="de-DE" b="1" dirty="0" smtClean="0"/>
              <a:t>enn man keine Versionenkontrolle nutzt und/oder die </a:t>
            </a:r>
            <a:r>
              <a:rPr lang="de-DE" b="1" dirty="0" err="1" smtClean="0"/>
              <a:t>Sourcen</a:t>
            </a:r>
            <a:r>
              <a:rPr lang="de-DE" b="1" dirty="0" smtClean="0"/>
              <a:t> lokal halten will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262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6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Buildserver</a:t>
            </a:r>
            <a:endParaRPr lang="de-DE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ein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Dedizierter Server um Softwareprojekte zu kompilieren</a:t>
            </a:r>
          </a:p>
          <a:p>
            <a:endParaRPr lang="de-DE" b="1" dirty="0"/>
          </a:p>
          <a:p>
            <a:r>
              <a:rPr lang="de-DE" b="1" dirty="0" smtClean="0"/>
              <a:t>Meist direkt an eine Versionsverwaltung gekoppelt</a:t>
            </a:r>
          </a:p>
          <a:p>
            <a:pPr lvl="1"/>
            <a:r>
              <a:rPr lang="de-DE" b="1" dirty="0" smtClean="0"/>
              <a:t>Anschließende Automatische Tests möglich</a:t>
            </a:r>
          </a:p>
          <a:p>
            <a:endParaRPr lang="de-DE" b="1" dirty="0"/>
          </a:p>
          <a:p>
            <a:r>
              <a:rPr lang="de-DE" b="1" dirty="0" err="1" smtClean="0"/>
              <a:t>Buildchain</a:t>
            </a:r>
            <a:r>
              <a:rPr lang="de-DE" b="1" dirty="0" smtClean="0"/>
              <a:t> kann beliebig erweitert werden (</a:t>
            </a:r>
            <a:r>
              <a:rPr lang="de-DE" b="1" dirty="0" err="1" smtClean="0"/>
              <a:t>Realease</a:t>
            </a:r>
            <a:r>
              <a:rPr lang="de-DE" b="1" dirty="0" smtClean="0"/>
              <a:t>/</a:t>
            </a:r>
            <a:r>
              <a:rPr lang="de-DE" b="1" dirty="0" err="1" smtClean="0"/>
              <a:t>Debug</a:t>
            </a:r>
            <a:r>
              <a:rPr lang="de-DE" b="1" dirty="0" smtClean="0"/>
              <a:t> </a:t>
            </a:r>
            <a:r>
              <a:rPr lang="de-DE" b="1" dirty="0" err="1" smtClean="0"/>
              <a:t>Builds</a:t>
            </a:r>
            <a:r>
              <a:rPr lang="de-DE" b="1" dirty="0" smtClean="0"/>
              <a:t>, Versionen, QA, Tests usw.)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8144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Warum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Sicherstellung, dass Code immer in selber </a:t>
            </a:r>
            <a:r>
              <a:rPr lang="de-DE" b="1" dirty="0"/>
              <a:t>K</a:t>
            </a:r>
            <a:r>
              <a:rPr lang="de-DE" b="1" dirty="0" smtClean="0"/>
              <a:t>onfiguration kompiliert</a:t>
            </a:r>
          </a:p>
          <a:p>
            <a:endParaRPr lang="de-DE" sz="2800" b="1" dirty="0" smtClean="0"/>
          </a:p>
          <a:p>
            <a:r>
              <a:rPr lang="de-DE" sz="2800" b="1" dirty="0" err="1" smtClean="0"/>
              <a:t>Kopilierbarer</a:t>
            </a:r>
            <a:r>
              <a:rPr lang="de-DE" sz="2800" b="1" dirty="0" smtClean="0"/>
              <a:t> </a:t>
            </a:r>
            <a:r>
              <a:rPr lang="de-DE" sz="2800" b="1" dirty="0" smtClean="0"/>
              <a:t>Code z.B. auf einem Branch immer vorhanden </a:t>
            </a:r>
          </a:p>
          <a:p>
            <a:endParaRPr lang="de-DE" b="1" dirty="0" smtClean="0"/>
          </a:p>
          <a:p>
            <a:r>
              <a:rPr lang="de-DE" b="1" dirty="0" smtClean="0"/>
              <a:t>Deutliche Performance Vorteile bei großen Softwareprojekten</a:t>
            </a:r>
          </a:p>
          <a:p>
            <a:endParaRPr lang="de-DE" sz="2800" b="1" dirty="0"/>
          </a:p>
          <a:p>
            <a:r>
              <a:rPr lang="de-DE" b="1" dirty="0" smtClean="0"/>
              <a:t>Sofortiges Feedback bei fehlerhaftem Code</a:t>
            </a:r>
          </a:p>
          <a:p>
            <a:endParaRPr lang="de-DE" sz="2800" b="1" dirty="0"/>
          </a:p>
          <a:p>
            <a:r>
              <a:rPr lang="de-DE" b="1" dirty="0" smtClean="0"/>
              <a:t>Einfaches bauen eines Historie Standes, trotz nicht </a:t>
            </a:r>
            <a:r>
              <a:rPr lang="de-DE" b="1" dirty="0"/>
              <a:t>A</a:t>
            </a:r>
            <a:r>
              <a:rPr lang="de-DE" b="1" dirty="0" smtClean="0"/>
              <a:t>rchivierung.</a:t>
            </a:r>
            <a:endParaRPr lang="de-DE" sz="2800" b="1" dirty="0" smtClean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691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Versionsverwaltung?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38484"/>
            <a:ext cx="9144000" cy="27193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Koordination der Software-Programmierung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Gleichzeitige Programmierung mehrerer Entwickler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Versionierung der Software-Stände</a:t>
            </a:r>
            <a:endParaRPr lang="de-DE" b="1" dirty="0"/>
          </a:p>
        </p:txBody>
      </p:sp>
      <p:pic>
        <p:nvPicPr>
          <p:cNvPr id="1026" name="Picture 2" descr="http://lokalhost.in/wp-content/uploads/2015/09/git-tutorial_branching-mergin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75" y="4182256"/>
            <a:ext cx="4929110" cy="3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1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47807"/>
            <a:ext cx="9144000" cy="2387600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Wozu brauche ich Versionsverwaltung?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5407"/>
            <a:ext cx="9144000" cy="35504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Protokollierung und Archivierung von Software-Änderungen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Die Arbeit im Team wird enorm erleichtert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/>
              <a:t>Einfaches Rollback </a:t>
            </a:r>
          </a:p>
          <a:p>
            <a:pPr algn="l"/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Umsetzung der Änderungen in verschiedenen Entwicklungszweigen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77" y="2998033"/>
            <a:ext cx="2294560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Drei Arten der Versionierung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17717" y="2477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Lokal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Dezentral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667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Lokal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7" t="8730" r="25648" b="39350"/>
          <a:stretch/>
        </p:blipFill>
        <p:spPr>
          <a:xfrm>
            <a:off x="7594600" y="2141950"/>
            <a:ext cx="3759200" cy="3009900"/>
          </a:xfrm>
          <a:noFill/>
        </p:spPr>
      </p:pic>
      <p:sp>
        <p:nvSpPr>
          <p:cNvPr id="5" name="Textfeld 4"/>
          <p:cNvSpPr txBox="1"/>
          <p:nvPr/>
        </p:nvSpPr>
        <p:spPr>
          <a:xfrm>
            <a:off x="838200" y="2141950"/>
            <a:ext cx="510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Alle Arbeiten sind lokal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Es gibt immer nur eine Realität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Die Versionshistorie ist lokal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Dateien werden als Ganzes versioniert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Vergleiche sind 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Performance ist gut</a:t>
            </a:r>
          </a:p>
        </p:txBody>
      </p:sp>
    </p:spTree>
    <p:extLst>
      <p:ext uri="{BB962C8B-B14F-4D97-AF65-F5344CB8AC3E}">
        <p14:creationId xmlns:p14="http://schemas.microsoft.com/office/powerpoint/2010/main" val="27217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t="7260" r="19482" b="35827"/>
          <a:stretch/>
        </p:blipFill>
        <p:spPr>
          <a:xfrm>
            <a:off x="7899047" y="2213202"/>
            <a:ext cx="4083594" cy="2833811"/>
          </a:xfrm>
        </p:spPr>
      </p:pic>
      <p:sp>
        <p:nvSpPr>
          <p:cNvPr id="5" name="Textfeld 4"/>
          <p:cNvSpPr txBox="1"/>
          <p:nvPr/>
        </p:nvSpPr>
        <p:spPr>
          <a:xfrm>
            <a:off x="434439" y="2213202"/>
            <a:ext cx="7464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Es gibt mehr als eine Realität (ein Server, n </a:t>
            </a:r>
            <a:r>
              <a:rPr lang="de-DE" b="1" dirty="0" err="1" smtClean="0"/>
              <a:t>Workingcopies</a:t>
            </a:r>
            <a:r>
              <a:rPr lang="de-DE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Revisionen werden zentral verwaltet, Versionsnummern zentral vergeben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Vergleiche sind nur direkt mit dem Server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Die Versionshistorie ist nur auf dem Server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Die Zentralisierung ermöglicht ein Zugriffs- und Rechtemanagement</a:t>
            </a:r>
          </a:p>
        </p:txBody>
      </p:sp>
    </p:spTree>
    <p:extLst>
      <p:ext uri="{BB962C8B-B14F-4D97-AF65-F5344CB8AC3E}">
        <p14:creationId xmlns:p14="http://schemas.microsoft.com/office/powerpoint/2010/main" val="4795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</a:t>
            </a:r>
            <a:endParaRPr lang="de-DE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168" r="25708" b="35247"/>
          <a:stretch/>
        </p:blipFill>
        <p:spPr>
          <a:xfrm>
            <a:off x="7648699" y="1690688"/>
            <a:ext cx="3705101" cy="3265717"/>
          </a:xfrm>
        </p:spPr>
      </p:pic>
      <p:sp>
        <p:nvSpPr>
          <p:cNvPr id="5" name="Textfeld 4"/>
          <p:cNvSpPr txBox="1"/>
          <p:nvPr/>
        </p:nvSpPr>
        <p:spPr>
          <a:xfrm>
            <a:off x="838200" y="2160988"/>
            <a:ext cx="85373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Es gibt viele, mehrdimensionale Realitäten</a:t>
            </a:r>
          </a:p>
          <a:p>
            <a:r>
              <a:rPr lang="de-DE" b="1" dirty="0"/>
              <a:t> </a:t>
            </a:r>
            <a:r>
              <a:rPr lang="de-DE" b="1" dirty="0" smtClean="0"/>
              <a:t>     (Multi-Master, Multi-</a:t>
            </a:r>
            <a:r>
              <a:rPr lang="de-DE" b="1" dirty="0" err="1" smtClean="0"/>
              <a:t>Workingcopy</a:t>
            </a:r>
            <a:r>
              <a:rPr lang="de-DE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Jede Workingcopy ist ein kompletter Klon mit allen Versionen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Theoretisch gibt es keinen zentralen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Das Repository ist lokal und unabhängig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Alle Operationen sind lokal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Es ist ein Mechanismus zur Synchronisierung mit einer entfernten Instanz vorhanden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709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GIT? 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Schnell, da eine Vielzahl der Operationen lokal ist</a:t>
            </a:r>
          </a:p>
          <a:p>
            <a:r>
              <a:rPr lang="de-DE" b="1" dirty="0" err="1" smtClean="0"/>
              <a:t>Mergen</a:t>
            </a:r>
            <a:r>
              <a:rPr lang="de-DE" b="1" dirty="0" smtClean="0"/>
              <a:t> ist sicher und einfach</a:t>
            </a:r>
          </a:p>
          <a:p>
            <a:r>
              <a:rPr lang="de-DE" b="1" dirty="0" smtClean="0"/>
              <a:t>Branching ist erwünscht</a:t>
            </a:r>
          </a:p>
          <a:p>
            <a:r>
              <a:rPr lang="de-DE" b="1" dirty="0" smtClean="0"/>
              <a:t>Ohne Server verwendbar</a:t>
            </a:r>
          </a:p>
          <a:p>
            <a:r>
              <a:rPr lang="de-DE" b="1" dirty="0" smtClean="0"/>
              <a:t>Sehr intelligente Historie</a:t>
            </a:r>
          </a:p>
          <a:p>
            <a:r>
              <a:rPr lang="de-DE" b="1" dirty="0" smtClean="0"/>
              <a:t>Ist </a:t>
            </a:r>
            <a:r>
              <a:rPr lang="de-DE" b="1" dirty="0" err="1"/>
              <a:t>O</a:t>
            </a:r>
            <a:r>
              <a:rPr lang="de-DE" b="1" dirty="0" err="1" smtClean="0"/>
              <a:t>penSource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543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Breitbild</PresentationFormat>
  <Paragraphs>107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Berlin Sans FB Demi</vt:lpstr>
      <vt:lpstr>Calibri</vt:lpstr>
      <vt:lpstr>Calibri Light</vt:lpstr>
      <vt:lpstr>Office Theme</vt:lpstr>
      <vt:lpstr>Versionsverwaltung</vt:lpstr>
      <vt:lpstr>Was ist Versionsverwaltung?</vt:lpstr>
      <vt:lpstr>Wozu brauche ich Versionsverwaltung?</vt:lpstr>
      <vt:lpstr>Drei Arten der Versionierung</vt:lpstr>
      <vt:lpstr>Lokal</vt:lpstr>
      <vt:lpstr>Zentral</vt:lpstr>
      <vt:lpstr>Dezentral</vt:lpstr>
      <vt:lpstr>GIT? </vt:lpstr>
      <vt:lpstr>Pros</vt:lpstr>
      <vt:lpstr>Cons</vt:lpstr>
      <vt:lpstr>Subversion?</vt:lpstr>
      <vt:lpstr>Pros</vt:lpstr>
      <vt:lpstr>Cons</vt:lpstr>
      <vt:lpstr>Git lohnt sich…</vt:lpstr>
      <vt:lpstr>Buildserver</vt:lpstr>
      <vt:lpstr>Was ist ein Buildserver?</vt:lpstr>
      <vt:lpstr>Warum Buildserver?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Versionsverwaltung?</dc:title>
  <dc:creator>Alexander Bartz de Cárdenas</dc:creator>
  <cp:lastModifiedBy>Sven Gapski</cp:lastModifiedBy>
  <cp:revision>36</cp:revision>
  <dcterms:created xsi:type="dcterms:W3CDTF">2017-02-01T10:28:42Z</dcterms:created>
  <dcterms:modified xsi:type="dcterms:W3CDTF">2017-02-03T10:49:37Z</dcterms:modified>
</cp:coreProperties>
</file>