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9" autoAdjust="0"/>
  </p:normalViewPr>
  <p:slideViewPr>
    <p:cSldViewPr>
      <p:cViewPr>
        <p:scale>
          <a:sx n="100" d="100"/>
          <a:sy n="100" d="100"/>
        </p:scale>
        <p:origin x="-1980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C6613-C5DF-49F7-B06C-DFFB31F6D434}" type="datetimeFigureOut">
              <a:rPr lang="de-DE" smtClean="0"/>
              <a:t>22.09.2013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0A3E9-DA08-4611-A35A-395E359759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34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D87F-F54F-4062-BD0C-5D541CF8FC09}" type="datetimeFigureOut">
              <a:rPr lang="de-DE" smtClean="0"/>
              <a:t>22.09.2013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35EF-AE87-4C75-9634-3A1A35F62F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50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35EF-AE87-4C75-9634-3A1A35F62FC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84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EF1-51B4-49B0-93C0-95A6DFBD7498}" type="datetime1">
              <a:rPr lang="de-DE" smtClean="0"/>
              <a:t>22.09.2013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47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7665-C7ED-4265-A591-B44D7621DFFE}" type="datetime1">
              <a:rPr lang="de-DE" smtClean="0"/>
              <a:t>22.09.2013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56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304B-9178-4AAE-BF3E-DEDAE7AE0A61}" type="datetime1">
              <a:rPr lang="de-DE" smtClean="0"/>
              <a:t>22.09.2013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00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BF1-D9AC-4C63-A5A0-665006DC4AAB}" type="datetime1">
              <a:rPr lang="de-DE" smtClean="0"/>
              <a:t>22.09.2013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38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190-C13E-405F-BEDD-7086FA91BFD0}" type="datetime1">
              <a:rPr lang="de-DE" smtClean="0"/>
              <a:t>22.09.2013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42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1EF-871D-465E-8975-E4D8CF9D1D9F}" type="datetime1">
              <a:rPr lang="de-DE" smtClean="0"/>
              <a:t>22.09.2013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857F-9CB9-4AD3-A8D8-221B4DED606B}" type="datetime1">
              <a:rPr lang="de-DE" smtClean="0"/>
              <a:t>22.09.2013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69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6A5-5189-47EE-9CE5-FE319462B3ED}" type="datetime1">
              <a:rPr lang="de-DE" smtClean="0"/>
              <a:t>22.09.2013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02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C83-DA2C-4B54-AC61-AC2C1426E72E}" type="datetime1">
              <a:rPr lang="de-DE" smtClean="0"/>
              <a:t>22.09.2013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34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478D-0C1E-450C-810B-538C973DD10E}" type="datetime1">
              <a:rPr lang="de-DE" smtClean="0"/>
              <a:t>22.09.2013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0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670F-4938-4CCF-97DF-A306ADCD138D}" type="datetime1">
              <a:rPr lang="de-DE" smtClean="0"/>
              <a:t>22.09.2013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58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7200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56792"/>
            <a:ext cx="864096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658-2380-4495-86AD-B7E6CAB8BF45}" type="datetime1">
              <a:rPr lang="de-DE" smtClean="0"/>
              <a:t>22.09.2013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3768" y="6381328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>
                <a:solidFill>
                  <a:schemeClr val="tx1"/>
                </a:solidFill>
              </a:defRPr>
            </a:lvl1pPr>
          </a:lstStyle>
          <a:p>
            <a:fld id="{B049B846-E148-4D3E-B7C7-D358D26736A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3D-Gameprojekt</a:t>
            </a:r>
          </a:p>
          <a:p>
            <a:endParaRPr lang="de-DE" dirty="0" smtClean="0"/>
          </a:p>
          <a:p>
            <a:r>
              <a:rPr lang="de-DE" dirty="0" smtClean="0"/>
              <a:t>Anne-Lena Simon, Svenja </a:t>
            </a:r>
            <a:r>
              <a:rPr lang="de-DE" dirty="0" err="1" smtClean="0"/>
              <a:t>Handreck</a:t>
            </a:r>
            <a:r>
              <a:rPr lang="de-DE" dirty="0" smtClean="0"/>
              <a:t>, </a:t>
            </a:r>
            <a:endParaRPr lang="de-DE" dirty="0"/>
          </a:p>
          <a:p>
            <a:r>
              <a:rPr lang="de-DE" dirty="0" smtClean="0"/>
              <a:t>Björn Golla, Sebastian Rohde</a:t>
            </a:r>
          </a:p>
        </p:txBody>
      </p:sp>
      <p:pic>
        <p:nvPicPr>
          <p:cNvPr id="4" name="Picture 2" descr="C:\Users\Sebastian\Documents\Uni &amp; Wohnung\candyland\Candyland\CandylandContent\Images\M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37" y="205036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hat was gemacht?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Anne-Lena Simon</a:t>
            </a:r>
          </a:p>
          <a:p>
            <a:pPr lvl="1"/>
            <a:r>
              <a:rPr lang="de-DE" dirty="0" err="1" smtClean="0"/>
              <a:t>Levelstruktur</a:t>
            </a:r>
            <a:r>
              <a:rPr lang="de-DE" dirty="0" smtClean="0"/>
              <a:t>, 2D-Grafiken, </a:t>
            </a:r>
            <a:r>
              <a:rPr lang="de-DE" dirty="0" err="1" smtClean="0"/>
              <a:t>Shader</a:t>
            </a:r>
            <a:r>
              <a:rPr lang="de-DE" dirty="0" smtClean="0"/>
              <a:t>, </a:t>
            </a:r>
            <a:r>
              <a:rPr lang="de-DE" dirty="0" err="1" smtClean="0"/>
              <a:t>Leveldesign</a:t>
            </a:r>
            <a:endParaRPr lang="de-DE" dirty="0" smtClean="0"/>
          </a:p>
          <a:p>
            <a:r>
              <a:rPr lang="de-DE" b="1" dirty="0" smtClean="0"/>
              <a:t>Svenja </a:t>
            </a:r>
            <a:r>
              <a:rPr lang="de-DE" b="1" dirty="0" err="1" smtClean="0"/>
              <a:t>Handreck</a:t>
            </a:r>
            <a:endParaRPr lang="de-DE" b="1" dirty="0" smtClean="0"/>
          </a:p>
          <a:p>
            <a:pPr lvl="1"/>
            <a:r>
              <a:rPr lang="de-DE" dirty="0" smtClean="0"/>
              <a:t>Speichern, Objektverhalten, 2D-Grafiken, </a:t>
            </a:r>
            <a:r>
              <a:rPr lang="de-DE" dirty="0" err="1" smtClean="0"/>
              <a:t>Leveldesign</a:t>
            </a:r>
            <a:endParaRPr lang="de-DE" dirty="0" smtClean="0"/>
          </a:p>
          <a:p>
            <a:r>
              <a:rPr lang="de-DE" b="1" dirty="0" smtClean="0"/>
              <a:t>Björn Golla</a:t>
            </a:r>
          </a:p>
          <a:p>
            <a:pPr lvl="1"/>
            <a:r>
              <a:rPr lang="de-DE" dirty="0" smtClean="0"/>
              <a:t>Steuerung, Kamera, Spieler, </a:t>
            </a:r>
            <a:r>
              <a:rPr lang="de-DE" dirty="0" err="1" smtClean="0"/>
              <a:t>Leveldesign</a:t>
            </a:r>
            <a:endParaRPr lang="de-DE" dirty="0" smtClean="0"/>
          </a:p>
          <a:p>
            <a:r>
              <a:rPr lang="de-DE" b="1" dirty="0" smtClean="0"/>
              <a:t>Sebastian Rohde</a:t>
            </a:r>
          </a:p>
          <a:p>
            <a:pPr lvl="1"/>
            <a:r>
              <a:rPr lang="de-DE" dirty="0" smtClean="0"/>
              <a:t>Modelle, </a:t>
            </a:r>
            <a:r>
              <a:rPr lang="de-DE" dirty="0" err="1" smtClean="0"/>
              <a:t>Shader</a:t>
            </a:r>
            <a:r>
              <a:rPr lang="de-DE" dirty="0" smtClean="0"/>
              <a:t>, Sounds, </a:t>
            </a:r>
            <a:r>
              <a:rPr lang="de-DE" dirty="0" err="1" smtClean="0"/>
              <a:t>Leveldesign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98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Highlights unseres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Offene, erweiterbare Welt</a:t>
            </a:r>
          </a:p>
          <a:p>
            <a:r>
              <a:rPr lang="de-DE" dirty="0" smtClean="0"/>
              <a:t>Tolle Grafik</a:t>
            </a:r>
          </a:p>
          <a:p>
            <a:r>
              <a:rPr lang="de-DE" dirty="0" smtClean="0"/>
              <a:t>Kniffelige Rätsel</a:t>
            </a:r>
          </a:p>
          <a:p>
            <a:r>
              <a:rPr lang="de-DE" dirty="0" smtClean="0"/>
              <a:t>Entspannte Atmosphäre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Und nicht zu vergessen…</a:t>
            </a:r>
          </a:p>
          <a:p>
            <a:r>
              <a:rPr lang="de-DE" dirty="0" smtClean="0"/>
              <a:t>Hoher </a:t>
            </a:r>
            <a:r>
              <a:rPr lang="de-DE" dirty="0" err="1" smtClean="0"/>
              <a:t>Süßheitsfaktor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3</a:t>
            </a:fld>
            <a:endParaRPr lang="de-DE" dirty="0"/>
          </a:p>
        </p:txBody>
      </p:sp>
      <p:pic>
        <p:nvPicPr>
          <p:cNvPr id="2050" name="Picture 2" descr="C:\Users\Sebastian\Documents\Uni &amp; Wohnung\candyland\Dokumente\sie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4371"/>
            <a:ext cx="3718238" cy="371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2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vielen Stunden in der FIN haben sich gelohnt, denn...</a:t>
            </a:r>
          </a:p>
          <a:p>
            <a:pPr lvl="1"/>
            <a:r>
              <a:rPr lang="de-DE" dirty="0"/>
              <a:t>d</a:t>
            </a:r>
            <a:r>
              <a:rPr lang="de-DE" dirty="0" smtClean="0"/>
              <a:t>urchweg positives Feedback</a:t>
            </a:r>
          </a:p>
          <a:p>
            <a:pPr lvl="1"/>
            <a:r>
              <a:rPr lang="de-DE" dirty="0" smtClean="0"/>
              <a:t>gute Kommunikation im Team</a:t>
            </a:r>
          </a:p>
          <a:p>
            <a:pPr lvl="1"/>
            <a:r>
              <a:rPr lang="de-DE" dirty="0" smtClean="0"/>
              <a:t>viel Neues gelernt</a:t>
            </a:r>
          </a:p>
          <a:p>
            <a:pPr lvl="2"/>
            <a:r>
              <a:rPr lang="de-DE" dirty="0" smtClean="0"/>
              <a:t>C#, XNA</a:t>
            </a:r>
          </a:p>
          <a:p>
            <a:pPr lvl="2"/>
            <a:r>
              <a:rPr lang="de-DE" dirty="0" smtClean="0"/>
              <a:t>Projektarbeit in großem Umfang</a:t>
            </a:r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r>
              <a:rPr lang="de-DE" i="1" dirty="0" smtClean="0"/>
              <a:t>Wir haben gemeinsam ein tolles Spiel entwickelt, dass uns und anderen Leuten viel Spaß macht!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45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_pres_vorlage_pp_sose1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Bildschirmpräsentation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aca_pres_vorlage_pp_sose12</vt:lpstr>
      <vt:lpstr>PowerPoint-Präsentation</vt:lpstr>
      <vt:lpstr>Wer hat was gemacht?</vt:lpstr>
      <vt:lpstr>Highlights unseres Spiels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</dc:creator>
  <cp:lastModifiedBy>Sebastian</cp:lastModifiedBy>
  <cp:revision>12</cp:revision>
  <dcterms:created xsi:type="dcterms:W3CDTF">2013-09-22T15:13:35Z</dcterms:created>
  <dcterms:modified xsi:type="dcterms:W3CDTF">2013-09-22T18:04:28Z</dcterms:modified>
</cp:coreProperties>
</file>