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5EABC-E09C-41E1-A7BB-4534FD1F4E68}" type="datetimeFigureOut">
              <a:rPr lang="en-US" smtClean="0"/>
              <a:t>2020-10-09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CAB6E-76C0-444A-AABA-A46A725D6136}" type="slidenum">
              <a:rPr lang="en-US" smtClean="0"/>
              <a:t>‹#›</a:t>
            </a:fld>
            <a:endParaRPr lang="en-US"/>
          </a:p>
        </p:txBody>
      </p:sp>
    </p:spTree>
    <p:extLst>
      <p:ext uri="{BB962C8B-B14F-4D97-AF65-F5344CB8AC3E}">
        <p14:creationId xmlns:p14="http://schemas.microsoft.com/office/powerpoint/2010/main" val="360924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 </a:t>
            </a:r>
            <a:r>
              <a:rPr lang="en-US" altLang="zh-CN" smtClean="0"/>
              <a:t>https://docs.docker.com/develop/develop-images/dockerfile_best-practices/#leverage-build-cache</a:t>
            </a:r>
          </a:p>
          <a:p>
            <a:endParaRPr lang="en-US"/>
          </a:p>
        </p:txBody>
      </p:sp>
      <p:sp>
        <p:nvSpPr>
          <p:cNvPr id="4" name="Slide Number Placeholder 3"/>
          <p:cNvSpPr>
            <a:spLocks noGrp="1"/>
          </p:cNvSpPr>
          <p:nvPr>
            <p:ph type="sldNum" sz="quarter" idx="10"/>
          </p:nvPr>
        </p:nvSpPr>
        <p:spPr/>
        <p:txBody>
          <a:bodyPr/>
          <a:lstStyle/>
          <a:p>
            <a:fld id="{5B0CAB6E-76C0-444A-AABA-A46A725D6136}" type="slidenum">
              <a:rPr lang="en-US" smtClean="0"/>
              <a:t>7</a:t>
            </a:fld>
            <a:endParaRPr lang="en-US"/>
          </a:p>
        </p:txBody>
      </p:sp>
    </p:spTree>
    <p:extLst>
      <p:ext uri="{BB962C8B-B14F-4D97-AF65-F5344CB8AC3E}">
        <p14:creationId xmlns:p14="http://schemas.microsoft.com/office/powerpoint/2010/main" val="292265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FAFB0-ED48-4593-A3B5-5F201019E131}" type="datetimeFigureOut">
              <a:rPr lang="en-US" smtClean="0"/>
              <a:t>2020-10-09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38047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FAFB0-ED48-4593-A3B5-5F201019E131}" type="datetimeFigureOut">
              <a:rPr lang="en-US" smtClean="0"/>
              <a:t>2020-10-09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297285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FAFB0-ED48-4593-A3B5-5F201019E131}" type="datetimeFigureOut">
              <a:rPr lang="en-US" smtClean="0"/>
              <a:t>2020-10-09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104149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FAFB0-ED48-4593-A3B5-5F201019E131}" type="datetimeFigureOut">
              <a:rPr lang="en-US" smtClean="0"/>
              <a:t>2020-10-09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423563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FAFB0-ED48-4593-A3B5-5F201019E131}" type="datetimeFigureOut">
              <a:rPr lang="en-US" smtClean="0"/>
              <a:t>2020-10-09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365002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FAFB0-ED48-4593-A3B5-5F201019E131}" type="datetimeFigureOut">
              <a:rPr lang="en-US" smtClean="0"/>
              <a:t>2020-10-09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374990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FAFB0-ED48-4593-A3B5-5F201019E131}" type="datetimeFigureOut">
              <a:rPr lang="en-US" smtClean="0"/>
              <a:t>2020-10-09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359264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FAFB0-ED48-4593-A3B5-5F201019E131}" type="datetimeFigureOut">
              <a:rPr lang="en-US" smtClean="0"/>
              <a:t>2020-10-09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278247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FAFB0-ED48-4593-A3B5-5F201019E131}" type="datetimeFigureOut">
              <a:rPr lang="en-US" smtClean="0"/>
              <a:t>2020-10-09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84862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FAFB0-ED48-4593-A3B5-5F201019E131}" type="datetimeFigureOut">
              <a:rPr lang="en-US" smtClean="0"/>
              <a:t>2020-10-09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212790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FAFB0-ED48-4593-A3B5-5F201019E131}" type="datetimeFigureOut">
              <a:rPr lang="en-US" smtClean="0"/>
              <a:t>2020-10-09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F6BD0-66FD-42F9-995E-CE445362FA32}" type="slidenum">
              <a:rPr lang="en-US" smtClean="0"/>
              <a:t>‹#›</a:t>
            </a:fld>
            <a:endParaRPr lang="en-US"/>
          </a:p>
        </p:txBody>
      </p:sp>
    </p:spTree>
    <p:extLst>
      <p:ext uri="{BB962C8B-B14F-4D97-AF65-F5344CB8AC3E}">
        <p14:creationId xmlns:p14="http://schemas.microsoft.com/office/powerpoint/2010/main" val="373008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FAFB0-ED48-4593-A3B5-5F201019E131}" type="datetimeFigureOut">
              <a:rPr lang="en-US" smtClean="0"/>
              <a:t>2020-10-09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F6BD0-66FD-42F9-995E-CE445362FA32}" type="slidenum">
              <a:rPr lang="en-US" smtClean="0"/>
              <a:t>‹#›</a:t>
            </a:fld>
            <a:endParaRPr lang="en-US"/>
          </a:p>
        </p:txBody>
      </p:sp>
    </p:spTree>
    <p:extLst>
      <p:ext uri="{BB962C8B-B14F-4D97-AF65-F5344CB8AC3E}">
        <p14:creationId xmlns:p14="http://schemas.microsoft.com/office/powerpoint/2010/main" val="368896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161" y="528034"/>
            <a:ext cx="9302839" cy="1011462"/>
          </a:xfrm>
        </p:spPr>
        <p:txBody>
          <a:bodyPr/>
          <a:lstStyle/>
          <a:p>
            <a:r>
              <a:rPr lang="en-US" altLang="zh-CN" dirty="0" err="1" smtClean="0"/>
              <a:t>Docker</a:t>
            </a:r>
            <a:r>
              <a:rPr lang="zh-CN" altLang="en-US" dirty="0" smtClean="0"/>
              <a:t>简介</a:t>
            </a:r>
            <a:endParaRPr lang="en-US" dirty="0"/>
          </a:p>
        </p:txBody>
      </p:sp>
      <p:sp>
        <p:nvSpPr>
          <p:cNvPr id="3" name="Subtitle 2"/>
          <p:cNvSpPr>
            <a:spLocks noGrp="1"/>
          </p:cNvSpPr>
          <p:nvPr>
            <p:ph type="subTitle" idx="1"/>
          </p:nvPr>
        </p:nvSpPr>
        <p:spPr>
          <a:xfrm>
            <a:off x="4250027" y="2768958"/>
            <a:ext cx="6338551" cy="2640168"/>
          </a:xfrm>
        </p:spPr>
        <p:txBody>
          <a:bodyPr/>
          <a:lstStyle/>
          <a:p>
            <a:pPr marL="457200" indent="-457200" algn="l">
              <a:buAutoNum type="arabicPeriod"/>
            </a:pPr>
            <a:r>
              <a:rPr lang="zh-CN" altLang="en-US" dirty="0" smtClean="0"/>
              <a:t>为什么</a:t>
            </a:r>
            <a:endParaRPr lang="en-US" altLang="zh-CN" dirty="0" smtClean="0"/>
          </a:p>
          <a:p>
            <a:pPr marL="457200" indent="-457200" algn="l">
              <a:buAutoNum type="arabicPeriod"/>
            </a:pPr>
            <a:r>
              <a:rPr lang="zh-CN" altLang="en-US" dirty="0" smtClean="0"/>
              <a:t>是什么</a:t>
            </a:r>
            <a:endParaRPr lang="en-US" altLang="zh-CN" dirty="0" smtClean="0"/>
          </a:p>
          <a:p>
            <a:pPr marL="457200" indent="-457200" algn="l">
              <a:buAutoNum type="arabicPeriod"/>
            </a:pPr>
            <a:r>
              <a:rPr lang="zh-CN" altLang="en-US" dirty="0"/>
              <a:t>怎么</a:t>
            </a:r>
            <a:r>
              <a:rPr lang="zh-CN" altLang="en-US" dirty="0" smtClean="0"/>
              <a:t>用</a:t>
            </a:r>
            <a:endParaRPr lang="en-US" altLang="zh-CN" dirty="0" smtClean="0"/>
          </a:p>
          <a:p>
            <a:pPr marL="457200" indent="-457200" algn="l">
              <a:buAutoNum type="arabicPeriod"/>
            </a:pPr>
            <a:r>
              <a:rPr lang="zh-CN" altLang="en-US" dirty="0" smtClean="0"/>
              <a:t>延伸</a:t>
            </a:r>
            <a:endParaRPr lang="en-US" altLang="zh-CN" dirty="0" smtClean="0"/>
          </a:p>
          <a:p>
            <a:pPr marL="457200" indent="-457200" algn="l">
              <a:buAutoNum type="arabicPeriod"/>
            </a:pPr>
            <a:r>
              <a:rPr lang="en-US" altLang="zh-CN" dirty="0"/>
              <a:t>tips</a:t>
            </a:r>
            <a:endParaRPr lang="en-US" dirty="0"/>
          </a:p>
        </p:txBody>
      </p:sp>
    </p:spTree>
    <p:extLst>
      <p:ext uri="{BB962C8B-B14F-4D97-AF65-F5344CB8AC3E}">
        <p14:creationId xmlns:p14="http://schemas.microsoft.com/office/powerpoint/2010/main" val="324253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为什么出现，解决什么问题？</a:t>
            </a:r>
            <a:endParaRPr lang="en-US" dirty="0"/>
          </a:p>
        </p:txBody>
      </p:sp>
      <p:sp>
        <p:nvSpPr>
          <p:cNvPr id="3" name="Content Placeholder 2"/>
          <p:cNvSpPr>
            <a:spLocks noGrp="1"/>
          </p:cNvSpPr>
          <p:nvPr>
            <p:ph idx="1"/>
          </p:nvPr>
        </p:nvSpPr>
        <p:spPr/>
        <p:txBody>
          <a:bodyPr/>
          <a:lstStyle/>
          <a:p>
            <a:r>
              <a:rPr lang="en-US" dirty="0" smtClean="0"/>
              <a:t>1.</a:t>
            </a:r>
            <a:r>
              <a:rPr lang="en-US" dirty="0"/>
              <a:t> </a:t>
            </a:r>
            <a:r>
              <a:rPr lang="en-US" altLang="zh-CN" dirty="0" err="1" smtClean="0"/>
              <a:t>Docker</a:t>
            </a:r>
            <a:r>
              <a:rPr lang="en-US" altLang="zh-CN" dirty="0" smtClean="0"/>
              <a:t> </a:t>
            </a:r>
            <a:r>
              <a:rPr lang="zh-CN" altLang="en-US" dirty="0" smtClean="0"/>
              <a:t>的出现一定是因为目前的后端在开发和运维阶段确实需要一种虚拟化技术解决开发环境和生产环境环境一致的问题。</a:t>
            </a:r>
            <a:endParaRPr lang="en-US" altLang="zh-CN" dirty="0" smtClean="0"/>
          </a:p>
          <a:p>
            <a:r>
              <a:rPr lang="en-US" dirty="0" smtClean="0"/>
              <a:t>2. </a:t>
            </a:r>
            <a:r>
              <a:rPr lang="zh-CN" altLang="en-US" dirty="0" smtClean="0"/>
              <a:t>微服务架构的兴起。</a:t>
            </a:r>
            <a:endParaRPr lang="en-US" altLang="zh-CN" dirty="0" smtClean="0"/>
          </a:p>
          <a:p>
            <a:r>
              <a:rPr lang="en-US" dirty="0" smtClean="0"/>
              <a:t>3. </a:t>
            </a:r>
            <a:r>
              <a:rPr lang="zh-CN" altLang="en-US" dirty="0" smtClean="0"/>
              <a:t>安全问题。</a:t>
            </a:r>
            <a:r>
              <a:rPr lang="en-US" dirty="0" smtClean="0"/>
              <a:t> </a:t>
            </a:r>
          </a:p>
          <a:p>
            <a:endParaRPr lang="en-US" dirty="0"/>
          </a:p>
        </p:txBody>
      </p:sp>
    </p:spTree>
    <p:extLst>
      <p:ext uri="{BB962C8B-B14F-4D97-AF65-F5344CB8AC3E}">
        <p14:creationId xmlns:p14="http://schemas.microsoft.com/office/powerpoint/2010/main" val="421208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原理是什么？（对比与虚拟机 </a:t>
            </a:r>
            <a:r>
              <a:rPr lang="en-US" altLang="zh-CN" smtClean="0"/>
              <a:t>vmvare</a:t>
            </a:r>
            <a:r>
              <a:rPr lang="zh-CN" altLang="en-US"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206" y="1690688"/>
            <a:ext cx="8421710" cy="3655936"/>
          </a:xfrm>
        </p:spPr>
      </p:pic>
    </p:spTree>
    <p:extLst>
      <p:ext uri="{BB962C8B-B14F-4D97-AF65-F5344CB8AC3E}">
        <p14:creationId xmlns:p14="http://schemas.microsoft.com/office/powerpoint/2010/main" val="40988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对比</a:t>
            </a:r>
            <a:endParaRPr lang="en-US" dirty="0"/>
          </a:p>
        </p:txBody>
      </p:sp>
      <p:sp>
        <p:nvSpPr>
          <p:cNvPr id="3" name="Content Placeholder 2"/>
          <p:cNvSpPr>
            <a:spLocks noGrp="1"/>
          </p:cNvSpPr>
          <p:nvPr>
            <p:ph idx="1"/>
          </p:nvPr>
        </p:nvSpPr>
        <p:spPr/>
        <p:txBody>
          <a:bodyPr/>
          <a:lstStyle/>
          <a:p>
            <a:r>
              <a:rPr lang="en-US" dirty="0" smtClean="0"/>
              <a:t>1. </a:t>
            </a:r>
            <a:r>
              <a:rPr lang="en-US" altLang="zh-CN" dirty="0" err="1" smtClean="0"/>
              <a:t>docker</a:t>
            </a:r>
            <a:r>
              <a:rPr lang="en-US" altLang="zh-CN" dirty="0" smtClean="0"/>
              <a:t> </a:t>
            </a:r>
            <a:r>
              <a:rPr lang="zh-CN" altLang="en-US" dirty="0" smtClean="0"/>
              <a:t>不虚拟硬件</a:t>
            </a:r>
            <a:endParaRPr lang="en-US" altLang="zh-CN" dirty="0" smtClean="0"/>
          </a:p>
          <a:p>
            <a:r>
              <a:rPr lang="en-US" dirty="0" smtClean="0"/>
              <a:t>2. </a:t>
            </a:r>
            <a:r>
              <a:rPr lang="en-US" altLang="zh-CN" dirty="0" err="1" smtClean="0"/>
              <a:t>docker</a:t>
            </a:r>
            <a:r>
              <a:rPr lang="en-US" altLang="zh-CN" dirty="0" smtClean="0"/>
              <a:t> </a:t>
            </a:r>
            <a:r>
              <a:rPr lang="zh-CN" altLang="en-US" dirty="0" smtClean="0"/>
              <a:t>占用的系统资源少， 轻量</a:t>
            </a:r>
            <a:endParaRPr lang="en-US" altLang="zh-CN" dirty="0" smtClean="0"/>
          </a:p>
          <a:p>
            <a:r>
              <a:rPr lang="en-US" dirty="0" smtClean="0"/>
              <a:t>3. </a:t>
            </a:r>
            <a:r>
              <a:rPr lang="en-US" altLang="zh-CN" dirty="0" err="1" smtClean="0"/>
              <a:t>docker</a:t>
            </a:r>
            <a:r>
              <a:rPr lang="en-US" altLang="zh-CN" dirty="0" smtClean="0"/>
              <a:t> </a:t>
            </a:r>
            <a:r>
              <a:rPr lang="zh-CN" altLang="en-US" dirty="0" smtClean="0"/>
              <a:t>更灵活</a:t>
            </a:r>
            <a:endParaRPr lang="en-US" altLang="zh-CN" dirty="0" smtClean="0"/>
          </a:p>
          <a:p>
            <a:endParaRPr lang="en-US" dirty="0"/>
          </a:p>
        </p:txBody>
      </p:sp>
    </p:spTree>
    <p:extLst>
      <p:ext uri="{BB962C8B-B14F-4D97-AF65-F5344CB8AC3E}">
        <p14:creationId xmlns:p14="http://schemas.microsoft.com/office/powerpoint/2010/main" val="27282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怎么用？</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开发环境隔离、灵活，永远都是干净的开发环境。</a:t>
            </a:r>
            <a:endParaRPr lang="en-US" altLang="zh-CN" dirty="0" smtClean="0"/>
          </a:p>
          <a:p>
            <a:r>
              <a:rPr lang="en-US" dirty="0" smtClean="0"/>
              <a:t>2. </a:t>
            </a:r>
            <a:r>
              <a:rPr lang="zh-CN" altLang="en-US" dirty="0" smtClean="0"/>
              <a:t>交付不扯皮，给测试、上线的交付是 </a:t>
            </a:r>
            <a:r>
              <a:rPr lang="en-US" altLang="zh-CN" dirty="0" smtClean="0"/>
              <a:t>image</a:t>
            </a:r>
            <a:r>
              <a:rPr lang="zh-CN" altLang="en-US" dirty="0" smtClean="0"/>
              <a:t>， 开发、测试、生产 环境一致。</a:t>
            </a:r>
            <a:endParaRPr lang="en-US" altLang="zh-CN" dirty="0" smtClean="0"/>
          </a:p>
          <a:p>
            <a:r>
              <a:rPr lang="en-US" altLang="zh-CN" dirty="0" smtClean="0"/>
              <a:t>3. </a:t>
            </a:r>
            <a:r>
              <a:rPr lang="zh-CN" altLang="en-US" dirty="0" smtClean="0"/>
              <a:t>沟通方便， 直接用 </a:t>
            </a:r>
            <a:r>
              <a:rPr lang="en-US" altLang="zh-CN" dirty="0" smtClean="0"/>
              <a:t>image </a:t>
            </a:r>
            <a:r>
              <a:rPr lang="zh-CN" altLang="en-US" dirty="0" smtClean="0"/>
              <a:t>作为沟通的载体，讨论基础相对一致。</a:t>
            </a:r>
            <a:endParaRPr lang="en-US" altLang="zh-CN" dirty="0" smtClean="0"/>
          </a:p>
        </p:txBody>
      </p:sp>
    </p:spTree>
    <p:extLst>
      <p:ext uri="{BB962C8B-B14F-4D97-AF65-F5344CB8AC3E}">
        <p14:creationId xmlns:p14="http://schemas.microsoft.com/office/powerpoint/2010/main" val="106084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sp>
        <p:nvSpPr>
          <p:cNvPr id="3" name="Content Placeholder 2"/>
          <p:cNvSpPr>
            <a:spLocks noGrp="1"/>
          </p:cNvSpPr>
          <p:nvPr>
            <p:ph idx="1"/>
          </p:nvPr>
        </p:nvSpPr>
        <p:spPr/>
        <p:txBody>
          <a:bodyPr/>
          <a:lstStyle/>
          <a:p>
            <a:r>
              <a:rPr lang="en-US" altLang="zh-CN" dirty="0" err="1" smtClean="0"/>
              <a:t>Docker</a:t>
            </a:r>
            <a:r>
              <a:rPr lang="en-US" altLang="zh-CN" dirty="0" smtClean="0"/>
              <a:t>-swarm</a:t>
            </a:r>
          </a:p>
          <a:p>
            <a:r>
              <a:rPr lang="en-US" altLang="zh-CN" dirty="0" smtClean="0"/>
              <a:t>K8s</a:t>
            </a:r>
          </a:p>
          <a:p>
            <a:r>
              <a:rPr lang="en-US" altLang="zh-CN" dirty="0" smtClean="0"/>
              <a:t>Puppet</a:t>
            </a:r>
          </a:p>
          <a:p>
            <a:pPr marL="0" indent="0">
              <a:buNone/>
            </a:pPr>
            <a:endParaRPr lang="en-US" altLang="zh-CN" dirty="0" smtClean="0"/>
          </a:p>
        </p:txBody>
      </p:sp>
    </p:spTree>
    <p:extLst>
      <p:ext uri="{BB962C8B-B14F-4D97-AF65-F5344CB8AC3E}">
        <p14:creationId xmlns:p14="http://schemas.microsoft.com/office/powerpoint/2010/main" val="331185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ips</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latin typeface="Consolas" panose="020B0609020204030204" pitchFamily="49" charset="0"/>
              </a:rPr>
              <a:t>Build context</a:t>
            </a:r>
            <a:r>
              <a:rPr lang="zh-CN" altLang="en-US" sz="2400" dirty="0">
                <a:latin typeface="Consolas" panose="020B0609020204030204" pitchFamily="49" charset="0"/>
              </a:rPr>
              <a:t>， 因为是</a:t>
            </a:r>
            <a:r>
              <a:rPr lang="en-US" altLang="zh-CN" sz="2400" dirty="0">
                <a:latin typeface="Consolas" panose="020B0609020204030204" pitchFamily="49" charset="0"/>
              </a:rPr>
              <a:t>c/s</a:t>
            </a:r>
            <a:r>
              <a:rPr lang="zh-CN" altLang="en-US" sz="2400" dirty="0" smtClean="0">
                <a:latin typeface="Consolas" panose="020B0609020204030204" pitchFamily="49" charset="0"/>
              </a:rPr>
              <a:t>结构</a:t>
            </a:r>
            <a:r>
              <a:rPr lang="zh-CN" altLang="en-US" sz="2400" dirty="0">
                <a:latin typeface="Consolas" panose="020B0609020204030204" pitchFamily="49" charset="0"/>
              </a:rPr>
              <a:t>且</a:t>
            </a:r>
            <a:r>
              <a:rPr lang="zh-CN" altLang="en-US" sz="2400" dirty="0" smtClean="0">
                <a:latin typeface="Consolas" panose="020B0609020204030204" pitchFamily="49" charset="0"/>
              </a:rPr>
              <a:t>干</a:t>
            </a:r>
            <a:r>
              <a:rPr lang="zh-CN" altLang="en-US" sz="2400" dirty="0">
                <a:latin typeface="Consolas" panose="020B0609020204030204" pitchFamily="49" charset="0"/>
              </a:rPr>
              <a:t>活的是 </a:t>
            </a:r>
            <a:r>
              <a:rPr lang="en-US" altLang="zh-CN" sz="2400" dirty="0">
                <a:latin typeface="Consolas" panose="020B0609020204030204" pitchFamily="49" charset="0"/>
              </a:rPr>
              <a:t>server</a:t>
            </a:r>
            <a:r>
              <a:rPr lang="zh-CN" altLang="en-US" sz="2400" dirty="0">
                <a:latin typeface="Consolas" panose="020B0609020204030204" pitchFamily="49" charset="0"/>
              </a:rPr>
              <a:t>， </a:t>
            </a:r>
            <a:r>
              <a:rPr lang="en-US" altLang="zh-CN" sz="2400" dirty="0" err="1">
                <a:latin typeface="Consolas" panose="020B0609020204030204" pitchFamily="49" charset="0"/>
              </a:rPr>
              <a:t>docker</a:t>
            </a:r>
            <a:r>
              <a:rPr lang="en-US" altLang="zh-CN" sz="2400" dirty="0">
                <a:latin typeface="Consolas" panose="020B0609020204030204" pitchFamily="49" charset="0"/>
              </a:rPr>
              <a:t> build </a:t>
            </a:r>
            <a:r>
              <a:rPr lang="zh-CN" altLang="en-US" sz="2400" dirty="0">
                <a:latin typeface="Consolas" panose="020B0609020204030204" pitchFamily="49" charset="0"/>
              </a:rPr>
              <a:t>执行的当前路径的所有内容会发送给 </a:t>
            </a:r>
            <a:r>
              <a:rPr lang="en-US" altLang="zh-CN" sz="2400" dirty="0">
                <a:latin typeface="Consolas" panose="020B0609020204030204" pitchFamily="49" charset="0"/>
              </a:rPr>
              <a:t>server</a:t>
            </a:r>
            <a:r>
              <a:rPr lang="zh-CN" altLang="en-US" sz="2400" dirty="0">
                <a:latin typeface="Consolas" panose="020B0609020204030204" pitchFamily="49" charset="0"/>
              </a:rPr>
              <a:t>，所以慎重的选择执行 </a:t>
            </a:r>
            <a:r>
              <a:rPr lang="en-US" altLang="zh-CN" sz="2400" dirty="0">
                <a:latin typeface="Consolas" panose="020B0609020204030204" pitchFamily="49" charset="0"/>
              </a:rPr>
              <a:t>build </a:t>
            </a:r>
            <a:r>
              <a:rPr lang="zh-CN" altLang="en-US" sz="2400" dirty="0">
                <a:latin typeface="Consolas" panose="020B0609020204030204" pitchFamily="49" charset="0"/>
              </a:rPr>
              <a:t>的当前路径</a:t>
            </a:r>
            <a:r>
              <a:rPr lang="zh-CN" altLang="en-US" sz="2400" dirty="0" smtClean="0">
                <a:latin typeface="Consolas" panose="020B0609020204030204" pitchFamily="49" charset="0"/>
              </a:rPr>
              <a:t>。</a:t>
            </a:r>
            <a:endParaRPr lang="en-US" sz="2400" dirty="0" smtClean="0">
              <a:latin typeface="Consolas" panose="020B0609020204030204" pitchFamily="49" charset="0"/>
            </a:endParaRPr>
          </a:p>
          <a:p>
            <a:r>
              <a:rPr lang="en-US" sz="2400" dirty="0" err="1" smtClean="0">
                <a:latin typeface="Consolas" panose="020B0609020204030204" pitchFamily="49" charset="0"/>
              </a:rPr>
              <a:t>Docker</a:t>
            </a:r>
            <a:r>
              <a:rPr lang="en-US" sz="2400" dirty="0" smtClean="0">
                <a:latin typeface="Consolas" panose="020B0609020204030204" pitchFamily="49" charset="0"/>
              </a:rPr>
              <a:t> container </a:t>
            </a:r>
            <a:r>
              <a:rPr lang="zh-CN" altLang="en-US" sz="2400" dirty="0" smtClean="0">
                <a:latin typeface="Consolas" panose="020B0609020204030204" pitchFamily="49" charset="0"/>
              </a:rPr>
              <a:t>不应读写 </a:t>
            </a:r>
            <a:r>
              <a:rPr lang="en-US" altLang="zh-CN" sz="2400" dirty="0" smtClean="0">
                <a:latin typeface="Consolas" panose="020B0609020204030204" pitchFamily="49" charset="0"/>
              </a:rPr>
              <a:t>image </a:t>
            </a:r>
            <a:r>
              <a:rPr lang="zh-CN" altLang="en-US" sz="2400" dirty="0" smtClean="0">
                <a:latin typeface="Consolas" panose="020B0609020204030204" pitchFamily="49" charset="0"/>
              </a:rPr>
              <a:t>的系统层， 需要的配置文件、数据文件通过 卷的方式映射， 便于共享以及持久化， 特别的代码或者应用应该算系统层的一部分。</a:t>
            </a:r>
            <a:endParaRPr lang="en-US" altLang="zh-CN" sz="2400" dirty="0" smtClean="0">
              <a:latin typeface="Consolas" panose="020B0609020204030204" pitchFamily="49" charset="0"/>
            </a:endParaRPr>
          </a:p>
          <a:p>
            <a:r>
              <a:rPr lang="en-US" altLang="zh-CN" sz="2400" dirty="0" err="1" smtClean="0">
                <a:latin typeface="Consolas" panose="020B0609020204030204" pitchFamily="49" charset="0"/>
              </a:rPr>
              <a:t>Docker</a:t>
            </a:r>
            <a:r>
              <a:rPr lang="en-US" altLang="zh-CN" sz="2400" dirty="0" smtClean="0">
                <a:latin typeface="Consolas" panose="020B0609020204030204" pitchFamily="49" charset="0"/>
              </a:rPr>
              <a:t> build </a:t>
            </a:r>
            <a:r>
              <a:rPr lang="zh-CN" altLang="en-US" sz="2400" dirty="0" smtClean="0">
                <a:latin typeface="Consolas" panose="020B0609020204030204" pitchFamily="49" charset="0"/>
              </a:rPr>
              <a:t>时尽量组合命令，减少构建是层的创建，以及构建的时间。</a:t>
            </a:r>
            <a:endParaRPr lang="en-US" altLang="zh-CN" sz="2400" dirty="0" smtClean="0">
              <a:latin typeface="Consolas" panose="020B0609020204030204" pitchFamily="49" charset="0"/>
            </a:endParaRPr>
          </a:p>
          <a:p>
            <a:r>
              <a:rPr lang="zh-CN" altLang="en-US" sz="2400" dirty="0" smtClean="0">
                <a:latin typeface="Consolas" panose="020B0609020204030204" pitchFamily="49" charset="0"/>
              </a:rPr>
              <a:t>为了尽最大可能复用 </a:t>
            </a:r>
            <a:r>
              <a:rPr lang="en-US" altLang="zh-CN" sz="2400" dirty="0" smtClean="0">
                <a:latin typeface="Consolas" panose="020B0609020204030204" pitchFamily="49" charset="0"/>
              </a:rPr>
              <a:t>cache</a:t>
            </a:r>
            <a:r>
              <a:rPr lang="zh-CN" altLang="en-US" sz="2400" dirty="0" smtClean="0">
                <a:latin typeface="Consolas" panose="020B0609020204030204" pitchFamily="49" charset="0"/>
              </a:rPr>
              <a:t>，把相对不容易变化的操作放在 </a:t>
            </a:r>
            <a:r>
              <a:rPr lang="en-US" altLang="zh-CN" sz="2400" dirty="0" err="1" smtClean="0">
                <a:latin typeface="Consolas" panose="020B0609020204030204" pitchFamily="49" charset="0"/>
              </a:rPr>
              <a:t>docker</a:t>
            </a:r>
            <a:r>
              <a:rPr lang="en-US" altLang="zh-CN" sz="2400" dirty="0" smtClean="0">
                <a:latin typeface="Consolas" panose="020B0609020204030204" pitchFamily="49" charset="0"/>
              </a:rPr>
              <a:t> file </a:t>
            </a:r>
            <a:r>
              <a:rPr lang="zh-CN" altLang="en-US" sz="2400" dirty="0" smtClean="0">
                <a:latin typeface="Consolas" panose="020B0609020204030204" pitchFamily="49" charset="0"/>
              </a:rPr>
              <a:t>靠前的位置， 把容易发生变化（导致 </a:t>
            </a:r>
            <a:r>
              <a:rPr lang="en-US" altLang="zh-CN" sz="2400" dirty="0" smtClean="0">
                <a:latin typeface="Consolas" panose="020B0609020204030204" pitchFamily="49" charset="0"/>
              </a:rPr>
              <a:t>cache </a:t>
            </a:r>
            <a:r>
              <a:rPr lang="zh-CN" altLang="en-US" sz="2400" dirty="0" smtClean="0">
                <a:latin typeface="Consolas" panose="020B0609020204030204" pitchFamily="49" charset="0"/>
              </a:rPr>
              <a:t>变化而不能复用 </a:t>
            </a:r>
            <a:r>
              <a:rPr lang="en-US" altLang="zh-CN" sz="2400" dirty="0" smtClean="0">
                <a:latin typeface="Consolas" panose="020B0609020204030204" pitchFamily="49" charset="0"/>
              </a:rPr>
              <a:t>cache </a:t>
            </a:r>
            <a:r>
              <a:rPr lang="zh-CN" altLang="en-US" sz="2400" dirty="0" smtClean="0">
                <a:latin typeface="Consolas" panose="020B0609020204030204" pitchFamily="49" charset="0"/>
              </a:rPr>
              <a:t>）便在 </a:t>
            </a:r>
            <a:r>
              <a:rPr lang="en-US" altLang="zh-CN" sz="2400" dirty="0" err="1" smtClean="0">
                <a:latin typeface="Consolas" panose="020B0609020204030204" pitchFamily="49" charset="0"/>
              </a:rPr>
              <a:t>docker</a:t>
            </a:r>
            <a:r>
              <a:rPr lang="en-US" altLang="zh-CN" sz="2400" dirty="0" smtClean="0">
                <a:latin typeface="Consolas" panose="020B0609020204030204" pitchFamily="49" charset="0"/>
              </a:rPr>
              <a:t> file </a:t>
            </a:r>
            <a:r>
              <a:rPr lang="zh-CN" altLang="en-US" sz="2400" dirty="0" smtClean="0">
                <a:latin typeface="Consolas" panose="020B0609020204030204" pitchFamily="49" charset="0"/>
              </a:rPr>
              <a:t>的后面， 如果 </a:t>
            </a:r>
            <a:r>
              <a:rPr lang="en-US" altLang="zh-CN" sz="2400" dirty="0" smtClean="0">
                <a:latin typeface="Consolas" panose="020B0609020204030204" pitchFamily="49" charset="0"/>
              </a:rPr>
              <a:t>add </a:t>
            </a:r>
            <a:r>
              <a:rPr lang="zh-CN" altLang="en-US" sz="2400" dirty="0" smtClean="0">
                <a:latin typeface="Consolas" panose="020B0609020204030204" pitchFamily="49" charset="0"/>
              </a:rPr>
              <a:t>应该尽可能的放后面。</a:t>
            </a:r>
            <a:endParaRPr lang="en-US" altLang="zh-CN" sz="2400" dirty="0" smtClean="0">
              <a:latin typeface="Consolas" panose="020B0609020204030204" pitchFamily="49" charset="0"/>
            </a:endParaRPr>
          </a:p>
          <a:p>
            <a:r>
              <a:rPr lang="zh-CN" altLang="en-US" sz="2400" dirty="0" smtClean="0">
                <a:latin typeface="Consolas" panose="020B0609020204030204" pitchFamily="49" charset="0"/>
              </a:rPr>
              <a:t>只安装必要的组件。</a:t>
            </a:r>
            <a:endParaRPr lang="en-US" altLang="zh-CN" sz="2400" dirty="0" smtClean="0">
              <a:latin typeface="Consolas" panose="020B0609020204030204" pitchFamily="49" charset="0"/>
            </a:endParaRPr>
          </a:p>
          <a:p>
            <a:r>
              <a:rPr lang="zh-CN" altLang="en-US" sz="2400" dirty="0" smtClean="0">
                <a:latin typeface="Consolas" panose="020B0609020204030204" pitchFamily="49" charset="0"/>
              </a:rPr>
              <a:t>根据实际情况， 尽量一个 </a:t>
            </a:r>
            <a:r>
              <a:rPr lang="en-US" altLang="zh-CN" sz="2400" dirty="0" smtClean="0">
                <a:latin typeface="Consolas" panose="020B0609020204030204" pitchFamily="49" charset="0"/>
              </a:rPr>
              <a:t>container </a:t>
            </a:r>
            <a:r>
              <a:rPr lang="zh-CN" altLang="en-US" sz="2400" dirty="0" smtClean="0">
                <a:latin typeface="Consolas" panose="020B0609020204030204" pitchFamily="49" charset="0"/>
              </a:rPr>
              <a:t>只做一件事情。</a:t>
            </a:r>
            <a:endParaRPr lang="en-US" altLang="zh-CN" sz="2400" dirty="0" smtClean="0">
              <a:latin typeface="Consolas" panose="020B0609020204030204" pitchFamily="49" charset="0"/>
            </a:endParaRPr>
          </a:p>
        </p:txBody>
      </p:sp>
    </p:spTree>
    <p:extLst>
      <p:ext uri="{BB962C8B-B14F-4D97-AF65-F5344CB8AC3E}">
        <p14:creationId xmlns:p14="http://schemas.microsoft.com/office/powerpoint/2010/main" val="211240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236</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宋体</vt:lpstr>
      <vt:lpstr>Arial</vt:lpstr>
      <vt:lpstr>Calibri</vt:lpstr>
      <vt:lpstr>Calibri Light</vt:lpstr>
      <vt:lpstr>Consolas</vt:lpstr>
      <vt:lpstr>Office Theme</vt:lpstr>
      <vt:lpstr>Docker简介</vt:lpstr>
      <vt:lpstr>为什么出现，解决什么问题？</vt:lpstr>
      <vt:lpstr>原理是什么？（对比与虚拟机 vmvare）</vt:lpstr>
      <vt:lpstr>对比</vt:lpstr>
      <vt:lpstr>怎么用？</vt:lpstr>
      <vt:lpstr>延伸</vt:lpstr>
      <vt:lpstr>Tips</vt:lpstr>
    </vt:vector>
  </TitlesOfParts>
  <Company>SBI BITS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解决什么问题</dc:title>
  <dc:creator>Canwei Shi</dc:creator>
  <cp:lastModifiedBy>Canwei Shi</cp:lastModifiedBy>
  <cp:revision>9</cp:revision>
  <dcterms:created xsi:type="dcterms:W3CDTF">2020-10-08T23:46:20Z</dcterms:created>
  <dcterms:modified xsi:type="dcterms:W3CDTF">2020-10-09T02:33:21Z</dcterms:modified>
</cp:coreProperties>
</file>