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34" d="100"/>
          <a:sy n="134" d="100"/>
        </p:scale>
        <p:origin x="2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06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448633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Программа-переводчик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3698319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Программа-переводчик – это программа на языке "С" для быстрого и удобного перевода текста с русского языка на английский. Она позволяет преодолеть языковые барьеры и обеспечить общение между людьми, говорящими на разных языках.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5281255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Подготовил: Студент группы 609-31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833199" y="5864423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Направления "Программная инженерия"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833199" y="6447592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Кирьянов Данила Игоревич</a:t>
            </a:r>
            <a:endParaRPr lang="en-US" sz="17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1CE0F7-A574-CD65-0CF8-944C14AC5D5E}"/>
              </a:ext>
            </a:extLst>
          </p:cNvPr>
          <p:cNvSpPr txBox="1"/>
          <p:nvPr/>
        </p:nvSpPr>
        <p:spPr>
          <a:xfrm>
            <a:off x="833199" y="7609165"/>
            <a:ext cx="1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157049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Программа-переводчик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833199" y="3406735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Программа-переводчик – это программа на языке "С" для быстрого и удобного перевода текста с русского языка на английский. Она позволяет преодолеть языковые барьеры и обеспечить общение между людьми, говорящими на разных языках.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4989671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Подготовил: Студент группы 609-31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833199" y="5572839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Направления "Программная инженерия"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833199" y="6156008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Кирьянов Данила Игоревич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833199" y="6739176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E38B93-C866-6EEF-29D7-164E243581CD}"/>
              </a:ext>
            </a:extLst>
          </p:cNvPr>
          <p:cNvSpPr txBox="1"/>
          <p:nvPr/>
        </p:nvSpPr>
        <p:spPr>
          <a:xfrm>
            <a:off x="833199" y="7609165"/>
            <a:ext cx="1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623655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Цели и задачи программы-переводчика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456742"/>
            <a:ext cx="10554414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Программа-переводчик должна осуществлять перевод текста с русского языка на английский, сохраняя пунктуацию и оставляя без изменений нераспознанные слова или последовательности. Предусмотрена возможность расширения словарной базы программы, как встроенными, так и внешними средствами.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393394" y="5039678"/>
            <a:ext cx="1019901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Перевод текста с русского на английский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393394" y="5450681"/>
            <a:ext cx="1019901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Сохранение пунктуации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393394" y="5861685"/>
            <a:ext cx="1019901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Распознавание нераспознанных слов и последовательностей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393394" y="6272689"/>
            <a:ext cx="1019901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b="1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Возможность обновления и расширения словарной базы</a:t>
            </a:r>
            <a:endParaRPr lang="en-US" sz="17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64501B-3A3F-CA4D-FAEC-871D087C6567}"/>
              </a:ext>
            </a:extLst>
          </p:cNvPr>
          <p:cNvSpPr txBox="1"/>
          <p:nvPr/>
        </p:nvSpPr>
        <p:spPr>
          <a:xfrm>
            <a:off x="833199" y="7609165"/>
            <a:ext cx="1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704493"/>
            <a:ext cx="1030926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Основные функции и возможности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09311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227778" y="2176463"/>
            <a:ext cx="120372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2760107" y="20931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Перевод текста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760107" y="2573536"/>
            <a:ext cx="4444008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Программа может переводить текст различной сложности, от коротких фраз до длинных текстов, а также переводить отдельные слова. 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209311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81543" y="2176463"/>
            <a:ext cx="18930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2093119"/>
            <a:ext cx="323028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Сохранение словарей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2573536"/>
            <a:ext cx="4444008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Данная программа подразумевает полноценное взаимодействие с пользователем,  добавление в словарь новых слов и предложений для дальнейшего удобства.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037993" y="47118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93965" y="4795242"/>
            <a:ext cx="18800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760107" y="47118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Загрузка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760107" y="5192316"/>
            <a:ext cx="444400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Как сказано ранее, программа умеет не только сохранять, но также и загружать уже готовые словари.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71189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66065" y="4795242"/>
            <a:ext cx="22038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4711898"/>
            <a:ext cx="315860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Обмен информацией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192316"/>
            <a:ext cx="4444008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Поскольку введение информации может быть достаточно долгой задачей, пользователям дана прекрасная возможность взаимодействия между друг-другом, они сами могут создавать полноценные словари и делиться ими во всем пространстве "Интернет".</a:t>
            </a:r>
            <a:endParaRPr lang="en-US" sz="17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0EF05D-83CB-AB51-F842-C6DC29F5EE28}"/>
              </a:ext>
            </a:extLst>
          </p:cNvPr>
          <p:cNvSpPr txBox="1"/>
          <p:nvPr/>
        </p:nvSpPr>
        <p:spPr>
          <a:xfrm>
            <a:off x="833199" y="7609165"/>
            <a:ext cx="1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1862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157413" y="597218"/>
            <a:ext cx="10315575" cy="13573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44"/>
              </a:lnSpc>
              <a:buNone/>
            </a:pPr>
            <a:r>
              <a:rPr lang="en-US" sz="4275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Преимущества использования программы-переводчика</a:t>
            </a:r>
            <a:endParaRPr lang="en-US" sz="4275" dirty="0"/>
          </a:p>
        </p:txBody>
      </p:sp>
      <p:sp>
        <p:nvSpPr>
          <p:cNvPr id="5" name="Text 2"/>
          <p:cNvSpPr/>
          <p:nvPr/>
        </p:nvSpPr>
        <p:spPr>
          <a:xfrm>
            <a:off x="2157413" y="2497455"/>
            <a:ext cx="2779752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2"/>
              </a:lnSpc>
              <a:buNone/>
            </a:pPr>
            <a:r>
              <a:rPr lang="en-US" sz="2138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Экономия времени</a:t>
            </a:r>
            <a:endParaRPr lang="en-US" sz="2138" dirty="0"/>
          </a:p>
        </p:txBody>
      </p:sp>
      <p:sp>
        <p:nvSpPr>
          <p:cNvPr id="6" name="Text 3"/>
          <p:cNvSpPr/>
          <p:nvPr/>
        </p:nvSpPr>
        <p:spPr>
          <a:xfrm>
            <a:off x="2157413" y="3053953"/>
            <a:ext cx="3084909" cy="16287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5"/>
              </a:lnSpc>
              <a:buNone/>
            </a:pPr>
            <a:r>
              <a:rPr lang="en-US" sz="171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Программа-переводчик позволяет перевести текст за считанные секунды, при соблюдении определенных условий.</a:t>
            </a:r>
            <a:endParaRPr lang="en-US" sz="1710" dirty="0"/>
          </a:p>
        </p:txBody>
      </p:sp>
      <p:sp>
        <p:nvSpPr>
          <p:cNvPr id="7" name="Text 4"/>
          <p:cNvSpPr/>
          <p:nvPr/>
        </p:nvSpPr>
        <p:spPr>
          <a:xfrm>
            <a:off x="5779770" y="2497455"/>
            <a:ext cx="2714625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2"/>
              </a:lnSpc>
              <a:buNone/>
            </a:pPr>
            <a:r>
              <a:rPr lang="en-US" sz="2138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Доступность</a:t>
            </a:r>
            <a:endParaRPr lang="en-US" sz="2138" dirty="0"/>
          </a:p>
        </p:txBody>
      </p:sp>
      <p:sp>
        <p:nvSpPr>
          <p:cNvPr id="8" name="Text 5"/>
          <p:cNvSpPr/>
          <p:nvPr/>
        </p:nvSpPr>
        <p:spPr>
          <a:xfrm>
            <a:off x="5779770" y="3053953"/>
            <a:ext cx="3084909" cy="13030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5"/>
              </a:lnSpc>
              <a:buNone/>
            </a:pPr>
            <a:r>
              <a:rPr lang="en-US" sz="171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Программа-переводчик абсолютно бесплатна, и может эксплуатироваться почти на любом устройстве.</a:t>
            </a:r>
            <a:endParaRPr lang="en-US" sz="1710" dirty="0"/>
          </a:p>
        </p:txBody>
      </p:sp>
      <p:sp>
        <p:nvSpPr>
          <p:cNvPr id="9" name="Text 6"/>
          <p:cNvSpPr/>
          <p:nvPr/>
        </p:nvSpPr>
        <p:spPr>
          <a:xfrm>
            <a:off x="9402128" y="2497455"/>
            <a:ext cx="2714625" cy="339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72"/>
              </a:lnSpc>
              <a:buNone/>
            </a:pPr>
            <a:r>
              <a:rPr lang="en-US" sz="2138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Удобство</a:t>
            </a:r>
            <a:endParaRPr lang="en-US" sz="2138" dirty="0"/>
          </a:p>
        </p:txBody>
      </p:sp>
      <p:sp>
        <p:nvSpPr>
          <p:cNvPr id="10" name="Text 7"/>
          <p:cNvSpPr/>
          <p:nvPr/>
        </p:nvSpPr>
        <p:spPr>
          <a:xfrm>
            <a:off x="9402128" y="3053953"/>
            <a:ext cx="3084909" cy="9772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5"/>
              </a:lnSpc>
              <a:buNone/>
            </a:pPr>
            <a:r>
              <a:rPr lang="en-US" sz="171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Программа-переводчик имеет интуитивно понятный интерфейс.</a:t>
            </a:r>
            <a:endParaRPr lang="en-US" sz="1710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038" y="5122426"/>
            <a:ext cx="4500205" cy="25122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A2F434-03AE-0E0D-76B9-300D166738B7}"/>
              </a:ext>
            </a:extLst>
          </p:cNvPr>
          <p:cNvSpPr txBox="1"/>
          <p:nvPr/>
        </p:nvSpPr>
        <p:spPr>
          <a:xfrm>
            <a:off x="833199" y="7609165"/>
            <a:ext cx="1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165033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На данном слайде Вы можете увидеть реализацию некоторых функций из программы, которые используются для перевода.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331369"/>
            <a:ext cx="5006221" cy="1582460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993" y="5163740"/>
            <a:ext cx="6207578" cy="39374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037993" y="5731193"/>
            <a:ext cx="500622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7593806" y="3379826"/>
            <a:ext cx="6416327" cy="442079"/>
          </a:xfrm>
          <a:prstGeom prst="rect">
            <a:avLst/>
          </a:prstGeom>
        </p:spPr>
      </p:pic>
      <p:pic>
        <p:nvPicPr>
          <p:cNvPr id="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3806" y="3974662"/>
            <a:ext cx="5449182" cy="694373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7593806" y="4766072"/>
            <a:ext cx="50062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4374" dirty="0"/>
          </a:p>
        </p:txBody>
      </p:sp>
      <p:sp>
        <p:nvSpPr>
          <p:cNvPr id="11" name="Text 4"/>
          <p:cNvSpPr/>
          <p:nvPr/>
        </p:nvSpPr>
        <p:spPr>
          <a:xfrm>
            <a:off x="7593806" y="5682615"/>
            <a:ext cx="500622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629500-A74B-CE0F-D6EC-8F8E3564E8C3}"/>
              </a:ext>
            </a:extLst>
          </p:cNvPr>
          <p:cNvSpPr txBox="1"/>
          <p:nvPr/>
        </p:nvSpPr>
        <p:spPr>
          <a:xfrm>
            <a:off x="833199" y="7609165"/>
            <a:ext cx="1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540" y="5891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4236" y="0"/>
            <a:ext cx="3598704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86963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Ограничения и недостатки программы-переводчика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1616332" y="2598597"/>
            <a:ext cx="4542115" cy="2273022"/>
          </a:xfrm>
          <a:prstGeom prst="roundRect">
            <a:avLst>
              <a:gd name="adj" fmla="val 4399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132497" y="2647474"/>
            <a:ext cx="314670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Неточность перевода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130624" y="3266627"/>
            <a:ext cx="4082534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Программа-переводчик не всегда способна точно переводить текст, особенно в случае сложных или двусмысленных фраз.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6352639" y="2598597"/>
            <a:ext cx="4542115" cy="2273022"/>
          </a:xfrm>
          <a:prstGeom prst="roundRect">
            <a:avLst>
              <a:gd name="adj" fmla="val 4399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7074335" y="2647831"/>
            <a:ext cx="309872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Отсутствие контекста</a:t>
            </a:r>
            <a:endParaRPr lang="en-US" sz="2187" dirty="0"/>
          </a:p>
        </p:txBody>
      </p:sp>
      <p:sp>
        <p:nvSpPr>
          <p:cNvPr id="11" name="Text 7"/>
          <p:cNvSpPr/>
          <p:nvPr/>
        </p:nvSpPr>
        <p:spPr>
          <a:xfrm>
            <a:off x="6555075" y="3335236"/>
            <a:ext cx="4082534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Программа-переводчик не учитывают контекст, что может привести к неверному переводу.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1610140" y="4995924"/>
            <a:ext cx="9306401" cy="2273022"/>
          </a:xfrm>
          <a:prstGeom prst="roundRect">
            <a:avLst>
              <a:gd name="adj" fmla="val 4399"/>
            </a:avLst>
          </a:prstGeom>
          <a:solidFill>
            <a:srgbClr val="3C136D"/>
          </a:solidFill>
          <a:ln w="7620">
            <a:solidFill>
              <a:srgbClr val="552C86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4383225" y="5267681"/>
            <a:ext cx="35504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Все зависит от человека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2340530" y="5745837"/>
            <a:ext cx="8846820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По умолчанию программа предоставляет немного базовых слов, чтобы пользователь ознакомился с программой, далее пользователь может самостоятельно дополнять словарь информацией, которая понадобится ему в будущем</a:t>
            </a:r>
            <a:endParaRPr lang="en-US" sz="17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826C34-8CA2-B73F-1DE8-ADBE48C1AEF2}"/>
              </a:ext>
            </a:extLst>
          </p:cNvPr>
          <p:cNvSpPr txBox="1"/>
          <p:nvPr/>
        </p:nvSpPr>
        <p:spPr>
          <a:xfrm>
            <a:off x="833199" y="7609165"/>
            <a:ext cx="1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09643"/>
            <a:ext cx="880574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Точность и качество перевода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3048357"/>
            <a:ext cx="3518059" cy="88868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0163" y="4270296"/>
            <a:ext cx="3073718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Качество исходного текста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260163" y="5097899"/>
            <a:ext cx="3073718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Точность перевода зависит от качества исходного текста.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52" y="3048357"/>
            <a:ext cx="3518178" cy="88868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78222" y="427029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Сложность текста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8222" y="4750713"/>
            <a:ext cx="307383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Сложные или технические тексты сложнее перевести точно.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4229" y="3048357"/>
            <a:ext cx="3518178" cy="888682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4270296"/>
            <a:ext cx="307383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Алгоритмы перевода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5097899"/>
            <a:ext cx="307383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Качество перевода зависит от нужд пользователя.</a:t>
            </a:r>
            <a:endParaRPr lang="en-US" sz="1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C2D9BD-7F8B-BC29-1AD3-43F7F43E802F}"/>
              </a:ext>
            </a:extLst>
          </p:cNvPr>
          <p:cNvSpPr txBox="1"/>
          <p:nvPr/>
        </p:nvSpPr>
        <p:spPr>
          <a:xfrm>
            <a:off x="833199" y="7609165"/>
            <a:ext cx="1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2262426"/>
            <a:ext cx="812208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Где это может пригодиться?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93394" y="3401139"/>
            <a:ext cx="1019901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Для тех, кому необходимо быстро перевести текст с одного языка на другой, например, при работе с иностранными партнерами или клиентами.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393394" y="4145399"/>
            <a:ext cx="1019901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Для путешественников, чтобы получать справочную информацию и ориентироваться во время поездок за границу.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393394" y="4889659"/>
            <a:ext cx="1019901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Для студентов и ученых, чтобы изучать иностранные источники информации по своей теме.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393394" y="5300663"/>
            <a:ext cx="1019901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Для любителей иностранных фильмов, книг и музыки, чтобы наслаждаться контентом в оригинале.</a:t>
            </a:r>
            <a:endParaRPr lang="en-US" sz="17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48DCE-A50D-6F17-412D-C839C96975C0}"/>
              </a:ext>
            </a:extLst>
          </p:cNvPr>
          <p:cNvSpPr txBox="1"/>
          <p:nvPr/>
        </p:nvSpPr>
        <p:spPr>
          <a:xfrm>
            <a:off x="833199" y="7609165"/>
            <a:ext cx="1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40593" y="185094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Заключение.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1292185" y="3002042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Программа-переводчик – это мощный инструмент для преодоления языковых барьеров. Она позволяет быстро и легко переводить текст с одного языка на другой, что делает общение между людьми, говорящими на разных языках, более доступным и удобным.</a:t>
            </a: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BD6BE5-7E75-7575-7BE9-20CA762386CF}"/>
              </a:ext>
            </a:extLst>
          </p:cNvPr>
          <p:cNvSpPr txBox="1"/>
          <p:nvPr/>
        </p:nvSpPr>
        <p:spPr>
          <a:xfrm>
            <a:off x="833199" y="7609165"/>
            <a:ext cx="150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556</Words>
  <Application>Microsoft Office PowerPoint</Application>
  <PresentationFormat>Произвольный</PresentationFormat>
  <Paragraphs>78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Heebo</vt:lpstr>
      <vt:lpstr>Montserrat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Данила Кирьянов</cp:lastModifiedBy>
  <cp:revision>3</cp:revision>
  <dcterms:created xsi:type="dcterms:W3CDTF">2024-06-19T16:46:28Z</dcterms:created>
  <dcterms:modified xsi:type="dcterms:W3CDTF">2024-06-19T16:54:05Z</dcterms:modified>
</cp:coreProperties>
</file>