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3D"/>
    <a:srgbClr val="FCBD00"/>
    <a:srgbClr val="FC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8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1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0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5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7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3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02D9-2639-4DD4-8F0F-1FE31A3071F4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58D7-03EB-418E-8F80-D51915335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1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49" y="2742861"/>
            <a:ext cx="1621254" cy="110245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5400000">
            <a:off x="5619670" y="2945354"/>
            <a:ext cx="516460" cy="678552"/>
            <a:chOff x="2866820" y="2365130"/>
            <a:chExt cx="3015866" cy="3962400"/>
          </a:xfrm>
        </p:grpSpPr>
        <p:grpSp>
          <p:nvGrpSpPr>
            <p:cNvPr id="6" name="그룹 5"/>
            <p:cNvGrpSpPr/>
            <p:nvPr/>
          </p:nvGrpSpPr>
          <p:grpSpPr>
            <a:xfrm>
              <a:off x="2987086" y="2365130"/>
              <a:ext cx="2895600" cy="3962400"/>
              <a:chOff x="7578969" y="603738"/>
              <a:chExt cx="2895600" cy="39624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7578969" y="603738"/>
                <a:ext cx="2895600" cy="3962400"/>
              </a:xfrm>
              <a:prstGeom prst="rect">
                <a:avLst/>
              </a:prstGeom>
              <a:solidFill>
                <a:srgbClr val="007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434753" y="3065584"/>
                <a:ext cx="1184031" cy="10374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801708" y="4246684"/>
                <a:ext cx="885092" cy="1992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434753" y="1570893"/>
                <a:ext cx="828076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262829" y="685799"/>
                <a:ext cx="738555" cy="211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262829" y="758190"/>
                <a:ext cx="184066" cy="624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896860" y="703777"/>
                <a:ext cx="1282700" cy="1344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896860" y="938241"/>
                <a:ext cx="143183" cy="16838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0157460" y="1258282"/>
                <a:ext cx="143183" cy="13637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896860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966213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073599" y="938241"/>
                <a:ext cx="105961" cy="3888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flipV="1">
                <a:off x="9618784" y="2469663"/>
                <a:ext cx="228077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768779" y="1792506"/>
                <a:ext cx="214755" cy="3187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628941" y="753591"/>
                <a:ext cx="184650" cy="1846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89979" y="813502"/>
                <a:ext cx="62574" cy="625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606910" y="643030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06910" y="984513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820" y="2720435"/>
              <a:ext cx="493819" cy="1548518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3930763" y="5131091"/>
            <a:ext cx="516460" cy="678552"/>
            <a:chOff x="2866820" y="2365130"/>
            <a:chExt cx="3015866" cy="3962400"/>
          </a:xfrm>
        </p:grpSpPr>
        <p:grpSp>
          <p:nvGrpSpPr>
            <p:cNvPr id="27" name="그룹 26"/>
            <p:cNvGrpSpPr/>
            <p:nvPr/>
          </p:nvGrpSpPr>
          <p:grpSpPr>
            <a:xfrm>
              <a:off x="2987086" y="2365130"/>
              <a:ext cx="2895600" cy="3962400"/>
              <a:chOff x="7578969" y="603738"/>
              <a:chExt cx="2895600" cy="39624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578969" y="603738"/>
                <a:ext cx="2895600" cy="3962400"/>
              </a:xfrm>
              <a:prstGeom prst="rect">
                <a:avLst/>
              </a:prstGeom>
              <a:solidFill>
                <a:srgbClr val="007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34753" y="3065584"/>
                <a:ext cx="1184031" cy="10374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801708" y="4246684"/>
                <a:ext cx="885092" cy="1992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434753" y="1570893"/>
                <a:ext cx="828076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262829" y="685799"/>
                <a:ext cx="738555" cy="211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262829" y="758190"/>
                <a:ext cx="184066" cy="624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896860" y="703777"/>
                <a:ext cx="1282700" cy="1344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896860" y="938241"/>
                <a:ext cx="143183" cy="16838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157460" y="1258282"/>
                <a:ext cx="143183" cy="13637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896860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9966213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9073599" y="938241"/>
                <a:ext cx="105961" cy="3888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flipV="1">
                <a:off x="9618784" y="2469663"/>
                <a:ext cx="228077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9768779" y="1792506"/>
                <a:ext cx="214755" cy="3187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7628941" y="753591"/>
                <a:ext cx="184650" cy="1846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7689979" y="813502"/>
                <a:ext cx="62574" cy="625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606910" y="643030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606910" y="984513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820" y="2720435"/>
              <a:ext cx="493819" cy="1548518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5113994" y="5124399"/>
            <a:ext cx="516460" cy="678552"/>
            <a:chOff x="2866820" y="2365130"/>
            <a:chExt cx="3015866" cy="3962400"/>
          </a:xfrm>
        </p:grpSpPr>
        <p:grpSp>
          <p:nvGrpSpPr>
            <p:cNvPr id="48" name="그룹 47"/>
            <p:cNvGrpSpPr/>
            <p:nvPr/>
          </p:nvGrpSpPr>
          <p:grpSpPr>
            <a:xfrm>
              <a:off x="2987086" y="2365130"/>
              <a:ext cx="2895600" cy="3962400"/>
              <a:chOff x="7578969" y="603738"/>
              <a:chExt cx="2895600" cy="39624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7578969" y="603738"/>
                <a:ext cx="2895600" cy="3962400"/>
              </a:xfrm>
              <a:prstGeom prst="rect">
                <a:avLst/>
              </a:prstGeom>
              <a:solidFill>
                <a:srgbClr val="007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434753" y="3065584"/>
                <a:ext cx="1184031" cy="10374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801708" y="4246684"/>
                <a:ext cx="885092" cy="1992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8434753" y="1570893"/>
                <a:ext cx="828076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9262829" y="685799"/>
                <a:ext cx="738555" cy="211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262829" y="758190"/>
                <a:ext cx="184066" cy="624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896860" y="703777"/>
                <a:ext cx="1282700" cy="1344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896860" y="938241"/>
                <a:ext cx="143183" cy="16838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0157460" y="1258282"/>
                <a:ext cx="143183" cy="13637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896860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966213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9073599" y="938241"/>
                <a:ext cx="105961" cy="3888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flipV="1">
                <a:off x="9618784" y="2469663"/>
                <a:ext cx="228077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9768779" y="1792506"/>
                <a:ext cx="214755" cy="3187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7628941" y="753591"/>
                <a:ext cx="184650" cy="1846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7689979" y="813502"/>
                <a:ext cx="62574" cy="625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606910" y="643030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606910" y="984513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820" y="2720435"/>
              <a:ext cx="493819" cy="1548518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6317820" y="5131091"/>
            <a:ext cx="516460" cy="678552"/>
            <a:chOff x="2866820" y="2365130"/>
            <a:chExt cx="3015866" cy="3962400"/>
          </a:xfrm>
        </p:grpSpPr>
        <p:grpSp>
          <p:nvGrpSpPr>
            <p:cNvPr id="69" name="그룹 68"/>
            <p:cNvGrpSpPr/>
            <p:nvPr/>
          </p:nvGrpSpPr>
          <p:grpSpPr>
            <a:xfrm>
              <a:off x="2987086" y="2365130"/>
              <a:ext cx="2895600" cy="3962400"/>
              <a:chOff x="7578969" y="603738"/>
              <a:chExt cx="2895600" cy="396240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7578969" y="603738"/>
                <a:ext cx="2895600" cy="3962400"/>
              </a:xfrm>
              <a:prstGeom prst="rect">
                <a:avLst/>
              </a:prstGeom>
              <a:solidFill>
                <a:srgbClr val="007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434753" y="3065584"/>
                <a:ext cx="1184031" cy="10374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801708" y="4246684"/>
                <a:ext cx="885092" cy="1992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434753" y="1570893"/>
                <a:ext cx="828076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9262829" y="685799"/>
                <a:ext cx="738555" cy="211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9262829" y="758190"/>
                <a:ext cx="184066" cy="624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896860" y="703777"/>
                <a:ext cx="1282700" cy="1344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896860" y="938241"/>
                <a:ext cx="143183" cy="16838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0157460" y="1258282"/>
                <a:ext cx="143183" cy="13637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896860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9966213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073599" y="938241"/>
                <a:ext cx="105961" cy="3888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 flipV="1">
                <a:off x="9618784" y="2469663"/>
                <a:ext cx="228077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9768779" y="1792506"/>
                <a:ext cx="214755" cy="3187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7628941" y="753591"/>
                <a:ext cx="184650" cy="1846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7689979" y="813502"/>
                <a:ext cx="62574" cy="625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06910" y="643030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06910" y="984513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820" y="2720435"/>
              <a:ext cx="493819" cy="1548518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7521646" y="5124399"/>
            <a:ext cx="516460" cy="678552"/>
            <a:chOff x="2866820" y="2365130"/>
            <a:chExt cx="3015866" cy="3962400"/>
          </a:xfrm>
        </p:grpSpPr>
        <p:grpSp>
          <p:nvGrpSpPr>
            <p:cNvPr id="90" name="그룹 89"/>
            <p:cNvGrpSpPr/>
            <p:nvPr/>
          </p:nvGrpSpPr>
          <p:grpSpPr>
            <a:xfrm>
              <a:off x="2987086" y="2365130"/>
              <a:ext cx="2895600" cy="3962400"/>
              <a:chOff x="7578969" y="603738"/>
              <a:chExt cx="2895600" cy="3962400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7578969" y="603738"/>
                <a:ext cx="2895600" cy="3962400"/>
              </a:xfrm>
              <a:prstGeom prst="rect">
                <a:avLst/>
              </a:prstGeom>
              <a:solidFill>
                <a:srgbClr val="007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8434753" y="3065584"/>
                <a:ext cx="1184031" cy="10374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801708" y="4246684"/>
                <a:ext cx="885092" cy="1992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8434753" y="1570893"/>
                <a:ext cx="828076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9262829" y="685799"/>
                <a:ext cx="738555" cy="211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9262829" y="758190"/>
                <a:ext cx="184066" cy="624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896860" y="703777"/>
                <a:ext cx="1282700" cy="1344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7896860" y="938241"/>
                <a:ext cx="143183" cy="16838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10157460" y="1258282"/>
                <a:ext cx="143183" cy="13637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896860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9966213" y="2469664"/>
                <a:ext cx="334430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9073599" y="938241"/>
                <a:ext cx="105961" cy="3888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 flipV="1">
                <a:off x="9618784" y="2469663"/>
                <a:ext cx="228077" cy="152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768779" y="1792506"/>
                <a:ext cx="214755" cy="3187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7628941" y="753591"/>
                <a:ext cx="184650" cy="1846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7689979" y="813502"/>
                <a:ext cx="62574" cy="625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7606910" y="643030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7606910" y="984513"/>
                <a:ext cx="228712" cy="7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820" y="2720435"/>
              <a:ext cx="493819" cy="1548518"/>
            </a:xfrm>
            <a:prstGeom prst="rect">
              <a:avLst/>
            </a:prstGeom>
          </p:spPr>
        </p:pic>
      </p:grpSp>
      <p:cxnSp>
        <p:nvCxnSpPr>
          <p:cNvPr id="111" name="구부러진 연결선 110"/>
          <p:cNvCxnSpPr>
            <a:stCxn id="29" idx="0"/>
            <a:endCxn id="8" idx="3"/>
          </p:cNvCxnSpPr>
          <p:nvPr/>
        </p:nvCxnSpPr>
        <p:spPr>
          <a:xfrm rot="5400000" flipH="1" flipV="1">
            <a:off x="4244481" y="3497671"/>
            <a:ext cx="1588230" cy="1678610"/>
          </a:xfrm>
          <a:prstGeom prst="curvedConnector3">
            <a:avLst/>
          </a:prstGeom>
          <a:ln w="28575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112"/>
          <p:cNvCxnSpPr>
            <a:stCxn id="50" idx="0"/>
            <a:endCxn id="8" idx="3"/>
          </p:cNvCxnSpPr>
          <p:nvPr/>
        </p:nvCxnSpPr>
        <p:spPr>
          <a:xfrm rot="5400000" flipH="1" flipV="1">
            <a:off x="4839442" y="4085941"/>
            <a:ext cx="1581538" cy="495379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 115"/>
          <p:cNvCxnSpPr>
            <a:stCxn id="71" idx="0"/>
            <a:endCxn id="8" idx="3"/>
          </p:cNvCxnSpPr>
          <p:nvPr/>
        </p:nvCxnSpPr>
        <p:spPr>
          <a:xfrm rot="16200000" flipV="1">
            <a:off x="5438010" y="3982752"/>
            <a:ext cx="1588230" cy="708447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 118"/>
          <p:cNvCxnSpPr>
            <a:stCxn id="92" idx="0"/>
            <a:endCxn id="8" idx="3"/>
          </p:cNvCxnSpPr>
          <p:nvPr/>
        </p:nvCxnSpPr>
        <p:spPr>
          <a:xfrm rot="16200000" flipV="1">
            <a:off x="6043269" y="3377493"/>
            <a:ext cx="1581538" cy="1912273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4" idx="0"/>
          </p:cNvCxnSpPr>
          <p:nvPr/>
        </p:nvCxnSpPr>
        <p:spPr>
          <a:xfrm rot="5400000" flipH="1" flipV="1">
            <a:off x="3836284" y="1632597"/>
            <a:ext cx="1193956" cy="1026573"/>
          </a:xfrm>
          <a:prstGeom prst="bentConnector3">
            <a:avLst>
              <a:gd name="adj1" fmla="val 9937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" idx="2"/>
            <a:endCxn id="4" idx="3"/>
          </p:cNvCxnSpPr>
          <p:nvPr/>
        </p:nvCxnSpPr>
        <p:spPr>
          <a:xfrm flipH="1" flipV="1">
            <a:off x="4730603" y="3294088"/>
            <a:ext cx="808022" cy="8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859563" y="3376071"/>
            <a:ext cx="57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00B050"/>
                </a:solidFill>
              </a:rPr>
              <a:t>UART</a:t>
            </a:r>
            <a:endParaRPr lang="ko-KR" altLang="en-US" sz="1100">
              <a:solidFill>
                <a:srgbClr val="00B05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693823" y="4072019"/>
            <a:ext cx="847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92D050"/>
                </a:solidFill>
              </a:rPr>
              <a:t>TinyOS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59916" y="1207091"/>
            <a:ext cx="57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chemeClr val="accent5"/>
                </a:solidFill>
              </a:rPr>
              <a:t>sTalk</a:t>
            </a:r>
            <a:endParaRPr lang="ko-KR" altLang="en-US" sz="1100">
              <a:solidFill>
                <a:schemeClr val="accent5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46547" y="2390694"/>
            <a:ext cx="1915520" cy="467151"/>
          </a:xfrm>
          <a:prstGeom prst="rect">
            <a:avLst/>
          </a:prstGeom>
          <a:solidFill>
            <a:schemeClr val="bg1"/>
          </a:solidFill>
          <a:ln w="28575">
            <a:solidFill>
              <a:srgbClr val="FC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CBC00"/>
                </a:solidFill>
              </a:rPr>
              <a:t>sTalk SERVER</a:t>
            </a:r>
            <a:endParaRPr lang="ko-KR" altLang="en-US" smtClean="0">
              <a:solidFill>
                <a:srgbClr val="FCBC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92040" y="3866008"/>
            <a:ext cx="1517125" cy="467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7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723D"/>
                </a:solidFill>
              </a:rPr>
              <a:t>RPiLogger</a:t>
            </a:r>
            <a:endParaRPr lang="ko-KR" altLang="en-US" smtClean="0">
              <a:solidFill>
                <a:srgbClr val="00723D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290537" y="3383427"/>
            <a:ext cx="687907" cy="305482"/>
          </a:xfrm>
          <a:prstGeom prst="rect">
            <a:avLst/>
          </a:prstGeom>
          <a:solidFill>
            <a:schemeClr val="bg1"/>
          </a:solidFill>
          <a:ln w="28575">
            <a:solidFill>
              <a:srgbClr val="007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00723D"/>
                </a:solidFill>
              </a:rPr>
              <a:t>Kmote</a:t>
            </a:r>
            <a:endParaRPr lang="ko-KR" altLang="en-US" sz="1200" smtClean="0">
              <a:solidFill>
                <a:srgbClr val="00723D"/>
              </a:solidFill>
            </a:endParaRPr>
          </a:p>
        </p:txBody>
      </p:sp>
      <p:pic>
        <p:nvPicPr>
          <p:cNvPr id="1026" name="Picture 2" descr="맥북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60" y="766432"/>
            <a:ext cx="1410259" cy="7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꺾인 연결선 142"/>
          <p:cNvCxnSpPr>
            <a:stCxn id="1026" idx="1"/>
          </p:cNvCxnSpPr>
          <p:nvPr/>
        </p:nvCxnSpPr>
        <p:spPr>
          <a:xfrm rot="10800000" flipV="1">
            <a:off x="3776264" y="1157649"/>
            <a:ext cx="4662697" cy="1578323"/>
          </a:xfrm>
          <a:prstGeom prst="bentConnector3">
            <a:avLst>
              <a:gd name="adj1" fmla="val 1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4946547" y="857447"/>
            <a:ext cx="1581582" cy="1382921"/>
            <a:chOff x="9585592" y="4719320"/>
            <a:chExt cx="1581582" cy="1382921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19084" y="4895850"/>
              <a:ext cx="248090" cy="10494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scene3d>
              <a:camera prst="perspectiveLeft" fov="7200000">
                <a:rot lat="0" lon="3000000" rev="0"/>
              </a:camera>
              <a:lightRig rig="threePt" dir="t"/>
            </a:scene3d>
            <a:sp3d extrusionH="381000" contourW="12700" prstMaterial="flat">
              <a:extrusionClr>
                <a:schemeClr val="accent4"/>
              </a:extrusionClr>
              <a:contourClr>
                <a:schemeClr val="accent4"/>
              </a:contourClr>
            </a:sp3d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6659" y="4831080"/>
              <a:ext cx="248090" cy="117136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scene3d>
              <a:camera prst="perspectiveLeft" fov="7200000">
                <a:rot lat="0" lon="3000000" rev="0"/>
              </a:camera>
              <a:lightRig rig="threePt" dir="t"/>
            </a:scene3d>
            <a:sp3d extrusionH="381000" contourW="12700" prstMaterial="flat">
              <a:extrusionClr>
                <a:schemeClr val="accent4"/>
              </a:extrusionClr>
              <a:contourClr>
                <a:schemeClr val="accent4"/>
              </a:contourClr>
            </a:sp3d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96875" y="4791074"/>
              <a:ext cx="606591" cy="124194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scene3d>
              <a:camera prst="perspectiveLeft" fov="7200000">
                <a:rot lat="0" lon="3000000" rev="0"/>
              </a:camera>
              <a:lightRig rig="threePt" dir="t"/>
            </a:scene3d>
            <a:sp3d extrusionH="381000" contourW="12700" prstMaterial="flat">
              <a:extrusionClr>
                <a:schemeClr val="accent4"/>
              </a:extrusionClr>
              <a:contourClr>
                <a:schemeClr val="accent4"/>
              </a:contourClr>
            </a:sp3d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5592" y="4719320"/>
              <a:ext cx="551446" cy="138292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scene3d>
              <a:camera prst="perspectiveLeft" fov="7200000">
                <a:rot lat="0" lon="3000000" rev="0"/>
              </a:camera>
              <a:lightRig rig="threePt" dir="t"/>
            </a:scene3d>
            <a:sp3d extrusionH="381000" contourW="12700" prstMaterial="flat">
              <a:extrusionClr>
                <a:schemeClr val="accent4"/>
              </a:extrusionClr>
              <a:contourClr>
                <a:schemeClr val="accent4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67078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pil-mhan jeong</dc:creator>
  <cp:lastModifiedBy>pil-mhan jeong</cp:lastModifiedBy>
  <cp:revision>2</cp:revision>
  <dcterms:created xsi:type="dcterms:W3CDTF">2015-07-16T01:04:17Z</dcterms:created>
  <dcterms:modified xsi:type="dcterms:W3CDTF">2015-07-16T01:11:26Z</dcterms:modified>
</cp:coreProperties>
</file>