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USER INTERFACE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ADMIN INTERFACE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/>
            <a:t>MERCHANT INTERFACE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USER INTERFACE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ADMIN INTERFACE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MERCHANT INTERFACE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/>
          <a:p>
            <a:r>
              <a:rPr lang="en-US" dirty="0"/>
              <a:t>VIZZEASY- APP INTERFACE </a:t>
            </a:r>
          </a:p>
        </p:txBody>
      </p:sp>
      <p:pic>
        <p:nvPicPr>
          <p:cNvPr id="7" name="Picture 6" descr="A picture containing ground, outdoor, parked, train&#10;&#10;Description automatically generated">
            <a:extLst>
              <a:ext uri="{FF2B5EF4-FFF2-40B4-BE49-F238E27FC236}">
                <a16:creationId xmlns:a16="http://schemas.microsoft.com/office/drawing/2014/main" id="{20451957-9066-44D8-90E0-29F8772D31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62" r="-1" b="25327"/>
          <a:stretch/>
        </p:blipFill>
        <p:spPr>
          <a:xfrm>
            <a:off x="1113156" y="653912"/>
            <a:ext cx="9965688" cy="3568766"/>
          </a:xfrm>
          <a:prstGeom prst="rect">
            <a:avLst/>
          </a:prstGeom>
          <a:noFill/>
          <a:effectLst>
            <a:outerShdw blurRad="38100" dist="25400" dir="4440000">
              <a:srgbClr val="000000">
                <a:alpha val="36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>
            <a:normAutofit/>
          </a:bodyPr>
          <a:lstStyle/>
          <a:p>
            <a:r>
              <a:rPr lang="en-US" dirty="0"/>
              <a:t>WASHING YOUR VECHILES IS NOW EASY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1FEC-41A7-4C0F-9A0F-C47500D1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5617E-DE16-4EC7-AA3A-DB2754756A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 SCREEN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E29C7-9CE0-4DC5-8DAE-31C419B4B9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1. CURRENT GRAPH OF THE SALES AND USER </a:t>
            </a:r>
          </a:p>
          <a:p>
            <a:r>
              <a:rPr lang="en-US" dirty="0"/>
              <a:t>2. WHICH MERCHANTS ARE ACTIVE AND NEAR BY ACCRODING TO USER LOCATION</a:t>
            </a:r>
          </a:p>
          <a:p>
            <a:r>
              <a:rPr lang="en-US" dirty="0"/>
              <a:t>3. TRACKING THE CBUS STATUS</a:t>
            </a:r>
          </a:p>
          <a:p>
            <a:r>
              <a:rPr lang="en-US" dirty="0"/>
              <a:t>4. BOTTOM NAVIGATION BAR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EC0A78-3F15-4CE8-8386-89BBF74D86BC}"/>
              </a:ext>
            </a:extLst>
          </p:cNvPr>
          <p:cNvGrpSpPr/>
          <p:nvPr/>
        </p:nvGrpSpPr>
        <p:grpSpPr>
          <a:xfrm>
            <a:off x="6256959" y="1580050"/>
            <a:ext cx="5010598" cy="4255671"/>
            <a:chOff x="6256959" y="1580050"/>
            <a:chExt cx="5010598" cy="42556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B135A5-6D80-4C80-8BAD-E60858475556}"/>
                </a:ext>
              </a:extLst>
            </p:cNvPr>
            <p:cNvSpPr/>
            <p:nvPr/>
          </p:nvSpPr>
          <p:spPr>
            <a:xfrm>
              <a:off x="6256962" y="1580050"/>
              <a:ext cx="5010595" cy="4255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 SALES AND USER BASE GRAPH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7E27D8D-80C1-48B9-9C58-D56A205FF263}"/>
                </a:ext>
              </a:extLst>
            </p:cNvPr>
            <p:cNvSpPr/>
            <p:nvPr/>
          </p:nvSpPr>
          <p:spPr>
            <a:xfrm>
              <a:off x="6256962" y="1580050"/>
              <a:ext cx="5010591" cy="59807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VIZZEASY USER COUNT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405AD1-4CA1-4004-B999-6784B0239D71}"/>
                </a:ext>
              </a:extLst>
            </p:cNvPr>
            <p:cNvSpPr/>
            <p:nvPr/>
          </p:nvSpPr>
          <p:spPr>
            <a:xfrm>
              <a:off x="6256959" y="4734217"/>
              <a:ext cx="5010595" cy="5034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TRACK STATUS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9D33F8B-AAF6-415D-9108-88034DF7D892}"/>
                </a:ext>
              </a:extLst>
            </p:cNvPr>
            <p:cNvSpPr/>
            <p:nvPr/>
          </p:nvSpPr>
          <p:spPr>
            <a:xfrm>
              <a:off x="6256961" y="5237650"/>
              <a:ext cx="5010594" cy="598071"/>
            </a:xfrm>
            <a:prstGeom prst="roundRect">
              <a:avLst>
                <a:gd name="adj" fmla="val 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HOME | MERCHANT ACTIVITY | USER ACTIVITY| 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15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1FEC-41A7-4C0F-9A0F-C47500D1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5617E-DE16-4EC7-AA3A-DB2754756A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MERCHANT 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E29C7-9CE0-4DC5-8DAE-31C419B4B9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1. WHICH MERCHANTS ARE ACTIVE</a:t>
            </a:r>
          </a:p>
          <a:p>
            <a:r>
              <a:rPr lang="en-US" dirty="0"/>
              <a:t>2. MERCHANT DETIALS </a:t>
            </a:r>
          </a:p>
          <a:p>
            <a:r>
              <a:rPr lang="en-US" dirty="0"/>
              <a:t>3.APPROVE BUTTON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EC0A78-3F15-4CE8-8386-89BBF74D86BC}"/>
              </a:ext>
            </a:extLst>
          </p:cNvPr>
          <p:cNvGrpSpPr/>
          <p:nvPr/>
        </p:nvGrpSpPr>
        <p:grpSpPr>
          <a:xfrm>
            <a:off x="6256959" y="1580050"/>
            <a:ext cx="5010598" cy="4255671"/>
            <a:chOff x="6256959" y="1580050"/>
            <a:chExt cx="5010598" cy="42556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B135A5-6D80-4C80-8BAD-E60858475556}"/>
                </a:ext>
              </a:extLst>
            </p:cNvPr>
            <p:cNvSpPr/>
            <p:nvPr/>
          </p:nvSpPr>
          <p:spPr>
            <a:xfrm>
              <a:off x="6256962" y="1580050"/>
              <a:ext cx="5010595" cy="4255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MERCHANT ACTIVITY AND DETAILS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7E27D8D-80C1-48B9-9C58-D56A205FF263}"/>
                </a:ext>
              </a:extLst>
            </p:cNvPr>
            <p:cNvSpPr/>
            <p:nvPr/>
          </p:nvSpPr>
          <p:spPr>
            <a:xfrm>
              <a:off x="6256962" y="1580050"/>
              <a:ext cx="5010591" cy="59807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VIZZEASY USER COUNT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405AD1-4CA1-4004-B999-6784B0239D71}"/>
                </a:ext>
              </a:extLst>
            </p:cNvPr>
            <p:cNvSpPr/>
            <p:nvPr/>
          </p:nvSpPr>
          <p:spPr>
            <a:xfrm>
              <a:off x="6256959" y="4734217"/>
              <a:ext cx="5010595" cy="5034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TRACK STATUS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9D33F8B-AAF6-415D-9108-88034DF7D892}"/>
                </a:ext>
              </a:extLst>
            </p:cNvPr>
            <p:cNvSpPr/>
            <p:nvPr/>
          </p:nvSpPr>
          <p:spPr>
            <a:xfrm>
              <a:off x="6256961" y="5237650"/>
              <a:ext cx="5010594" cy="598071"/>
            </a:xfrm>
            <a:prstGeom prst="roundRect">
              <a:avLst>
                <a:gd name="adj" fmla="val 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HOME | MERCHANT ACTIVITY | USER ACTIVITY| 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752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1FEC-41A7-4C0F-9A0F-C47500D1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5617E-DE16-4EC7-AA3A-DB2754756A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E29C7-9CE0-4DC5-8DAE-31C419B4B9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1. WHICH MERCHANTS ARE ACTIVE</a:t>
            </a:r>
          </a:p>
          <a:p>
            <a:r>
              <a:rPr lang="en-US" dirty="0"/>
              <a:t>2. USER DETIALS </a:t>
            </a:r>
          </a:p>
          <a:p>
            <a:r>
              <a:rPr lang="en-US" dirty="0"/>
              <a:t>3.WORK PROGRESS BAR</a:t>
            </a:r>
          </a:p>
          <a:p>
            <a:r>
              <a:rPr lang="en-US" dirty="0"/>
              <a:t>4.BOTTOM NAVIGATION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EC0A78-3F15-4CE8-8386-89BBF74D86BC}"/>
              </a:ext>
            </a:extLst>
          </p:cNvPr>
          <p:cNvGrpSpPr/>
          <p:nvPr/>
        </p:nvGrpSpPr>
        <p:grpSpPr>
          <a:xfrm>
            <a:off x="6256961" y="1580050"/>
            <a:ext cx="5010596" cy="4255671"/>
            <a:chOff x="6256961" y="1580050"/>
            <a:chExt cx="5010596" cy="42556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B135A5-6D80-4C80-8BAD-E60858475556}"/>
                </a:ext>
              </a:extLst>
            </p:cNvPr>
            <p:cNvSpPr/>
            <p:nvPr/>
          </p:nvSpPr>
          <p:spPr>
            <a:xfrm>
              <a:off x="6256962" y="1580050"/>
              <a:ext cx="5010595" cy="4255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AND DETAILS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7E27D8D-80C1-48B9-9C58-D56A205FF263}"/>
                </a:ext>
              </a:extLst>
            </p:cNvPr>
            <p:cNvSpPr/>
            <p:nvPr/>
          </p:nvSpPr>
          <p:spPr>
            <a:xfrm>
              <a:off x="6256962" y="1580050"/>
              <a:ext cx="5010591" cy="59807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VIZZEASY USER COUNT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9D33F8B-AAF6-415D-9108-88034DF7D892}"/>
                </a:ext>
              </a:extLst>
            </p:cNvPr>
            <p:cNvSpPr/>
            <p:nvPr/>
          </p:nvSpPr>
          <p:spPr>
            <a:xfrm>
              <a:off x="6256961" y="5237650"/>
              <a:ext cx="5010594" cy="598071"/>
            </a:xfrm>
            <a:prstGeom prst="roundRect">
              <a:avLst>
                <a:gd name="adj" fmla="val 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HOME | MERCHANT ACTIVITY | USER ACTIVITY| 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5799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B650-A77B-4DD5-9882-6958F412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80714-42B9-4F09-B2E4-297C6A184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 PAGE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C9C9C-27F8-4DC9-9AB4-E2A3F6C4ED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1.USER HELP REQUEST</a:t>
            </a:r>
          </a:p>
          <a:p>
            <a:r>
              <a:rPr lang="en-US" dirty="0"/>
              <a:t>2. ASSIGN TO VIZZEASY TECH SUPPORT TEAM</a:t>
            </a:r>
          </a:p>
          <a:p>
            <a:r>
              <a:rPr lang="en-US" dirty="0"/>
              <a:t>3. RECEIVE CHATS FROM MERCANT AND USER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22079F-F9C0-4803-BCB4-2DEB953EE027}"/>
              </a:ext>
            </a:extLst>
          </p:cNvPr>
          <p:cNvGrpSpPr/>
          <p:nvPr/>
        </p:nvGrpSpPr>
        <p:grpSpPr>
          <a:xfrm>
            <a:off x="6256961" y="1580050"/>
            <a:ext cx="5010596" cy="4255671"/>
            <a:chOff x="6256961" y="1580050"/>
            <a:chExt cx="5010596" cy="42556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17FCAD-A003-425E-B33D-70CF3231026B}"/>
                </a:ext>
              </a:extLst>
            </p:cNvPr>
            <p:cNvSpPr/>
            <p:nvPr/>
          </p:nvSpPr>
          <p:spPr>
            <a:xfrm>
              <a:off x="6256962" y="1580050"/>
              <a:ext cx="5010595" cy="4255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CHAT PAGE 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102A117-5A6A-42F5-8982-F96D242FE43E}"/>
                </a:ext>
              </a:extLst>
            </p:cNvPr>
            <p:cNvSpPr/>
            <p:nvPr/>
          </p:nvSpPr>
          <p:spPr>
            <a:xfrm>
              <a:off x="6256963" y="1580050"/>
              <a:ext cx="3154166" cy="59807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VIZZEASY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04BE533-1979-4FA6-954D-BC4B7466C2E7}"/>
                </a:ext>
              </a:extLst>
            </p:cNvPr>
            <p:cNvSpPr/>
            <p:nvPr/>
          </p:nvSpPr>
          <p:spPr>
            <a:xfrm>
              <a:off x="8825501" y="1580050"/>
              <a:ext cx="2442056" cy="598071"/>
            </a:xfrm>
            <a:prstGeom prst="roundRect">
              <a:avLst>
                <a:gd name="adj" fmla="val 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MERCHANT  INFO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AD2572A-ABCC-497A-A45F-458439F62BA6}"/>
                </a:ext>
              </a:extLst>
            </p:cNvPr>
            <p:cNvSpPr/>
            <p:nvPr/>
          </p:nvSpPr>
          <p:spPr>
            <a:xfrm>
              <a:off x="6256961" y="5237650"/>
              <a:ext cx="5010594" cy="59807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USER TEXT GOES HERE</a:t>
              </a:r>
            </a:p>
          </p:txBody>
        </p:sp>
      </p:grp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4DE8459-078B-4378-8D74-2381935A361B}"/>
              </a:ext>
            </a:extLst>
          </p:cNvPr>
          <p:cNvSpPr/>
          <p:nvPr/>
        </p:nvSpPr>
        <p:spPr>
          <a:xfrm rot="5400000">
            <a:off x="10737634" y="5426093"/>
            <a:ext cx="223464" cy="2211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1DD2AE-EBE3-4689-8292-A9C4E4AA06C2}"/>
              </a:ext>
            </a:extLst>
          </p:cNvPr>
          <p:cNvSpPr/>
          <p:nvPr/>
        </p:nvSpPr>
        <p:spPr>
          <a:xfrm>
            <a:off x="8712484" y="2201400"/>
            <a:ext cx="2555073" cy="598071"/>
          </a:xfrm>
          <a:prstGeom prst="roundRect">
            <a:avLst>
              <a:gd name="adj" fmla="val 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MERCHANT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2D93AE-7F2B-4674-AB43-92C818CE24DE}"/>
              </a:ext>
            </a:extLst>
          </p:cNvPr>
          <p:cNvSpPr/>
          <p:nvPr/>
        </p:nvSpPr>
        <p:spPr>
          <a:xfrm>
            <a:off x="6256960" y="2181605"/>
            <a:ext cx="2568539" cy="598071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77498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MAIN INTERFACES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478851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DE1E0C2-31A0-42C8-AEE1-5E95FAE9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9052"/>
            <a:ext cx="10353762" cy="970450"/>
          </a:xfrm>
        </p:spPr>
        <p:txBody>
          <a:bodyPr/>
          <a:lstStyle/>
          <a:p>
            <a:r>
              <a:rPr lang="en-US" dirty="0"/>
              <a:t>USER INTERFACE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6E08E3F-B60A-4B49-BA0B-0BF4B439C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013" y="1879085"/>
            <a:ext cx="4764764" cy="692494"/>
          </a:xfrm>
        </p:spPr>
        <p:txBody>
          <a:bodyPr/>
          <a:lstStyle/>
          <a:p>
            <a:r>
              <a:rPr lang="en-US" dirty="0"/>
              <a:t>LANDING PAGE CONTENTS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22E6458-AC26-4C8D-A751-DD8BE72F3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/>
          <a:lstStyle/>
          <a:p>
            <a:r>
              <a:rPr lang="en-US" dirty="0"/>
              <a:t>1. LOCATION OF THE USER</a:t>
            </a:r>
          </a:p>
          <a:p>
            <a:r>
              <a:rPr lang="en-US" dirty="0"/>
              <a:t>2. USER INFO PAGE BUTTON</a:t>
            </a:r>
          </a:p>
          <a:p>
            <a:r>
              <a:rPr lang="en-US" dirty="0"/>
              <a:t>3. LANDING PAGE CONTENT FROM BE</a:t>
            </a:r>
          </a:p>
          <a:p>
            <a:r>
              <a:rPr lang="en-US" dirty="0"/>
              <a:t>4. ADDING CART/ TRACK STATUS POPUPS</a:t>
            </a:r>
          </a:p>
          <a:p>
            <a:r>
              <a:rPr lang="en-US" dirty="0"/>
              <a:t>5. BOTTOM NAVIGATION PAGES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3895387-A85C-4D16-B97D-504807DD6289}"/>
              </a:ext>
            </a:extLst>
          </p:cNvPr>
          <p:cNvGrpSpPr/>
          <p:nvPr/>
        </p:nvGrpSpPr>
        <p:grpSpPr>
          <a:xfrm>
            <a:off x="6256959" y="1580050"/>
            <a:ext cx="5010598" cy="4255671"/>
            <a:chOff x="6256959" y="1580050"/>
            <a:chExt cx="5010598" cy="425567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58C95F-D9A6-4D63-B9F7-CBFBC0D03C81}"/>
                </a:ext>
              </a:extLst>
            </p:cNvPr>
            <p:cNvSpPr/>
            <p:nvPr/>
          </p:nvSpPr>
          <p:spPr>
            <a:xfrm>
              <a:off x="6256962" y="1580050"/>
              <a:ext cx="5010595" cy="4255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LANDING PAGE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A415DBF-61BF-4970-B5FA-7816A5F5B5D5}"/>
                </a:ext>
              </a:extLst>
            </p:cNvPr>
            <p:cNvSpPr/>
            <p:nvPr/>
          </p:nvSpPr>
          <p:spPr>
            <a:xfrm>
              <a:off x="6256963" y="1580050"/>
              <a:ext cx="3154166" cy="59807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LOCATION OF THE USER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0B6DB62-3023-4135-9532-76EF68C3DBD9}"/>
                </a:ext>
              </a:extLst>
            </p:cNvPr>
            <p:cNvSpPr/>
            <p:nvPr/>
          </p:nvSpPr>
          <p:spPr>
            <a:xfrm>
              <a:off x="9411129" y="1580050"/>
              <a:ext cx="1856428" cy="598071"/>
            </a:xfrm>
            <a:prstGeom prst="roundRect">
              <a:avLst>
                <a:gd name="adj" fmla="val 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INFO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68AC84-53A0-43DC-9796-16879BA38B21}"/>
                </a:ext>
              </a:extLst>
            </p:cNvPr>
            <p:cNvSpPr/>
            <p:nvPr/>
          </p:nvSpPr>
          <p:spPr>
            <a:xfrm>
              <a:off x="6256959" y="4734217"/>
              <a:ext cx="5010595" cy="5034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ANY CART UPDATE HERE/ TRACK STATUS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711E62C-B38C-4B9C-BD4F-841D7A03050F}"/>
                </a:ext>
              </a:extLst>
            </p:cNvPr>
            <p:cNvSpPr/>
            <p:nvPr/>
          </p:nvSpPr>
          <p:spPr>
            <a:xfrm>
              <a:off x="6256961" y="5237650"/>
              <a:ext cx="5010594" cy="598071"/>
            </a:xfrm>
            <a:prstGeom prst="roundRect">
              <a:avLst>
                <a:gd name="adj" fmla="val 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HOME | SERVICES | CART | 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768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A04B-7214-4EA7-96C8-8DB89610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007EE-0C6F-47CE-9579-D286B3B53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PAGE CONTENTS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105E8-023D-491C-8769-5229CD7C18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1. ALL ELEMENTS IN HOME PAGE</a:t>
            </a:r>
          </a:p>
          <a:p>
            <a:r>
              <a:rPr lang="en-US" dirty="0"/>
              <a:t>2, CAR SELECTION OPTIONS</a:t>
            </a:r>
          </a:p>
          <a:p>
            <a:r>
              <a:rPr lang="en-US" dirty="0"/>
              <a:t>3. DIFFERENT BOXED LAYOUTS FOR PACKAGES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7D396D-2C8C-49B5-92D9-167F00599377}"/>
              </a:ext>
            </a:extLst>
          </p:cNvPr>
          <p:cNvGrpSpPr/>
          <p:nvPr/>
        </p:nvGrpSpPr>
        <p:grpSpPr>
          <a:xfrm>
            <a:off x="6256960" y="1580050"/>
            <a:ext cx="5010597" cy="4255671"/>
            <a:chOff x="6256960" y="1580050"/>
            <a:chExt cx="5010597" cy="425567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0801AB-5899-470F-9734-8FAFD7F3969F}"/>
                </a:ext>
              </a:extLst>
            </p:cNvPr>
            <p:cNvSpPr/>
            <p:nvPr/>
          </p:nvSpPr>
          <p:spPr>
            <a:xfrm>
              <a:off x="6256962" y="1580050"/>
              <a:ext cx="5010595" cy="4255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SERVICES PROVIDE GOES HERE…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CD4638A-DFE0-47CC-BDCC-90E6F3155EC0}"/>
                </a:ext>
              </a:extLst>
            </p:cNvPr>
            <p:cNvSpPr/>
            <p:nvPr/>
          </p:nvSpPr>
          <p:spPr>
            <a:xfrm>
              <a:off x="6256963" y="1580050"/>
              <a:ext cx="3154166" cy="59807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LOCATION OF THE USER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C2F5C4C-F90C-464A-879D-8CFFD6A24D47}"/>
                </a:ext>
              </a:extLst>
            </p:cNvPr>
            <p:cNvSpPr/>
            <p:nvPr/>
          </p:nvSpPr>
          <p:spPr>
            <a:xfrm>
              <a:off x="9411129" y="1580050"/>
              <a:ext cx="1856428" cy="598071"/>
            </a:xfrm>
            <a:prstGeom prst="roundRect">
              <a:avLst>
                <a:gd name="adj" fmla="val 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INFO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403C5F-7193-4132-BA41-8FB27FE3907B}"/>
                </a:ext>
              </a:extLst>
            </p:cNvPr>
            <p:cNvSpPr/>
            <p:nvPr/>
          </p:nvSpPr>
          <p:spPr>
            <a:xfrm>
              <a:off x="6256960" y="2178121"/>
              <a:ext cx="5010595" cy="50343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HACTHBACK | SEDAN | XUV | LUXARY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F152D3E-9993-496B-88BA-C94882DEF594}"/>
                </a:ext>
              </a:extLst>
            </p:cNvPr>
            <p:cNvSpPr/>
            <p:nvPr/>
          </p:nvSpPr>
          <p:spPr>
            <a:xfrm>
              <a:off x="6256961" y="5237650"/>
              <a:ext cx="5010594" cy="598071"/>
            </a:xfrm>
            <a:prstGeom prst="roundRect">
              <a:avLst>
                <a:gd name="adj" fmla="val 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HOME | SERVICES | CART | CHAT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3EBAE8A-2691-458D-9980-33CFFACFA3DB}"/>
              </a:ext>
            </a:extLst>
          </p:cNvPr>
          <p:cNvSpPr/>
          <p:nvPr/>
        </p:nvSpPr>
        <p:spPr>
          <a:xfrm>
            <a:off x="6256959" y="4774517"/>
            <a:ext cx="5010595" cy="5034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CART UPDATE HERE/ TRACK STATUS</a:t>
            </a:r>
          </a:p>
        </p:txBody>
      </p:sp>
    </p:spTree>
    <p:extLst>
      <p:ext uri="{BB962C8B-B14F-4D97-AF65-F5344CB8AC3E}">
        <p14:creationId xmlns:p14="http://schemas.microsoft.com/office/powerpoint/2010/main" val="350612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E152-2AF3-4754-9A30-44144608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27139"/>
            <a:ext cx="10353762" cy="970450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FB2CB-CF67-4D52-A97C-2C8263AA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CART PAGE CONTENTS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A264C-465C-4284-A5FA-F5BD90A2DA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1. BOTTOM NAVIATION </a:t>
            </a:r>
          </a:p>
          <a:p>
            <a:r>
              <a:rPr lang="en-US" dirty="0"/>
              <a:t>2.BILL DETAILS </a:t>
            </a:r>
          </a:p>
          <a:p>
            <a:r>
              <a:rPr lang="en-US" dirty="0"/>
              <a:t>3. ADD ON PACK CHOOSE OPTIONS</a:t>
            </a:r>
          </a:p>
          <a:p>
            <a:r>
              <a:rPr lang="en-US" dirty="0"/>
              <a:t>4. SWIPE TO PAY</a:t>
            </a:r>
          </a:p>
          <a:p>
            <a:r>
              <a:rPr lang="en-US" dirty="0"/>
              <a:t>5. PAYMENT POPPUP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BCDE64-6249-4622-B083-E6FCA6F57F55}"/>
              </a:ext>
            </a:extLst>
          </p:cNvPr>
          <p:cNvGrpSpPr/>
          <p:nvPr/>
        </p:nvGrpSpPr>
        <p:grpSpPr>
          <a:xfrm>
            <a:off x="6256961" y="1580050"/>
            <a:ext cx="5010596" cy="4255671"/>
            <a:chOff x="6256961" y="1580050"/>
            <a:chExt cx="5010596" cy="42556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3C22AC-0E5B-4D56-9A36-78C564B36565}"/>
                </a:ext>
              </a:extLst>
            </p:cNvPr>
            <p:cNvSpPr/>
            <p:nvPr/>
          </p:nvSpPr>
          <p:spPr>
            <a:xfrm>
              <a:off x="6256962" y="1580050"/>
              <a:ext cx="5010595" cy="4255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 PAGE WITH BILL DETAILS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DABBD51-1405-4814-BDBC-16F477604F6D}"/>
                </a:ext>
              </a:extLst>
            </p:cNvPr>
            <p:cNvSpPr/>
            <p:nvPr/>
          </p:nvSpPr>
          <p:spPr>
            <a:xfrm>
              <a:off x="6256961" y="5237650"/>
              <a:ext cx="5010594" cy="598071"/>
            </a:xfrm>
            <a:prstGeom prst="roundRect">
              <a:avLst>
                <a:gd name="adj" fmla="val 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HOME | SERVICES | CART | 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117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B650-A77B-4DD5-9882-6958F412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80714-42B9-4F09-B2E4-297C6A184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 PAGE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C9C9C-27F8-4DC9-9AB4-E2A3F6C4ED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1. EXPERTS HELP</a:t>
            </a:r>
          </a:p>
          <a:p>
            <a:r>
              <a:rPr lang="en-US" dirty="0"/>
              <a:t>2. CHAT BOT</a:t>
            </a:r>
          </a:p>
          <a:p>
            <a:r>
              <a:rPr lang="en-US" dirty="0"/>
              <a:t>3. ONE FORM VIZZEASY TEAM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22079F-F9C0-4803-BCB4-2DEB953EE027}"/>
              </a:ext>
            </a:extLst>
          </p:cNvPr>
          <p:cNvGrpSpPr/>
          <p:nvPr/>
        </p:nvGrpSpPr>
        <p:grpSpPr>
          <a:xfrm>
            <a:off x="6256961" y="1580050"/>
            <a:ext cx="5010596" cy="4255671"/>
            <a:chOff x="6256961" y="1580050"/>
            <a:chExt cx="5010596" cy="42556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17FCAD-A003-425E-B33D-70CF3231026B}"/>
                </a:ext>
              </a:extLst>
            </p:cNvPr>
            <p:cNvSpPr/>
            <p:nvPr/>
          </p:nvSpPr>
          <p:spPr>
            <a:xfrm>
              <a:off x="6256962" y="1580050"/>
              <a:ext cx="5010595" cy="4255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CHAT PAGE 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102A117-5A6A-42F5-8982-F96D242FE43E}"/>
                </a:ext>
              </a:extLst>
            </p:cNvPr>
            <p:cNvSpPr/>
            <p:nvPr/>
          </p:nvSpPr>
          <p:spPr>
            <a:xfrm>
              <a:off x="6256963" y="1580050"/>
              <a:ext cx="3154166" cy="59807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VIZZEASY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04BE533-1979-4FA6-954D-BC4B7466C2E7}"/>
                </a:ext>
              </a:extLst>
            </p:cNvPr>
            <p:cNvSpPr/>
            <p:nvPr/>
          </p:nvSpPr>
          <p:spPr>
            <a:xfrm>
              <a:off x="9411129" y="1580050"/>
              <a:ext cx="1856428" cy="598071"/>
            </a:xfrm>
            <a:prstGeom prst="roundRect">
              <a:avLst>
                <a:gd name="adj" fmla="val 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INFO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AD2572A-ABCC-497A-A45F-458439F62BA6}"/>
                </a:ext>
              </a:extLst>
            </p:cNvPr>
            <p:cNvSpPr/>
            <p:nvPr/>
          </p:nvSpPr>
          <p:spPr>
            <a:xfrm>
              <a:off x="6256961" y="5237650"/>
              <a:ext cx="5010594" cy="59807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USER TEXT GOES HERE</a:t>
              </a:r>
            </a:p>
          </p:txBody>
        </p:sp>
      </p:grp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4DE8459-078B-4378-8D74-2381935A361B}"/>
              </a:ext>
            </a:extLst>
          </p:cNvPr>
          <p:cNvSpPr/>
          <p:nvPr/>
        </p:nvSpPr>
        <p:spPr>
          <a:xfrm rot="5400000">
            <a:off x="10737634" y="5426093"/>
            <a:ext cx="223464" cy="2211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6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DD6A-4F41-4266-BEEF-8A1CA7E3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MERCHANT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080BB-B8E6-4407-A573-73BA566B9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93E60-D919-4974-953F-BCCFD0258B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1. LOACTION OF THE MERCHANT</a:t>
            </a:r>
          </a:p>
          <a:p>
            <a:r>
              <a:rPr lang="en-US" dirty="0"/>
              <a:t>2. MERCHANT INFO POPUP</a:t>
            </a:r>
          </a:p>
          <a:p>
            <a:r>
              <a:rPr lang="en-US" dirty="0"/>
              <a:t>3. BOTTOM NAVIGATION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0AA66A-3A4C-4206-897F-4A854BA258B8}"/>
              </a:ext>
            </a:extLst>
          </p:cNvPr>
          <p:cNvGrpSpPr/>
          <p:nvPr/>
        </p:nvGrpSpPr>
        <p:grpSpPr>
          <a:xfrm>
            <a:off x="6256961" y="1580050"/>
            <a:ext cx="5010596" cy="4255671"/>
            <a:chOff x="6256961" y="1580050"/>
            <a:chExt cx="5010596" cy="425567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26D68F-4A02-45B1-8B93-4C626BD99387}"/>
                </a:ext>
              </a:extLst>
            </p:cNvPr>
            <p:cNvSpPr/>
            <p:nvPr/>
          </p:nvSpPr>
          <p:spPr>
            <a:xfrm>
              <a:off x="6256962" y="1580050"/>
              <a:ext cx="5010595" cy="4255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LOGIN SCREEN WITH ACTIVE STATUS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4D298C1-89DD-433A-A63B-0A3C56D40FEF}"/>
                </a:ext>
              </a:extLst>
            </p:cNvPr>
            <p:cNvSpPr/>
            <p:nvPr/>
          </p:nvSpPr>
          <p:spPr>
            <a:xfrm>
              <a:off x="6256963" y="1580050"/>
              <a:ext cx="3154166" cy="59807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LOCATION OF THE MERCHANT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A4563EF-F3BA-4276-BCC7-06DB35604D8D}"/>
                </a:ext>
              </a:extLst>
            </p:cNvPr>
            <p:cNvSpPr/>
            <p:nvPr/>
          </p:nvSpPr>
          <p:spPr>
            <a:xfrm>
              <a:off x="9411129" y="1580050"/>
              <a:ext cx="1856428" cy="598071"/>
            </a:xfrm>
            <a:prstGeom prst="roundRect">
              <a:avLst>
                <a:gd name="adj" fmla="val 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MERCHANT INFO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758EF8C-B44E-46FA-8A25-5AF67180C6EF}"/>
                </a:ext>
              </a:extLst>
            </p:cNvPr>
            <p:cNvSpPr/>
            <p:nvPr/>
          </p:nvSpPr>
          <p:spPr>
            <a:xfrm>
              <a:off x="6256961" y="5237650"/>
              <a:ext cx="5010594" cy="598071"/>
            </a:xfrm>
            <a:prstGeom prst="roundRect">
              <a:avLst>
                <a:gd name="adj" fmla="val 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HOME | PAYMENT HIST | 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558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5C232-CB8C-42C4-8816-D79802BC4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PAYMENT HIST PAGE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0FB5B-F1D1-4183-97B8-03F4506257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1. SAME ELEMENTS AS HOME SCREEN</a:t>
            </a:r>
          </a:p>
          <a:p>
            <a:r>
              <a:rPr lang="en-US" dirty="0"/>
              <a:t>2. LOAD THE PAYMENT HISTORY FROM DB</a:t>
            </a:r>
          </a:p>
          <a:p>
            <a:r>
              <a:rPr lang="en-US" dirty="0"/>
              <a:t>3. NAVIGATON BAR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7E8BE12-AFCE-4E63-80C4-F17C89DE5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MERCHANT INTERFACE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B09BC1C-E15B-4A60-9470-9180843DCC70}"/>
              </a:ext>
            </a:extLst>
          </p:cNvPr>
          <p:cNvGrpSpPr/>
          <p:nvPr/>
        </p:nvGrpSpPr>
        <p:grpSpPr>
          <a:xfrm>
            <a:off x="6256961" y="1580050"/>
            <a:ext cx="5010596" cy="4255671"/>
            <a:chOff x="6256961" y="1580050"/>
            <a:chExt cx="5010596" cy="425567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21587C-0F46-4E07-B6EE-621B90C7FE34}"/>
                </a:ext>
              </a:extLst>
            </p:cNvPr>
            <p:cNvSpPr/>
            <p:nvPr/>
          </p:nvSpPr>
          <p:spPr>
            <a:xfrm>
              <a:off x="6256962" y="1580050"/>
              <a:ext cx="5010595" cy="4255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RECENT PAYMENT FROM VIZZEASY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0DDE594-7A40-49F6-B8D2-DACEA29168D4}"/>
                </a:ext>
              </a:extLst>
            </p:cNvPr>
            <p:cNvSpPr/>
            <p:nvPr/>
          </p:nvSpPr>
          <p:spPr>
            <a:xfrm>
              <a:off x="6256963" y="1580050"/>
              <a:ext cx="3154166" cy="59807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LOCATION OF THE MERCHANT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6A0AD6E-9C73-4A5B-A8E0-8B9EA500C4EA}"/>
                </a:ext>
              </a:extLst>
            </p:cNvPr>
            <p:cNvSpPr/>
            <p:nvPr/>
          </p:nvSpPr>
          <p:spPr>
            <a:xfrm>
              <a:off x="9411129" y="1580050"/>
              <a:ext cx="1856428" cy="598071"/>
            </a:xfrm>
            <a:prstGeom prst="roundRect">
              <a:avLst>
                <a:gd name="adj" fmla="val 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MERCHANT INFO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213F74C-63CF-4B28-8876-C83FDB667870}"/>
                </a:ext>
              </a:extLst>
            </p:cNvPr>
            <p:cNvSpPr/>
            <p:nvPr/>
          </p:nvSpPr>
          <p:spPr>
            <a:xfrm>
              <a:off x="6256961" y="5237650"/>
              <a:ext cx="5010594" cy="598071"/>
            </a:xfrm>
            <a:prstGeom prst="roundRect">
              <a:avLst>
                <a:gd name="adj" fmla="val 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HOME | PAYMENT HIST | 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19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B650-A77B-4DD5-9882-6958F412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MERCHANT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80714-42B9-4F09-B2E4-297C6A184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 PAGE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C9C9C-27F8-4DC9-9AB4-E2A3F6C4ED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1. EXPERTS HELP</a:t>
            </a:r>
          </a:p>
          <a:p>
            <a:r>
              <a:rPr lang="en-US" dirty="0"/>
              <a:t>2. CHAT BOT</a:t>
            </a:r>
          </a:p>
          <a:p>
            <a:r>
              <a:rPr lang="en-US" dirty="0"/>
              <a:t>3. ONE FORM VIZZEASY TEAM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22079F-F9C0-4803-BCB4-2DEB953EE027}"/>
              </a:ext>
            </a:extLst>
          </p:cNvPr>
          <p:cNvGrpSpPr/>
          <p:nvPr/>
        </p:nvGrpSpPr>
        <p:grpSpPr>
          <a:xfrm>
            <a:off x="6256961" y="1580050"/>
            <a:ext cx="5010596" cy="4255671"/>
            <a:chOff x="6256961" y="1580050"/>
            <a:chExt cx="5010596" cy="42556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17FCAD-A003-425E-B33D-70CF3231026B}"/>
                </a:ext>
              </a:extLst>
            </p:cNvPr>
            <p:cNvSpPr/>
            <p:nvPr/>
          </p:nvSpPr>
          <p:spPr>
            <a:xfrm>
              <a:off x="6256962" y="1580050"/>
              <a:ext cx="5010595" cy="4255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CHAT PAGE 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102A117-5A6A-42F5-8982-F96D242FE43E}"/>
                </a:ext>
              </a:extLst>
            </p:cNvPr>
            <p:cNvSpPr/>
            <p:nvPr/>
          </p:nvSpPr>
          <p:spPr>
            <a:xfrm>
              <a:off x="6256963" y="1580050"/>
              <a:ext cx="3154166" cy="59807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VIZZEASY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04BE533-1979-4FA6-954D-BC4B7466C2E7}"/>
                </a:ext>
              </a:extLst>
            </p:cNvPr>
            <p:cNvSpPr/>
            <p:nvPr/>
          </p:nvSpPr>
          <p:spPr>
            <a:xfrm>
              <a:off x="9411129" y="1580050"/>
              <a:ext cx="1856428" cy="598071"/>
            </a:xfrm>
            <a:prstGeom prst="roundRect">
              <a:avLst>
                <a:gd name="adj" fmla="val 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MERCHANT  INFO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AD2572A-ABCC-497A-A45F-458439F62BA6}"/>
                </a:ext>
              </a:extLst>
            </p:cNvPr>
            <p:cNvSpPr/>
            <p:nvPr/>
          </p:nvSpPr>
          <p:spPr>
            <a:xfrm>
              <a:off x="6256961" y="5237650"/>
              <a:ext cx="5010594" cy="59807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USER TEXT GOES HERE</a:t>
              </a:r>
            </a:p>
          </p:txBody>
        </p:sp>
      </p:grp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4DE8459-078B-4378-8D74-2381935A361B}"/>
              </a:ext>
            </a:extLst>
          </p:cNvPr>
          <p:cNvSpPr/>
          <p:nvPr/>
        </p:nvSpPr>
        <p:spPr>
          <a:xfrm rot="5400000">
            <a:off x="10737634" y="5426093"/>
            <a:ext cx="223464" cy="2211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81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{CC46C5EC-11D4-4329-8318-03222872EFCF}tf12214701_win32</Template>
  <TotalTime>97</TotalTime>
  <Words>481</Words>
  <Application>Microsoft Office PowerPoint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Goudy Old Style</vt:lpstr>
      <vt:lpstr>Wingdings 2</vt:lpstr>
      <vt:lpstr>SlateVTI</vt:lpstr>
      <vt:lpstr>VIZZEASY- APP INTERFACE </vt:lpstr>
      <vt:lpstr>MAIN INTERFACES</vt:lpstr>
      <vt:lpstr>USER INTERFACE </vt:lpstr>
      <vt:lpstr>USER INTERFACE </vt:lpstr>
      <vt:lpstr>USER INTERFACE</vt:lpstr>
      <vt:lpstr>USER INTERFACE</vt:lpstr>
      <vt:lpstr>MERCHANT INTERFACE</vt:lpstr>
      <vt:lpstr>MERCHANT INTERFACE</vt:lpstr>
      <vt:lpstr>MERCHANT INTERFACE</vt:lpstr>
      <vt:lpstr>ADMIN INTERFACE</vt:lpstr>
      <vt:lpstr>ADMIN INTERFACE</vt:lpstr>
      <vt:lpstr>ADMIN INTERFACE</vt:lpstr>
      <vt:lpstr>ADMIN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VIZZEASY</dc:title>
  <dc:creator>Pandravada, Rajaram Akhil</dc:creator>
  <cp:lastModifiedBy>Pandravada, Rajaram Akhil</cp:lastModifiedBy>
  <cp:revision>12</cp:revision>
  <dcterms:created xsi:type="dcterms:W3CDTF">2021-10-29T07:37:38Z</dcterms:created>
  <dcterms:modified xsi:type="dcterms:W3CDTF">2021-10-29T12:04:22Z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2021-10-29T07:37:38Z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34eefb4c-ec5e-45a6-a1c6-8429e8172a53</vt:lpwstr>
  </property>
  <property fmtid="{D5CDD505-2E9C-101B-9397-08002B2CF9AE}" pid="8" name="MSIP_Label_ea60d57e-af5b-4752-ac57-3e4f28ca11dc_ContentBits">
    <vt:lpwstr>0</vt:lpwstr>
  </property>
</Properties>
</file>