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014E7D"/>
    <a:srgbClr val="3F3F3F"/>
    <a:srgbClr val="014067"/>
    <a:srgbClr val="013657"/>
    <a:srgbClr val="01456F"/>
    <a:srgbClr val="014B79"/>
    <a:srgbClr val="0937C9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62" d="100"/>
          <a:sy n="62" d="100"/>
        </p:scale>
        <p:origin x="164" y="5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SERVICE IS NOW EASY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361253-42DB-49E3-BF37-0E7A1690D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 I Z </a:t>
            </a:r>
            <a:r>
              <a:rPr lang="en-US" dirty="0" err="1"/>
              <a:t>Z</a:t>
            </a:r>
            <a:r>
              <a:rPr lang="en-US" dirty="0"/>
              <a:t> E A S Y</a:t>
            </a:r>
          </a:p>
        </p:txBody>
      </p:sp>
      <p:pic>
        <p:nvPicPr>
          <p:cNvPr id="1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F9E3B955-D2E9-40AE-B044-E1CA4B6C12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48" b="848"/>
          <a:stretch>
            <a:fillRect/>
          </a:stretch>
        </p:blipFill>
        <p:spPr>
          <a:xfrm>
            <a:off x="125758" y="0"/>
            <a:ext cx="1593876" cy="1848897"/>
          </a:xfr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2420762"/>
            <a:ext cx="7342631" cy="608895"/>
          </a:xfrm>
        </p:spPr>
        <p:txBody>
          <a:bodyPr/>
          <a:lstStyle/>
          <a:p>
            <a:r>
              <a:rPr lang="en-US" dirty="0"/>
              <a:t>DRIVE YOUR CLEAN CAR, DAILY.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25093"/>
            <a:ext cx="7342622" cy="2958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Vizzeasy</a:t>
            </a:r>
            <a:r>
              <a:rPr lang="en-US" dirty="0"/>
              <a:t> offers you an eco-friendly doorstep car washing and dry-cleaning services at an affordable price. </a:t>
            </a:r>
          </a:p>
          <a:p>
            <a:pPr lvl="0"/>
            <a:r>
              <a:rPr lang="en-US" dirty="0"/>
              <a:t>Car cleaning means proper internal cleaning of the vehicle, which only a professional can do properly. </a:t>
            </a:r>
          </a:p>
          <a:p>
            <a:pPr lvl="0"/>
            <a:r>
              <a:rPr lang="en-US" dirty="0"/>
              <a:t>We like empowering our unemployed youth to become a successful entrepreneur in the car cleaning and detailing segment. </a:t>
            </a:r>
          </a:p>
          <a:p>
            <a:pPr lvl="0"/>
            <a:r>
              <a:rPr lang="en-US" dirty="0"/>
              <a:t>An App based cleaning service, where user can track the progress of the service they opted.</a:t>
            </a:r>
          </a:p>
          <a:p>
            <a:pPr lvl="0"/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VIZZEASY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 descr="A picture containing ground, outdoor, parked, train&#10;&#10;Description automatically generated">
            <a:extLst>
              <a:ext uri="{FF2B5EF4-FFF2-40B4-BE49-F238E27FC236}">
                <a16:creationId xmlns:a16="http://schemas.microsoft.com/office/drawing/2014/main" id="{D46386ED-EB5A-4384-A2F7-431424FF03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344" r="9344"/>
          <a:stretch>
            <a:fillRect/>
          </a:stretch>
        </p:blipFill>
        <p:spPr/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3195F7F-4162-4871-B6E6-611699C00F63}"/>
              </a:ext>
            </a:extLst>
          </p:cNvPr>
          <p:cNvGrpSpPr/>
          <p:nvPr/>
        </p:nvGrpSpPr>
        <p:grpSpPr>
          <a:xfrm>
            <a:off x="1" y="0"/>
            <a:ext cx="1284269" cy="1343875"/>
            <a:chOff x="1" y="0"/>
            <a:chExt cx="1284269" cy="13438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E62A8-CE0C-41FB-8AB8-AB58DB0DB073}"/>
                </a:ext>
              </a:extLst>
            </p:cNvPr>
            <p:cNvSpPr/>
            <p:nvPr/>
          </p:nvSpPr>
          <p:spPr>
            <a:xfrm>
              <a:off x="1" y="0"/>
              <a:ext cx="1284269" cy="1343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Placeholder 12" descr="Icon&#10;&#10;Description automatically generated">
              <a:extLst>
                <a:ext uri="{FF2B5EF4-FFF2-40B4-BE49-F238E27FC236}">
                  <a16:creationId xmlns:a16="http://schemas.microsoft.com/office/drawing/2014/main" id="{2BC96979-4944-4296-99B2-5E848021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48" b="848"/>
            <a:stretch>
              <a:fillRect/>
            </a:stretch>
          </p:blipFill>
          <p:spPr>
            <a:xfrm>
              <a:off x="125758" y="0"/>
              <a:ext cx="1158512" cy="134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8512" y="397034"/>
            <a:ext cx="7368596" cy="608895"/>
          </a:xfrm>
        </p:spPr>
        <p:txBody>
          <a:bodyPr/>
          <a:lstStyle/>
          <a:p>
            <a:r>
              <a:rPr lang="en-US" dirty="0"/>
              <a:t>WITH VIZZEASY CAR WASH IS NOW EASY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447344"/>
            <a:ext cx="5475290" cy="781188"/>
          </a:xfrm>
        </p:spPr>
        <p:txBody>
          <a:bodyPr/>
          <a:lstStyle/>
          <a:p>
            <a:r>
              <a:rPr lang="en-US" dirty="0"/>
              <a:t>SERVICES WE OFFER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228532"/>
            <a:ext cx="547529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Professional maintenance of car with industry trained and trusted cleaning agents.</a:t>
            </a:r>
          </a:p>
          <a:p>
            <a:pPr>
              <a:buClr>
                <a:schemeClr val="accent2"/>
              </a:buClr>
            </a:pPr>
            <a:r>
              <a:rPr lang="en-US" dirty="0"/>
              <a:t>Car Health report which helps the car owner to have a heads Up</a:t>
            </a:r>
          </a:p>
          <a:p>
            <a:pPr>
              <a:buClr>
                <a:schemeClr val="accent2"/>
              </a:buClr>
            </a:pPr>
            <a:r>
              <a:rPr lang="en-US" dirty="0"/>
              <a:t>Car Sanitization</a:t>
            </a:r>
          </a:p>
          <a:p>
            <a:pPr>
              <a:buClr>
                <a:schemeClr val="accent2"/>
              </a:buClr>
            </a:pPr>
            <a:r>
              <a:rPr lang="en-US" b="0" i="0" dirty="0">
                <a:effectLst/>
                <a:latin typeface="PT Sans" panose="020B0604020202020204" pitchFamily="34" charset="0"/>
              </a:rPr>
              <a:t>Enjoy Car wash at Home that too at your own time.</a:t>
            </a:r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228532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VIZZEASY CARES EVERY CAR AS ITS OWN AND GIVEN DETAIL ATTENTION TO EVERY CAR AS FIRST CAR</a:t>
            </a:r>
          </a:p>
          <a:p>
            <a:pPr>
              <a:buClr>
                <a:schemeClr val="accent2"/>
              </a:buClr>
            </a:pPr>
            <a:r>
              <a:rPr lang="en-US" dirty="0"/>
              <a:t>HATCHBACK , SEDAN, MINI SUV, SUV ARE OFFERED VARIOUS RANGES OF PACKGES WHICH ARE BUDGET FRIENDLY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VIZZEASY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5A4F77-E80F-4E1A-AC2A-1E855FBE9CF5}"/>
              </a:ext>
            </a:extLst>
          </p:cNvPr>
          <p:cNvSpPr/>
          <p:nvPr/>
        </p:nvSpPr>
        <p:spPr>
          <a:xfrm>
            <a:off x="11146971" y="308929"/>
            <a:ext cx="740227" cy="471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23F644BE-04DB-4458-B0BE-95F8A06F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8" b="848"/>
          <a:stretch>
            <a:fillRect/>
          </a:stretch>
        </p:blipFill>
        <p:spPr>
          <a:xfrm>
            <a:off x="11100521" y="-3078"/>
            <a:ext cx="1158512" cy="13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PRICES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ECO AND BUDGET FRIENDLY IN INR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823690948"/>
              </p:ext>
            </p:extLst>
          </p:nvPr>
        </p:nvGraphicFramePr>
        <p:xfrm>
          <a:off x="609600" y="1949135"/>
          <a:ext cx="10854695" cy="279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PACKAGES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HATCHBACK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 SUV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SUV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TIME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699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1599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23ADE9-0475-474F-84BA-90368CCCBB93}"/>
              </a:ext>
            </a:extLst>
          </p:cNvPr>
          <p:cNvSpPr/>
          <p:nvPr/>
        </p:nvSpPr>
        <p:spPr>
          <a:xfrm>
            <a:off x="11146971" y="248537"/>
            <a:ext cx="740227" cy="64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262DBB56-6135-4CF8-B29D-40520013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8" b="848"/>
          <a:stretch>
            <a:fillRect/>
          </a:stretch>
        </p:blipFill>
        <p:spPr>
          <a:xfrm>
            <a:off x="10572107" y="-53435"/>
            <a:ext cx="1519847" cy="17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ground, outdoor, parked, train&#10;&#10;Description automatically generated">
            <a:extLst>
              <a:ext uri="{FF2B5EF4-FFF2-40B4-BE49-F238E27FC236}">
                <a16:creationId xmlns:a16="http://schemas.microsoft.com/office/drawing/2014/main" id="{15D4C04A-E321-4F71-A509-BE27B72A0A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 VIZZEASY	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96 76 66 93 43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SERVICES@VIZZEASY.COM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www.vizzeasy.com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48D06F-F9E1-4A7D-AC3B-93CA1734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29" y="2543259"/>
            <a:ext cx="1567144" cy="18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43</TotalTime>
  <Words>235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Gill Sans SemiBold</vt:lpstr>
      <vt:lpstr>PT Sans</vt:lpstr>
      <vt:lpstr>Times New Roman</vt:lpstr>
      <vt:lpstr>Office Theme</vt:lpstr>
      <vt:lpstr>V I Z Z E A S Y</vt:lpstr>
      <vt:lpstr>About Us</vt:lpstr>
      <vt:lpstr>PowerPoint Presentation</vt:lpstr>
      <vt:lpstr>OUR PRICES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I Z Z E A S Y</dc:title>
  <dc:creator>Pandravada, Rajaram Akhil</dc:creator>
  <cp:lastModifiedBy>Pandravada, Rajaram Akhil</cp:lastModifiedBy>
  <cp:revision>5</cp:revision>
  <dcterms:created xsi:type="dcterms:W3CDTF">2021-11-05T12:49:39Z</dcterms:created>
  <dcterms:modified xsi:type="dcterms:W3CDTF">2021-11-05T13:33:29Z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2021-11-05T12:49:40Z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d073511c-aa45-43d3-8d87-8270142ba7c0</vt:lpwstr>
  </property>
  <property fmtid="{D5CDD505-2E9C-101B-9397-08002B2CF9AE}" pid="9" name="MSIP_Label_ea60d57e-af5b-4752-ac57-3e4f28ca11dc_ContentBits">
    <vt:lpwstr>0</vt:lpwstr>
  </property>
</Properties>
</file>