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Create Main Folder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Print Welcome Screen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6" y="615435"/>
            <a:ext cx="1646913" cy="70678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Switch Input</a:t>
            </a:r>
          </a:p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4" y="968826"/>
            <a:ext cx="814802" cy="207581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5400000">
            <a:off x="5361139" y="1452769"/>
            <a:ext cx="519886" cy="25878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725350" y="1788754"/>
            <a:ext cx="1644047" cy="1039770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Retrieve all files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579610" cy="432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End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ellipse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63434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63434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377024" y="4731827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80062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Display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538178" y="3380035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Switch Input</a:t>
            </a:r>
          </a:p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Add file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63434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Input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66166" y="2736904"/>
            <a:ext cx="63434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Input filename to show  respective files starting with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171773" y="4186283"/>
            <a:ext cx="63529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567912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2465" y="5899088"/>
            <a:ext cx="724599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800621" cy="276999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325551" y="-177183"/>
            <a:ext cx="1255886" cy="5187760"/>
          </a:xfrm>
          <a:prstGeom prst="bentConnector4">
            <a:avLst>
              <a:gd name="adj1" fmla="val -18202"/>
              <a:gd name="adj2" fmla="val 10440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" name="image2.png" descr="page2image400">
            <a:extLst>
              <a:ext uri="{FF2B5EF4-FFF2-40B4-BE49-F238E27FC236}">
                <a16:creationId xmlns:a16="http://schemas.microsoft.com/office/drawing/2014/main" id="{AB9ACA2E-6E42-6F8B-1837-6922A56544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364"/>
            <a:ext cx="1077755" cy="266956"/>
          </a:xfrm>
          <a:prstGeom prst="rect">
            <a:avLst/>
          </a:prstGeom>
          <a:ln/>
        </p:spPr>
      </p:pic>
      <p:pic>
        <p:nvPicPr>
          <p:cNvPr id="6" name="image1.png" descr="page2image568">
            <a:extLst>
              <a:ext uri="{FF2B5EF4-FFF2-40B4-BE49-F238E27FC236}">
                <a16:creationId xmlns:a16="http://schemas.microsoft.com/office/drawing/2014/main" id="{D826A574-35B7-5CCD-CB4D-903E6A911FB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flipV="1">
            <a:off x="0" y="229739"/>
            <a:ext cx="15849600" cy="457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121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sai kumar</cp:lastModifiedBy>
  <cp:revision>39</cp:revision>
  <dcterms:created xsi:type="dcterms:W3CDTF">2021-01-19T12:02:17Z</dcterms:created>
  <dcterms:modified xsi:type="dcterms:W3CDTF">2022-11-07T08:42:01Z</dcterms:modified>
</cp:coreProperties>
</file>