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26DE-B5B0-4EE4-97AD-51E7C2FC6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E1569-2677-4EF7-BE38-59D48CC5F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7B220-08AB-450B-B46D-BA67C28B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D471-ACD0-4D09-B0A6-56720373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6C925-3426-448C-9820-12F7B6BE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4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3A96-6355-4CDA-B238-139A2DE6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320F4-FCD4-47C0-8317-F862A6B6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390D-C57D-4402-A941-14073F0E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3E30-7E06-4621-8948-9A122E61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6477-868E-44CE-95B9-15BE7629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AC754-95DE-470D-8295-1AB32E97E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C7698-161E-43A4-8687-67E30770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E3DF-E83E-49EA-8A98-71424739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5746-3D74-4D52-8C55-75843369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9DEC-93ED-4E74-B1A4-064AAEA1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AC20-63E2-4F94-B70F-49C77F82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0CE6-324E-4E13-A4AB-955C4C45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E707-1B52-4C35-9F69-C43BC0DD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55065-F5E0-4CBE-A785-8A65C6D0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413E-ED55-4E6E-AB00-D66CA2C0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E968-4AF8-41D6-A8DF-A1F2ACCA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B8A1-7BC0-4B3E-BFAF-6D8D39474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F90A-CEE8-42BC-806E-4B496954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DAB9-50EA-4BB0-B1E4-72D210EC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999A-5301-4401-995E-2BA8071F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5E8-11D9-4D59-9C85-266FCAB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28CF-354E-45A0-9CAD-C39516DA6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2C59-A34E-4194-9258-BCA70C34C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76E08-3C50-4A6A-BC59-54BCF040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2966-FE4F-43DF-8E67-BE595637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CF20B-BC90-41B7-91FC-03E2D290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37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C0D2-8D4C-4A42-A240-C66C47CE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37853-AAFE-441D-9BBC-4C0A5441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9E018-760F-4474-95C1-FB39DFDCE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44D3D-2D31-434F-9416-09C96E808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61036-E3E5-464F-ADDC-8F10907CB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40693-48A6-4922-91F6-04000793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D4A9F-AB48-4921-B66C-5A5C8C2F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91FD2-8079-428C-81BC-9984D980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8B8-BA4C-4295-9474-F5D2CB2F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8A4FD-F363-4CB9-BD47-F853F51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CD1C9-B3E2-4274-A682-67740B1B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7A15D-EB21-4D1A-94A3-E4E890DE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2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55BE0-5B58-4316-B3E5-1697AAAF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C4BA28-4D3B-4B22-84D8-543EF797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053F7-87DB-440F-BF8E-F8E4C12C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ECFB-11D5-4D47-AC07-DFF01876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C339-84F8-4FFE-AD93-D3B2CD18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C206C-B430-4A1C-8DE2-621E9709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843DD-E6F8-48B7-AA30-FF79FF15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C4F3F-8390-4E74-94F3-FABC4EA0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CD5F7-D5E5-4B5B-9034-1E36524E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AC27-F4A6-48F6-961F-62B9FDBC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B8DDB-1C0D-4737-BC1B-8F107B65F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A1EA9-F7D3-4D70-89DF-8919B9E7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C94D-A86C-4F9C-95D6-474FCBEC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2AC08-F1F2-48CA-ABED-BD1661BF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F6B6-F1CD-4949-A2FB-5D269BDA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7866-AA8B-48FA-BEB1-6A1562D7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961C-6B8D-4998-AF23-0E64685D0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CDBB-0214-404E-BD9E-B790A691E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5B61-BDB5-4CFF-A381-E764D0CD56E1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8CDE-1AE4-4EA9-8760-B466B25B9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FDFC-6C01-4581-975E-FB17DDBB4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9F0C-06A7-4B26-A63E-6E2EC9EDB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0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CB0C-A90E-46B7-A24C-2AA9A060B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ADVANCED WEB PROGRAMMING(18CS551)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8EB29-2616-4D43-98CF-A89E3281B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BF84-3BB3-4DDD-9B9B-104D8AC2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Assignment 2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212E651-35AC-487A-A70F-8560F5C10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865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4941641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996354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7254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4122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93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7 - 9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445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9 - 11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82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34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F89A-95ED-4653-9E69-EDB57462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for Course Activity Marks</a:t>
            </a:r>
            <a:endParaRPr lang="en-IN"/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5D8E7D46-662F-4D19-96B5-2CAE750C95C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2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070E-452F-4AE4-95D7-38845A15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Course Activity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CB8313A-CF13-4C6B-B8D2-9D26C7F91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0165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085016">
                  <a:extLst>
                    <a:ext uri="{9D8B030D-6E8A-4147-A177-3AD203B41FA5}">
                      <a16:colId xmlns:a16="http://schemas.microsoft.com/office/drawing/2014/main" val="189868582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1032931319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3017619589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1574595354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Metric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Result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Count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2287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18.39286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15418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Median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19.0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31903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Std Dev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1.77537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7946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Skewness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-0.72683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00227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Kurtosis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-0.84579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2779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7710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Max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048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Range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56415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28690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Unique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3935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(Min)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83607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(Max)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62030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Bins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392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Size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9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00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3CBD-5C9E-44BA-8340-F513DE5C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Course Activity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E46C01F-944E-48D8-A0A3-B8EFC0E20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8757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7493683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64618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5766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9869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636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15 - 17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630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17 - 19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92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19 - 21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4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21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FD84-FCED-4662-92EA-778F7187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Histogram for Total CIE Marks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E222E8A-AE75-4564-A042-15250CB924C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2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5953-6343-4E03-B5E3-20A8396F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Total CIE Marks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2FE8DFF-B98A-45EB-9411-0677C4016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6919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085016">
                  <a:extLst>
                    <a:ext uri="{9D8B030D-6E8A-4147-A177-3AD203B41FA5}">
                      <a16:colId xmlns:a16="http://schemas.microsoft.com/office/drawing/2014/main" val="1543330800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1040544955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1404674280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20905167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Metric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Result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Count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39492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38.23214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58639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Median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39.0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7231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Std Dev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6.69054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64291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Skewness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-0.75576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61604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Kurtosis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0.32483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78741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6591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Max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49.0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32315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Range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29.0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7732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6552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Unique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4422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(Min)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62413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(Max)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9436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Bins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26186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Size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6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29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E131-7FF9-4D46-A2FF-59969ABD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Total CIE Marks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5AF53F9-971F-474F-A74D-44CEF2782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5849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7132387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2424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217591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856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20 - 27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59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27 - 34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149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34 - 41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032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41 - 48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60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48 - 55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48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32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EDE4-DB1D-4702-8AED-209CC830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Histogram of IA Marks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14465F99-9C74-408A-A6A6-048B2D06610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3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2556-8A8E-4E62-8FF1-24318C84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IA 1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51C8293-856D-4B05-8840-9D810D460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3189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4170032">
                  <a:extLst>
                    <a:ext uri="{9D8B030D-6E8A-4147-A177-3AD203B41FA5}">
                      <a16:colId xmlns:a16="http://schemas.microsoft.com/office/drawing/2014/main" val="1194819299"/>
                    </a:ext>
                  </a:extLst>
                </a:gridCol>
                <a:gridCol w="4170032">
                  <a:extLst>
                    <a:ext uri="{9D8B030D-6E8A-4147-A177-3AD203B41FA5}">
                      <a16:colId xmlns:a16="http://schemas.microsoft.com/office/drawing/2014/main" val="1170293489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Metric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Result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74653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19.24107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76708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Median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19.75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116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Std Dev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5.8976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124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Skewness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-0.74428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00884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Kurtosis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0.09222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80349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3.5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46525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Max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28.5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66923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Range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25.0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1750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01332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Unique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89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(Min)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7078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(Max)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5151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Bins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74523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Size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0DC-87D8-44F9-B449-783E9256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IA 1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9857155-D9BE-482F-85FD-78582D341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893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7293366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587867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61452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229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56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0 - 5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281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5 - 10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073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10 - 15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331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15 - 20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473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20 - 25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85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25 - 30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3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87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DAA1-12FE-4CAB-A972-1E5D83CF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Assignment 1  Marks</a:t>
            </a:r>
            <a:endParaRPr lang="en-IN"/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1E4EAC7E-B767-460A-9B51-E3622DE8AAE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8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90EF-C808-440F-9E63-CFE3A720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Assignment 1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1CDC207-F558-49E1-A718-FD33880C5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8574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085016">
                  <a:extLst>
                    <a:ext uri="{9D8B030D-6E8A-4147-A177-3AD203B41FA5}">
                      <a16:colId xmlns:a16="http://schemas.microsoft.com/office/drawing/2014/main" val="1596689536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2592547246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3767948373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847949252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Metric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Result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Count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73677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9.75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5442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Median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95304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Std Dev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0.57997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36534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Skewness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-2.2472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3365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Kurtosis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3.92556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1383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8.0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4814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Max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05111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Range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07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890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Unique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54683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(Min)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8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661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(Max)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0468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Bins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23506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Size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39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4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4F-0EC6-4174-B4A4-093BB647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Assignment 1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0B65D5B-560F-455E-B6C7-EFEC97EEA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9819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1413059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678082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99957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39985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80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8 - 9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476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9 - 10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833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10 - 11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93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0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BAED-249E-406A-9B0D-AC5DB675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Histogram for Assignment 2 Marks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7FEF3D24-81C3-4699-BF91-EB241311144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B511-A4B4-49FD-856D-184B92B0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Assignment 2 Data Analysis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A8ACC89-C7A1-44D3-B541-D33C16B9D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071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085016">
                  <a:extLst>
                    <a:ext uri="{9D8B030D-6E8A-4147-A177-3AD203B41FA5}">
                      <a16:colId xmlns:a16="http://schemas.microsoft.com/office/drawing/2014/main" val="1644892694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411575344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1876803943"/>
                    </a:ext>
                  </a:extLst>
                </a:gridCol>
                <a:gridCol w="2085016">
                  <a:extLst>
                    <a:ext uri="{9D8B030D-6E8A-4147-A177-3AD203B41FA5}">
                      <a16:colId xmlns:a16="http://schemas.microsoft.com/office/drawing/2014/main" val="108185691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Metric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Result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Count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54135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9.33929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279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Median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9.5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531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Std Dev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0.79262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4285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Skewness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-1.14949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65549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Kurtosis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1.02111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72144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7.0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8930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Max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3740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Range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3.0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0130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56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5826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Unique Scores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50110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(Min)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742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Boundary (Max)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11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5051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# of Bins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187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IN" sz="1400"/>
                        <a:t>Bin Size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82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62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Widescreen</PresentationFormat>
  <Paragraphs>232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ADVANCED WEB PROGRAMMING(18CS551)</vt:lpstr>
      <vt:lpstr>Histogram of IA Marks</vt:lpstr>
      <vt:lpstr>IA 1 Data Analysis</vt:lpstr>
      <vt:lpstr>IA 1 Data Analysis</vt:lpstr>
      <vt:lpstr>Histogram of Assignment 1  Marks</vt:lpstr>
      <vt:lpstr>Assignment 1 Data Analysis</vt:lpstr>
      <vt:lpstr>Assignment 1 Data Analysis</vt:lpstr>
      <vt:lpstr>Histogram for Assignment 2 Marks</vt:lpstr>
      <vt:lpstr>Assignment 2 Data Analysis</vt:lpstr>
      <vt:lpstr>Assignment 2 Data Analysis</vt:lpstr>
      <vt:lpstr>Histogram for Course Activity Marks</vt:lpstr>
      <vt:lpstr>Course Activity Data Analysis</vt:lpstr>
      <vt:lpstr>Course Activity Data Analysis</vt:lpstr>
      <vt:lpstr>Histogram for Total CIE Marks</vt:lpstr>
      <vt:lpstr>Total CIE Marks Data Analysis</vt:lpstr>
      <vt:lpstr>Total CIE Marks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SHRIVATSA VILAS TOSHIKHANI</dc:creator>
  <cp:lastModifiedBy>SHRIVATSA VILAS TOSHIKHANI</cp:lastModifiedBy>
  <cp:revision>48</cp:revision>
  <dcterms:created xsi:type="dcterms:W3CDTF">2024-01-12T18:02:57Z</dcterms:created>
  <dcterms:modified xsi:type="dcterms:W3CDTF">2024-01-12T18:05:45Z</dcterms:modified>
</cp:coreProperties>
</file>