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14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47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98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22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57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2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2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52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4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4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11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A84FB19-4C53-4532-B954-23FCFF2AF6FB}" type="datetimeFigureOut">
              <a:rPr lang="ru-RU" smtClean="0"/>
              <a:t>21.01.2024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D65036-F716-47E6-89C6-FF11588A7B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A40C9-438D-432B-87D6-9E6E8CBA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64623"/>
            <a:ext cx="8991600" cy="164592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5300" dirty="0"/>
              <a:t>Состоявшиеся люди</a:t>
            </a:r>
            <a:br>
              <a:rPr lang="ru-RU" sz="4800" dirty="0"/>
            </a:br>
            <a:r>
              <a:rPr lang="ru-RU" sz="2000" dirty="0"/>
              <a:t>Презентация по дисциплине «Деловые коммуникации»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513E6B-B93C-461D-8870-043447A6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085" y="3761534"/>
            <a:ext cx="6887830" cy="14231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70000"/>
              </a:lnSpc>
            </a:pP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Выполнено: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Студентом группы 543-1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Мухамеджан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Адлетом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02BC80-EC79-48DF-A3C3-AD75E865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0" y="5735636"/>
            <a:ext cx="2853267" cy="7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8C483-7020-401E-80D1-234D39CE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79" y="461394"/>
            <a:ext cx="8148842" cy="1515848"/>
          </a:xfrm>
        </p:spPr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Кого можно считать человеком состоявшимся</a:t>
            </a:r>
            <a:r>
              <a:rPr lang="ru-RU" sz="3600" dirty="0">
                <a:solidFill>
                  <a:srgbClr val="000000"/>
                </a:solidFill>
                <a:latin typeface="Roboto" panose="02000000000000000000" pitchFamily="2" charset="0"/>
              </a:rPr>
              <a:t>?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2D3C0-7C95-42A7-A419-99E07794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2432950"/>
            <a:ext cx="6249799" cy="4014426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ru-RU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Состоявшийся человек – это тот, кто достиг определенного уровня гармонии и уверенности в собственных способностях, ценностях и понимании мира вокруг.</a:t>
            </a:r>
          </a:p>
          <a:p>
            <a:pPr algn="just">
              <a:buClrTx/>
            </a:pPr>
            <a:r>
              <a:rPr lang="ru-RU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Он обладает ясным пониманием своих целей, имеет устойчивую психологическую уравновешенность, а также проявляет стабильность в своих отношениях, убеждениях и поступках. 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0379F7-E107-4FE5-AA90-905C2C6E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567" y="2642674"/>
            <a:ext cx="5002635" cy="375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8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BC077-76FD-463F-8717-0DC6727B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916" y="385215"/>
            <a:ext cx="8558168" cy="146551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Выделяются ли состоявшиеся люди в обществе и чем?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E1ADA-41E3-43A1-945B-DFF4991E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2034037"/>
            <a:ext cx="7524924" cy="31019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Состоявшийся человек выделяется: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Tx/>
            </a:pPr>
            <a:r>
              <a:rPr lang="ru-RU" sz="2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нутренней устойчивостью и способностью к адаптации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Ярко выраженным личностным ростом, </a:t>
            </a:r>
            <a:r>
              <a:rPr lang="ru-RU" sz="24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самопониманием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и осознанностью собственных сильных и слабых сторон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Любовью к себе и принятием себя таким, какой ты есть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Эмоциональной устойчивостью и способностью к эмпатии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E3FD94-832B-4080-998E-EDD01148F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57" t="-839" r="-1"/>
          <a:stretch/>
        </p:blipFill>
        <p:spPr bwMode="auto">
          <a:xfrm flipH="1">
            <a:off x="7616505" y="1237329"/>
            <a:ext cx="5310930" cy="469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732E6-62C9-40FB-9752-139EFF830599}"/>
              </a:ext>
            </a:extLst>
          </p:cNvPr>
          <p:cNvSpPr txBox="1"/>
          <p:nvPr/>
        </p:nvSpPr>
        <p:spPr>
          <a:xfrm>
            <a:off x="285226" y="5448494"/>
            <a:ext cx="11761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Такой человек способен нести ответственность за свои поступки, понимать других людей и стремиться к конструктивному решению конфликтных ситуаций.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89E1A-025D-4656-9A67-5A9AD08E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8" y="268448"/>
            <a:ext cx="8232564" cy="1468073"/>
          </a:xfrm>
        </p:spPr>
        <p:txBody>
          <a:bodyPr>
            <a:normAutofit/>
          </a:bodyPr>
          <a:lstStyle/>
          <a:p>
            <a:r>
              <a:rPr lang="ru-RU" sz="3600" dirty="0"/>
              <a:t>Чем привлекает внимание состоявшийся человек?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3CA39-A6A6-42E8-B561-564011DD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" y="1841384"/>
            <a:ext cx="7927596" cy="5016616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Состоявшийся человек привлекает внимание своим воздействием на окружающих</a:t>
            </a:r>
          </a:p>
          <a:p>
            <a:pPr algn="just"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Он является примером для других, его поступки мотивируют и вдохновляют</a:t>
            </a:r>
          </a:p>
          <a:p>
            <a:pPr algn="just"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Его присутствие вносит стабильность и гармонию в общество, стимулируя рост и развитие окружающих</a:t>
            </a:r>
          </a:p>
          <a:p>
            <a:pPr algn="just"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Состоявшийся человек также активно вкладывается в развитие своего личностного и профессионального потенциала</a:t>
            </a:r>
          </a:p>
          <a:p>
            <a:pPr algn="just">
              <a:buClrTx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Он стремится к постоянному обучению, развитию своих навыков и расширению кругозора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37B47D8-559E-4347-AAFD-11406AF8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636" y="1841384"/>
            <a:ext cx="4256364" cy="46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53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8FAF6-ABAD-4862-9364-F202421D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3347"/>
            <a:ext cx="7729728" cy="872497"/>
          </a:xfrm>
        </p:spPr>
        <p:txBody>
          <a:bodyPr/>
          <a:lstStyle/>
          <a:p>
            <a:r>
              <a:rPr lang="ru-RU" dirty="0"/>
              <a:t>Примеры состоявшегося человека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8551E-098A-42CB-B0A9-231D6832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82" y="5200132"/>
            <a:ext cx="3388940" cy="1078279"/>
          </a:xfrm>
        </p:spPr>
        <p:txBody>
          <a:bodyPr numCol="1">
            <a:normAutofit fontScale="92500"/>
          </a:bodyPr>
          <a:lstStyle/>
          <a:p>
            <a:pPr marL="0" indent="0" algn="ctr">
              <a:buNone/>
            </a:pPr>
            <a:r>
              <a:rPr lang="ru-RU" sz="2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Олег Тиньков</a:t>
            </a:r>
            <a:b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российский бизнесмен, основатель «Тинькофф банка»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76C623-65E5-46C9-A348-30BA9E20E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4707" r="20088"/>
          <a:stretch/>
        </p:blipFill>
        <p:spPr bwMode="auto">
          <a:xfrm>
            <a:off x="369138" y="1535456"/>
            <a:ext cx="3514228" cy="3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8D713DE-4454-4DDC-B7CC-C7E069639011}"/>
              </a:ext>
            </a:extLst>
          </p:cNvPr>
          <p:cNvGrpSpPr/>
          <p:nvPr/>
        </p:nvGrpSpPr>
        <p:grpSpPr>
          <a:xfrm>
            <a:off x="4024521" y="1535456"/>
            <a:ext cx="4335011" cy="4949197"/>
            <a:chOff x="7625592" y="1242645"/>
            <a:chExt cx="4335011" cy="49491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FB1C20-2B89-4DB9-8967-A3EC0777502D}"/>
                </a:ext>
              </a:extLst>
            </p:cNvPr>
            <p:cNvSpPr txBox="1"/>
            <p:nvPr/>
          </p:nvSpPr>
          <p:spPr>
            <a:xfrm>
              <a:off x="7625592" y="4899180"/>
              <a:ext cx="4335011" cy="12926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latin typeface="Roboto" panose="02000000000000000000" pitchFamily="2" charset="0"/>
                  <a:ea typeface="Roboto" panose="02000000000000000000" pitchFamily="2" charset="0"/>
                </a:rPr>
                <a:t>Джим Керри</a:t>
              </a:r>
            </a:p>
            <a:p>
              <a:pPr algn="ctr"/>
              <a:r>
                <a:rPr lang="ru-RU" dirty="0">
                  <a:latin typeface="Roboto" panose="02000000000000000000" pitchFamily="2" charset="0"/>
                  <a:ea typeface="Roboto" panose="02000000000000000000" pitchFamily="2" charset="0"/>
                </a:rPr>
                <a:t>канадско-американский актёр, телеведущий, комик, сценарист, продюсер и художник</a:t>
              </a:r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E549F87E-0890-4BFB-91E6-ECCDA84FCA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29" r="13520"/>
            <a:stretch/>
          </p:blipFill>
          <p:spPr bwMode="auto">
            <a:xfrm>
              <a:off x="7776594" y="1242645"/>
              <a:ext cx="3842158" cy="365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012662-3A04-43EE-BB3B-B4DB5E10AA52}"/>
              </a:ext>
            </a:extLst>
          </p:cNvPr>
          <p:cNvSpPr txBox="1"/>
          <p:nvPr/>
        </p:nvSpPr>
        <p:spPr>
          <a:xfrm>
            <a:off x="8359532" y="5233019"/>
            <a:ext cx="34006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Бетани</a:t>
            </a:r>
            <a:r>
              <a:rPr lang="ru-RU" sz="240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Хэмилтон</a:t>
            </a:r>
            <a:b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профессиональная американская </a:t>
            </a:r>
            <a:r>
              <a:rPr lang="ru-RU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сёрфингистка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2A605073-94A1-4701-B1FD-6597C663B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7" t="156" r="26317" b="1"/>
          <a:stretch/>
        </p:blipFill>
        <p:spPr bwMode="auto">
          <a:xfrm>
            <a:off x="8308634" y="1519175"/>
            <a:ext cx="3514228" cy="365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9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5A94C-56DF-477A-940B-E9E3C030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58" y="211919"/>
            <a:ext cx="7532084" cy="908291"/>
          </a:xfrm>
        </p:spPr>
        <p:txBody>
          <a:bodyPr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4AC11-FBFE-4E49-8477-5F82D274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" y="1510018"/>
            <a:ext cx="11484529" cy="51360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Состоявшийся человек развивает постоянное стремление к самосовершенствованию и личностному росту, осознавая свои сильные стороны и принимая свои слабости. 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Он умеет управлять своими эмоциями, адаптироваться к изменяющейся среде и находить баланс между различными аспектами своей жизни. 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3. Состоявшийся человек способен устанавливать и поддерживать здоровые отношения с окружающими, проявляя эмпатию, уважение и толерантность. 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4. Он обладает четкими ценностями и убеждениями, которые помогают ему принимать осознанные решения и действовать в соответствии с ними. </a:t>
            </a:r>
          </a:p>
          <a:p>
            <a:pPr marL="0" indent="0" algn="just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 Состоявшийся человек стремится к достижению успеха в своей профессиональной деятельности, сохраняя при этом баланс между работой и личной жизнью.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14113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139</TotalTime>
  <Words>346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Gill Sans MT</vt:lpstr>
      <vt:lpstr>Roboto</vt:lpstr>
      <vt:lpstr>Times New Roman</vt:lpstr>
      <vt:lpstr>Посылка</vt:lpstr>
      <vt:lpstr>Состоявшиеся люди Презентация по дисциплине «Деловые коммуникации»</vt:lpstr>
      <vt:lpstr>Кого можно считать человеком состоявшимся?</vt:lpstr>
      <vt:lpstr>Выделяются ли состоявшиеся люди в обществе и чем? </vt:lpstr>
      <vt:lpstr>Чем привлекает внимание состоявшийся человек?</vt:lpstr>
      <vt:lpstr>Примеры состоявшегося человека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Состоявшиеся люди Презентация по дисциплине «Деловые коммуникации»</dc:title>
  <dc:creator>Пользователь</dc:creator>
  <cp:lastModifiedBy>Адлет Мухамеджан</cp:lastModifiedBy>
  <cp:revision>3</cp:revision>
  <dcterms:created xsi:type="dcterms:W3CDTF">2024-01-21T11:28:41Z</dcterms:created>
  <dcterms:modified xsi:type="dcterms:W3CDTF">2024-01-21T14:25:10Z</dcterms:modified>
</cp:coreProperties>
</file>