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259" r:id="rId3"/>
    <p:sldId id="262" r:id="rId4"/>
    <p:sldId id="283" r:id="rId5"/>
    <p:sldId id="284" r:id="rId6"/>
    <p:sldId id="261" r:id="rId7"/>
    <p:sldId id="264" r:id="rId8"/>
    <p:sldId id="278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7974A3-D9C6-4949-B3BB-4B2F87A55C8D}" type="datetime1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4E6609-429A-4322-AD92-66C8B4AC72E5}" type="datetime1">
              <a:rPr lang="ru-RU" noProof="0" smtClean="0"/>
              <a:t>13.02.2024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65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6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54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3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7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3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 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Название раздела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Заголовок раздела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Заголовок раздела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ru-RU" noProof="0"/>
              <a:t>2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ru-RU" noProof="0"/>
              <a:t>3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7" name="Текст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22" name="Текст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странство для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 title="Разделитель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 title="Разделитель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 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Текст 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 с рам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Объект 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Объект 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раздела 1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раздела 2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раздела 3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cxnSp>
        <p:nvCxnSpPr>
          <p:cNvPr id="8" name="Прямая со стрелкой 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Название элемента</a:t>
            </a:r>
          </a:p>
        </p:txBody>
      </p:sp>
      <p:sp>
        <p:nvSpPr>
          <p:cNvPr id="37" name="Текст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месяц, год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лены группы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altLang="zh-CN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  <a:endParaRPr lang="ru-RU" altLang="zh-CN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altLang="zh-CN" noProof="0" smtClean="0"/>
              <a:pPr/>
              <a:t>‹#›</a:t>
            </a:fld>
            <a:endParaRPr lang="ru-RU" altLang="zh-CN" noProof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Вставьте или перетащите изображение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  <a:endParaRPr lang="ru-RU" altLang="zh-CN" noProof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  <a:endParaRPr lang="ru-RU" altLang="zh-CN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  <a:endParaRPr lang="ru-RU" altLang="zh-CN" noProof="0"/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  <a:endParaRPr lang="ru-RU" altLang="zh-CN" noProof="0"/>
          </a:p>
        </p:txBody>
      </p:sp>
      <p:sp>
        <p:nvSpPr>
          <p:cNvPr id="41" name="Рисунок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Вставьте или перетащите изображение</a:t>
            </a:r>
          </a:p>
        </p:txBody>
      </p:sp>
      <p:sp>
        <p:nvSpPr>
          <p:cNvPr id="42" name="Текст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  <a:endParaRPr lang="ru-RU" altLang="zh-CN" noProof="0"/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  <a:endParaRPr lang="ru-RU" altLang="zh-CN" noProof="0"/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  <a:endParaRPr lang="ru-RU" altLang="zh-CN" noProof="0"/>
          </a:p>
        </p:txBody>
      </p:sp>
      <p:sp>
        <p:nvSpPr>
          <p:cNvPr id="45" name="Рисунок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Вставьте или перетащите изображение</a:t>
            </a:r>
          </a:p>
        </p:txBody>
      </p:sp>
      <p:sp>
        <p:nvSpPr>
          <p:cNvPr id="46" name="Текст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  <a:endParaRPr lang="ru-RU" altLang="zh-CN" noProof="0"/>
          </a:p>
        </p:txBody>
      </p:sp>
      <p:sp>
        <p:nvSpPr>
          <p:cNvPr id="47" name="Текст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  <a:endParaRPr lang="ru-RU" altLang="zh-CN" noProof="0"/>
          </a:p>
        </p:txBody>
      </p:sp>
      <p:sp>
        <p:nvSpPr>
          <p:cNvPr id="48" name="Текст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  <a:endParaRPr lang="ru-RU" altLang="zh-CN" noProof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лены группы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2" name="Текст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3" name="Текст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4" name="Текст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5" name="Текст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6" name="Текст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Рисунок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Рисунок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Рисунок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2" name="Рисунок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Рисунок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Полное имя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ru-RU" noProof="0"/>
              <a:t>Контактный номер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ru-RU" noProof="0"/>
              <a:t>Электронная почта или контакт в социальной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знакомительные версии мобильных прилож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Экрана мобильного телефо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Рисунок 8" descr="Экрана мобильного телефо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Рисунок 9" descr="Экрана мобильного телефо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Сведения о макете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Имя макета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Сведения о макете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Имя макета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Сведения о макете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Имя макета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зы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ru-RU" noProof="0"/>
              <a:t>Здесь должен быть отзыв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Имя и должность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ru-RU" noProof="0"/>
              <a:t>Здесь должен быть отзыв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Имя и должность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ru-RU" noProof="0"/>
              <a:t>Здесь должен быть отзыв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Имя и 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Добавление нижнего колонтитула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ru-RU" noProof="0"/>
              <a:t>Добавление нижнего колонтитула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3" name="Объект 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ru-RU" noProof="0"/>
              <a:t>Добавление нижнего колонтитула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Рисунок 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свое фото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Добавление нижнего колонтитула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ru-RU" noProof="0"/>
              <a:t>Добавление нижнего колонтитула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/>
              <a:t>Подзаголовок, ключевую фразу или размытое изображение можно добавить сюда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52" name="Текст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3" name="Текст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54" name="Текст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5" name="Текст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56" name="Текст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Рисунок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Рисунок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Рисунок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2" name="Рисунок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Подзаголовок, ключевую фразу или размытое изображение можно добавить сюда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ru-RU" noProof="0"/>
              <a:t>Добавление нижнего колонтитула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Рисунок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7" name="Текст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ункта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Подзаголовок, ключевую фразу или размытое изображение можно добавить сюда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Рисунок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4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5" name="Текст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овой проду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Выделенный текст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Вставьте или перетащите свой макет экрана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Строка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Раздел 1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Раздел 2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Раздел 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Добавление нижнего колонтитула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Надпись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ru-RU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ИМЯ ИЛИ ЛОГОТИП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Две девочки смотрят на экран ноутбука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Прямоугольник 27" title="Темный полупрозрачный фон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ru-RU" sz="3100" dirty="0"/>
              <a:t>Мини проект</a:t>
            </a:r>
          </a:p>
        </p:txBody>
      </p:sp>
      <p:cxnSp>
        <p:nvCxnSpPr>
          <p:cNvPr id="16" name="Прямая соединительная линия 15" title="Разделитель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8" y="459733"/>
            <a:ext cx="5065486" cy="5496831"/>
          </a:xfrm>
        </p:spPr>
        <p:txBody>
          <a:bodyPr rtlCol="0" anchor="ctr"/>
          <a:lstStyle/>
          <a:p>
            <a:pPr marL="338138" indent="-338138" algn="ctr"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ru-RU" sz="3600" dirty="0"/>
              <a:t>Менеджер в </a:t>
            </a:r>
            <a:r>
              <a:rPr lang="en-US" altLang="ru-RU" sz="3600" dirty="0"/>
              <a:t>IT</a:t>
            </a:r>
            <a:endParaRPr lang="ru-RU" altLang="ru-RU" sz="3600" dirty="0"/>
          </a:p>
          <a:p>
            <a:pPr marL="338138" indent="-338138" algn="ctr"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ru-RU" sz="3600" dirty="0"/>
              <a:t>Аналитик</a:t>
            </a:r>
          </a:p>
          <a:p>
            <a:pPr marL="338138" indent="-338138" algn="ctr"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ru-RU" sz="3600" dirty="0">
                <a:solidFill>
                  <a:schemeClr val="tx1"/>
                </a:solidFill>
              </a:rPr>
              <a:t>Дизайнер</a:t>
            </a:r>
          </a:p>
          <a:p>
            <a:pPr marL="338138" indent="-338138" algn="ctr"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ru-RU" sz="3600" dirty="0"/>
              <a:t>Разработчик</a:t>
            </a:r>
          </a:p>
          <a:p>
            <a:pPr marL="338138" indent="-338138" algn="ctr"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ru-RU" sz="3600" dirty="0" err="1"/>
              <a:t>Тестировщик</a:t>
            </a:r>
            <a:endParaRPr lang="ru-RU" altLang="ru-RU" sz="3600" dirty="0"/>
          </a:p>
        </p:txBody>
      </p:sp>
      <p:pic>
        <p:nvPicPr>
          <p:cNvPr id="11" name="Рисунок 7" descr="Женщина идет по дороге и говорит по телефону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ru-RU" noProof="1"/>
              <a:t>Темы</a:t>
            </a:r>
          </a:p>
        </p:txBody>
      </p:sp>
      <p:cxnSp>
        <p:nvCxnSpPr>
          <p:cNvPr id="45" name="Прямая соединительная линия 44" title="Разделитель">
            <a:extLst>
              <a:ext uri="{FF2B5EF4-FFF2-40B4-BE49-F238E27FC236}">
                <a16:creationId xmlns:a16="http://schemas.microsoft.com/office/drawing/2014/main" id="{68893E2F-227D-4472-B59F-3DEBF46C0EDC}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1" smtClean="0"/>
              <a:pPr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Интеллектуальные часы на запястье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9331"/>
            <a:ext cx="5472000" cy="4388584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3990781"/>
            <a:ext cx="4974545" cy="1343025"/>
          </a:xfrm>
        </p:spPr>
        <p:txBody>
          <a:bodyPr rtlCol="0"/>
          <a:lstStyle/>
          <a:p>
            <a:r>
              <a:rPr lang="ru-RU" altLang="ru-RU" dirty="0"/>
              <a:t>Время - деньги?!</a:t>
            </a:r>
            <a:endParaRPr lang="ru-RU" dirty="0"/>
          </a:p>
        </p:txBody>
      </p:sp>
      <p:cxnSp>
        <p:nvCxnSpPr>
          <p:cNvPr id="12" name="Прямая соединительная линия 11" title="Разделитель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500494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74694"/>
            <a:ext cx="420000" cy="421200"/>
          </a:xfrm>
        </p:spPr>
        <p:txBody>
          <a:bodyPr rtlCol="0"/>
          <a:lstStyle/>
          <a:p>
            <a:pPr rtl="0"/>
            <a:fld id="{4B73C415-D670-4716-A5EC-CC4D52CA2BAC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36" name="Объект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728" y="159657"/>
            <a:ext cx="6039272" cy="6636237"/>
          </a:xfrm>
        </p:spPr>
        <p:txBody>
          <a:bodyPr rtlCol="0"/>
          <a:lstStyle/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Время выступления 10-15 минут. </a:t>
            </a: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Что необходимо рассказать:</a:t>
            </a: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Пояснить роль - дать четкое определение;</a:t>
            </a: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Классификация (рассказать про виды роли, подробнее на следующем слайде);</a:t>
            </a: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Функционал роли (задачи, которые выполняет данный человек (обобщенно));</a:t>
            </a: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Требования от работодателя </a:t>
            </a:r>
            <a:br>
              <a:rPr lang="ru-RU" altLang="ru-RU" sz="1600" dirty="0">
                <a:solidFill>
                  <a:schemeClr val="tx1"/>
                </a:solidFill>
              </a:rPr>
            </a:br>
            <a:r>
              <a:rPr lang="ru-RU" altLang="ru-RU" sz="1600" dirty="0">
                <a:solidFill>
                  <a:schemeClr val="tx1"/>
                </a:solidFill>
              </a:rPr>
              <a:t>(минимум 3 компании (желательно разного уровня), представить в виде сравнительной таблицы)</a:t>
            </a:r>
          </a:p>
          <a:p>
            <a:pPr marL="285750" lvl="1" indent="-285750">
              <a:tabLst>
                <a:tab pos="261938" algn="l"/>
                <a:tab pos="682625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dirty="0"/>
              <a:t>Общей табличкой выделить </a:t>
            </a:r>
            <a:r>
              <a:rPr lang="en-US" dirty="0"/>
              <a:t>Soft skills</a:t>
            </a:r>
            <a:r>
              <a:rPr lang="ru-RU" dirty="0"/>
              <a:t> и </a:t>
            </a:r>
            <a:r>
              <a:rPr lang="en-US" dirty="0"/>
              <a:t>Hard skill</a:t>
            </a:r>
            <a:r>
              <a:rPr lang="ru-RU" dirty="0"/>
              <a:t>, которые требуются для роли (в виде рекомендаций)</a:t>
            </a:r>
            <a:endParaRPr lang="ru-RU" altLang="ru-RU" dirty="0">
              <a:solidFill>
                <a:schemeClr val="tx1"/>
              </a:solidFill>
            </a:endParaRPr>
          </a:p>
          <a:p>
            <a:pPr algn="ctr">
              <a:tabLst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682625" indent="-681038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ru-RU" alt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Интеллектуальные часы на запястье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9331"/>
            <a:ext cx="5472000" cy="4388584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3990781"/>
            <a:ext cx="4974545" cy="1343025"/>
          </a:xfrm>
        </p:spPr>
        <p:txBody>
          <a:bodyPr rtlCol="0"/>
          <a:lstStyle/>
          <a:p>
            <a:r>
              <a:rPr lang="ru-RU" altLang="ru-RU" dirty="0"/>
              <a:t>Время - деньги?!</a:t>
            </a:r>
            <a:endParaRPr lang="ru-RU" dirty="0"/>
          </a:p>
        </p:txBody>
      </p:sp>
      <p:cxnSp>
        <p:nvCxnSpPr>
          <p:cNvPr id="12" name="Прямая соединительная линия 11" title="Разделитель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500494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74694"/>
            <a:ext cx="420000" cy="421200"/>
          </a:xfrm>
        </p:spPr>
        <p:txBody>
          <a:bodyPr rtlCol="0"/>
          <a:lstStyle/>
          <a:p>
            <a:pPr rtl="0"/>
            <a:fld id="{4B73C415-D670-4716-A5EC-CC4D52CA2BAC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36" name="Объект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728" y="159657"/>
            <a:ext cx="6039272" cy="6636237"/>
          </a:xfrm>
        </p:spPr>
        <p:txBody>
          <a:bodyPr rtlCol="0"/>
          <a:lstStyle/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Классификация по ролям, что точно нужно рассказать:</a:t>
            </a: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b="1" dirty="0">
                <a:solidFill>
                  <a:schemeClr val="tx1"/>
                </a:solidFill>
              </a:rPr>
              <a:t>Менеджер:</a:t>
            </a:r>
          </a:p>
          <a:p>
            <a:pPr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altLang="ru-RU" sz="1600" dirty="0">
                <a:solidFill>
                  <a:schemeClr val="tx1"/>
                </a:solidFill>
              </a:rPr>
              <a:t>Product Manager;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altLang="ru-RU" sz="1600" dirty="0">
                <a:solidFill>
                  <a:schemeClr val="tx1"/>
                </a:solidFill>
              </a:rPr>
              <a:t>Project Manager;</a:t>
            </a:r>
          </a:p>
          <a:p>
            <a:pPr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altLang="ru-RU" sz="1600" dirty="0">
                <a:solidFill>
                  <a:schemeClr val="tx1"/>
                </a:solidFill>
              </a:rPr>
              <a:t>Program Manager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b="1" dirty="0">
                <a:solidFill>
                  <a:schemeClr val="tx1"/>
                </a:solidFill>
              </a:rPr>
              <a:t>Аналитик:</a:t>
            </a:r>
          </a:p>
          <a:p>
            <a:pPr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Бизнес-аналитик;</a:t>
            </a:r>
          </a:p>
          <a:p>
            <a:pPr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Системный аналитик;</a:t>
            </a:r>
          </a:p>
          <a:p>
            <a:pPr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Аналитик </a:t>
            </a:r>
            <a:r>
              <a:rPr lang="en-US" altLang="ru-RU" sz="1600" dirty="0">
                <a:solidFill>
                  <a:schemeClr val="tx1"/>
                </a:solidFill>
              </a:rPr>
              <a:t>Big Data</a:t>
            </a:r>
            <a:r>
              <a:rPr lang="ru-RU" altLang="ru-RU" sz="1600" dirty="0">
                <a:solidFill>
                  <a:schemeClr val="tx1"/>
                </a:solidFill>
              </a:rPr>
              <a:t>;</a:t>
            </a:r>
          </a:p>
          <a:p>
            <a:pPr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altLang="ru-RU" sz="1600" dirty="0">
                <a:solidFill>
                  <a:schemeClr val="tx1"/>
                </a:solidFill>
              </a:rPr>
              <a:t>Data Scientist.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682625" indent="-681038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b="1" dirty="0">
                <a:solidFill>
                  <a:schemeClr val="tx1"/>
                </a:solidFill>
              </a:rPr>
              <a:t>Дизайнер:</a:t>
            </a:r>
            <a:endParaRPr lang="en-US" altLang="ru-RU" b="1" dirty="0">
              <a:solidFill>
                <a:schemeClr val="tx1"/>
              </a:solidFill>
            </a:endParaRP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Графический дизайнер;</a:t>
            </a: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Веб-дизайнер</a:t>
            </a: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dirty="0">
                <a:solidFill>
                  <a:schemeClr val="tx1"/>
                </a:solidFill>
              </a:rPr>
              <a:t>Можно добавить дополнительные виды, если считаете нужным</a:t>
            </a: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ru-RU" alt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1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Интеллектуальные часы на запястье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9331"/>
            <a:ext cx="5472000" cy="4388584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80728" y="3990781"/>
            <a:ext cx="4974545" cy="1343025"/>
          </a:xfrm>
        </p:spPr>
        <p:txBody>
          <a:bodyPr rtlCol="0"/>
          <a:lstStyle/>
          <a:p>
            <a:r>
              <a:rPr lang="ru-RU" altLang="ru-RU" dirty="0"/>
              <a:t>Время - деньги?!</a:t>
            </a:r>
            <a:endParaRPr lang="ru-RU" dirty="0"/>
          </a:p>
        </p:txBody>
      </p:sp>
      <p:cxnSp>
        <p:nvCxnSpPr>
          <p:cNvPr id="12" name="Прямая соединительная линия 11" title="Разделитель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500494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74694"/>
            <a:ext cx="420000" cy="421200"/>
          </a:xfrm>
        </p:spPr>
        <p:txBody>
          <a:bodyPr rtlCol="0"/>
          <a:lstStyle/>
          <a:p>
            <a:pPr rtl="0"/>
            <a:fld id="{4B73C415-D670-4716-A5EC-CC4D52CA2BAC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36" name="Объект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728" y="159657"/>
            <a:ext cx="6039272" cy="6636237"/>
          </a:xfrm>
        </p:spPr>
        <p:txBody>
          <a:bodyPr rtlCol="0"/>
          <a:lstStyle/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Классификация по ролям, что точно нужно рассказать:</a:t>
            </a: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b="1" dirty="0">
                <a:solidFill>
                  <a:schemeClr val="tx1"/>
                </a:solidFill>
              </a:rPr>
              <a:t>Разработчик:</a:t>
            </a: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altLang="ru-RU" dirty="0">
                <a:solidFill>
                  <a:schemeClr val="tx1"/>
                </a:solidFill>
              </a:rPr>
              <a:t>Frontend</a:t>
            </a:r>
            <a:r>
              <a:rPr lang="ru-RU" altLang="ru-RU" dirty="0">
                <a:solidFill>
                  <a:schemeClr val="tx1"/>
                </a:solidFill>
              </a:rPr>
              <a:t>-разработчик;</a:t>
            </a:r>
            <a:endParaRPr lang="en-US" altLang="ru-RU" dirty="0">
              <a:solidFill>
                <a:schemeClr val="tx1"/>
              </a:solidFill>
            </a:endParaRP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altLang="ru-RU" dirty="0">
                <a:solidFill>
                  <a:schemeClr val="tx1"/>
                </a:solidFill>
              </a:rPr>
              <a:t>Backend</a:t>
            </a:r>
            <a:r>
              <a:rPr lang="ru-RU" altLang="ru-RU" dirty="0">
                <a:solidFill>
                  <a:schemeClr val="tx1"/>
                </a:solidFill>
              </a:rPr>
              <a:t>-разработчик;</a:t>
            </a:r>
            <a:endParaRPr lang="en-US" altLang="ru-RU" dirty="0">
              <a:solidFill>
                <a:schemeClr val="tx1"/>
              </a:solidFill>
            </a:endParaRP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altLang="ru-RU" dirty="0" err="1">
                <a:solidFill>
                  <a:schemeClr val="tx1"/>
                </a:solidFill>
              </a:rPr>
              <a:t>Fullstack</a:t>
            </a:r>
            <a:r>
              <a:rPr lang="ru-RU" altLang="ru-RU" dirty="0">
                <a:solidFill>
                  <a:schemeClr val="tx1"/>
                </a:solidFill>
              </a:rPr>
              <a:t>-разработчик.</a:t>
            </a: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b="1" dirty="0">
                <a:solidFill>
                  <a:schemeClr val="tx1"/>
                </a:solidFill>
              </a:rPr>
              <a:t>Тестирование:</a:t>
            </a: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dirty="0">
                <a:solidFill>
                  <a:schemeClr val="tx1"/>
                </a:solidFill>
              </a:rPr>
              <a:t>Рассказать про виды тестирования </a:t>
            </a: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dirty="0">
                <a:solidFill>
                  <a:schemeClr val="tx1"/>
                </a:solidFill>
              </a:rPr>
              <a:t>Тестировщик</a:t>
            </a:r>
          </a:p>
          <a:p>
            <a:pPr marL="287337" indent="-285750">
              <a:buFont typeface="Arial" panose="020B0604020202020204" pitchFamily="34" charset="0"/>
              <a:buChar char="•"/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dirty="0">
                <a:solidFill>
                  <a:schemeClr val="tx1"/>
                </a:solidFill>
              </a:rPr>
              <a:t>Инженер по тестированию</a:t>
            </a: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ru-RU" altLang="ru-RU" dirty="0">
              <a:solidFill>
                <a:schemeClr val="tx1"/>
              </a:solidFill>
            </a:endParaRPr>
          </a:p>
          <a:p>
            <a:pPr marL="1587">
              <a:tabLst>
                <a:tab pos="6826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ru-RU" altLang="ru-RU" dirty="0">
                <a:solidFill>
                  <a:schemeClr val="tx1"/>
                </a:solidFill>
              </a:rPr>
              <a:t>Можно добавить дополнительные виды, если считаете нужным</a:t>
            </a:r>
          </a:p>
        </p:txBody>
      </p:sp>
    </p:spTree>
    <p:extLst>
      <p:ext uri="{BB962C8B-B14F-4D97-AF65-F5344CB8AC3E}">
        <p14:creationId xmlns:p14="http://schemas.microsoft.com/office/powerpoint/2010/main" val="77709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Мужчина сидит за столом и держит книгу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r>
              <a:rPr lang="ru-RU" dirty="0"/>
              <a:t>Дополнительно</a:t>
            </a:r>
          </a:p>
        </p:txBody>
      </p:sp>
      <p:cxnSp>
        <p:nvCxnSpPr>
          <p:cNvPr id="12" name="Прямая соединительная линия 11" title="Разделитель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28" name="Объект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 txBox="1">
            <a:spLocks/>
          </p:cNvSpPr>
          <p:nvPr/>
        </p:nvSpPr>
        <p:spPr>
          <a:xfrm>
            <a:off x="6456467" y="877863"/>
            <a:ext cx="5525533" cy="54968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ru-RU" altLang="ru-RU" dirty="0">
              <a:solidFill>
                <a:schemeClr val="tx1"/>
              </a:solidFill>
            </a:endParaRP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206" y="465994"/>
            <a:ext cx="5181794" cy="5677477"/>
          </a:xfrm>
        </p:spPr>
        <p:txBody>
          <a:bodyPr rtlCol="0" anchor="ctr"/>
          <a:lstStyle/>
          <a:p>
            <a:pPr marL="338138" indent="-338138">
              <a:spcBef>
                <a:spcPts val="700"/>
              </a:spcBef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dirty="0">
                <a:solidFill>
                  <a:schemeClr val="tx1"/>
                </a:solidFill>
              </a:rPr>
              <a:t>Можно отдельно расписать требования к </a:t>
            </a:r>
            <a:r>
              <a:rPr lang="en-US" dirty="0">
                <a:solidFill>
                  <a:schemeClr val="tx1"/>
                </a:solidFill>
              </a:rPr>
              <a:t>Junior, Middle, Senior</a:t>
            </a:r>
            <a:endParaRPr lang="ru-RU" dirty="0">
              <a:solidFill>
                <a:schemeClr val="tx1"/>
              </a:solidFill>
            </a:endParaRPr>
          </a:p>
          <a:p>
            <a:pPr marL="338138" indent="-338138">
              <a:spcBef>
                <a:spcPts val="700"/>
              </a:spcBef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Заработная плата (сравнение с разными компаниями)</a:t>
            </a:r>
          </a:p>
          <a:p>
            <a:pPr marL="338138" indent="-338138">
              <a:spcBef>
                <a:spcPts val="700"/>
              </a:spcBef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Взаимодействие с другими ролями/отделами</a:t>
            </a:r>
          </a:p>
          <a:p>
            <a:pPr marL="338138" indent="-338138">
              <a:spcBef>
                <a:spcPts val="700"/>
              </a:spcBef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Актуальность роли на данный момент</a:t>
            </a:r>
          </a:p>
          <a:p>
            <a:pPr marL="338138" indent="-338138">
              <a:spcBef>
                <a:spcPts val="700"/>
              </a:spcBef>
              <a:buSzPct val="75000"/>
              <a:buFont typeface="Wingdings" panose="05000000000000000000" pitchFamily="2" charset="2"/>
              <a:buChar char="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ru-RU" dirty="0">
                <a:solidFill>
                  <a:schemeClr val="tx1"/>
                </a:solidFill>
              </a:rPr>
              <a:t>Наличие точки роста и куда</a:t>
            </a:r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Человек стоит на тротуаре и смотрит на экран телефона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Прямоугольник 19" title="Темный полупрозрачный фон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30" name="Прямоугольник 29" descr="Светлый полупрозрачный фон" title="Светлый полупрозрачный фон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ru-RU" noProof="1"/>
              <a:t>Мы точно выживем </a:t>
            </a:r>
          </a:p>
        </p:txBody>
      </p:sp>
      <p:cxnSp>
        <p:nvCxnSpPr>
          <p:cNvPr id="15" name="Прямая соединительная линия 14" title="Разделитель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667080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 hidden="1" title="Логотип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Полилиния: Фигура 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1"/>
            </a:p>
          </p:txBody>
        </p:sp>
        <p:sp>
          <p:nvSpPr>
            <p:cNvPr id="23" name="Полилиния: Фигура 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1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1"/>
            </a:p>
          </p:txBody>
        </p:sp>
        <p:sp>
          <p:nvSpPr>
            <p:cNvPr id="25" name="Полилиния: Фигура 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1"/>
            </a:p>
          </p:txBody>
        </p:sp>
        <p:sp>
          <p:nvSpPr>
            <p:cNvPr id="26" name="Полилиния: Фигура 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1"/>
            </a:p>
          </p:txBody>
        </p:sp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1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1"/>
            </a:p>
          </p:txBody>
        </p:sp>
        <p:sp>
          <p:nvSpPr>
            <p:cNvPr id="29" name="Полилиния: Фигура 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1"/>
            </a:p>
          </p:txBody>
        </p:sp>
      </p:grp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ru-RU" noProof="1" smtClean="0"/>
              <a:pPr rtl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 descr="Сквозь стеклянную стену видно людей в комнате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Прямоугольник 31" title="Темный полупрозрачный фон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ru-RU" sz="4600" noProof="1"/>
              <a:t>Спасибо за внимание!</a:t>
            </a:r>
          </a:p>
        </p:txBody>
      </p:sp>
      <p:cxnSp>
        <p:nvCxnSpPr>
          <p:cNvPr id="16" name="Прямая соединительная линия 15" title="Разделитель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660_TF33781529" id="{A44938B0-BC5A-4767-BF30-38C8000CE585}" vid="{A994127E-A67F-4C85-9FD0-DD3FF82BA15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Технологическая презентация</Template>
  <TotalTime>0</TotalTime>
  <Words>241</Words>
  <Application>Microsoft Office PowerPoint</Application>
  <PresentationFormat>Широкоэкранный</PresentationFormat>
  <Paragraphs>64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Tahoma</vt:lpstr>
      <vt:lpstr>Times New Roman</vt:lpstr>
      <vt:lpstr>Wingdings</vt:lpstr>
      <vt:lpstr>Тема Office</vt:lpstr>
      <vt:lpstr>Мини проект</vt:lpstr>
      <vt:lpstr>Темы</vt:lpstr>
      <vt:lpstr>Время - деньги?!</vt:lpstr>
      <vt:lpstr>Время - деньги?!</vt:lpstr>
      <vt:lpstr>Время - деньги?!</vt:lpstr>
      <vt:lpstr>Дополнительно</vt:lpstr>
      <vt:lpstr>Мы точно выживем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2023-11-05T17:47:38Z</dcterms:created>
  <dcterms:modified xsi:type="dcterms:W3CDTF">2024-02-13T04:36:22Z</dcterms:modified>
  <cp:category/>
</cp:coreProperties>
</file>