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1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A4938-9BDB-4809-AE1F-9EA8BAAC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Современные профессии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82C9C1-F01E-4C6C-B64E-19A963782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1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1563A-AE3E-4B58-B423-4141EE91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сегодняшних знаний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3C7D8-6E7B-4F65-8161-116D4C1DC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Базовые знания/навыки/умения </a:t>
            </a:r>
          </a:p>
          <a:p>
            <a:r>
              <a:rPr lang="ru-RU" sz="2000" dirty="0" err="1"/>
              <a:t>Надпредметные</a:t>
            </a:r>
            <a:r>
              <a:rPr lang="ru-RU" sz="2000" dirty="0"/>
              <a:t> знания/навыки/умения</a:t>
            </a:r>
          </a:p>
        </p:txBody>
      </p:sp>
    </p:spTree>
    <p:extLst>
      <p:ext uri="{BB962C8B-B14F-4D97-AF65-F5344CB8AC3E}">
        <p14:creationId xmlns:p14="http://schemas.microsoft.com/office/powerpoint/2010/main" val="279698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01504-AE62-4323-865B-EB400401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Востребованные специальности </a:t>
            </a:r>
            <a:r>
              <a:rPr lang="en-US" dirty="0"/>
              <a:t>IT-</a:t>
            </a:r>
            <a:r>
              <a:rPr lang="ru-RU" dirty="0"/>
              <a:t>сферы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C2EA4-5476-4B20-901E-DD868E65B7D4}"/>
              </a:ext>
            </a:extLst>
          </p:cNvPr>
          <p:cNvSpPr txBox="1"/>
          <p:nvPr/>
        </p:nvSpPr>
        <p:spPr>
          <a:xfrm>
            <a:off x="4904874" y="24420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https://tomsk.hh.ru/search/vacancy?area=90&amp;clusters=true&amp;enable_snippets=true&amp;text=It%20&amp;salary=</a:t>
            </a:r>
          </a:p>
        </p:txBody>
      </p:sp>
    </p:spTree>
    <p:extLst>
      <p:ext uri="{BB962C8B-B14F-4D97-AF65-F5344CB8AC3E}">
        <p14:creationId xmlns:p14="http://schemas.microsoft.com/office/powerpoint/2010/main" val="24750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16A5B-7676-4C8A-9B18-91AE1BFB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937" y="2265704"/>
            <a:ext cx="3501196" cy="2456442"/>
          </a:xfrm>
        </p:spPr>
        <p:txBody>
          <a:bodyPr/>
          <a:lstStyle/>
          <a:p>
            <a:r>
              <a:rPr lang="ru-RU" dirty="0"/>
              <a:t>Атлас новых  профессий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75165-2AC5-44B0-87FD-8FF4E3A7D968}"/>
              </a:ext>
            </a:extLst>
          </p:cNvPr>
          <p:cNvSpPr txBox="1"/>
          <p:nvPr/>
        </p:nvSpPr>
        <p:spPr>
          <a:xfrm>
            <a:off x="5811252" y="26327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https://atlas100.ru/catalog/</a:t>
            </a:r>
          </a:p>
        </p:txBody>
      </p:sp>
    </p:spTree>
    <p:extLst>
      <p:ext uri="{BB962C8B-B14F-4D97-AF65-F5344CB8AC3E}">
        <p14:creationId xmlns:p14="http://schemas.microsoft.com/office/powerpoint/2010/main" val="203887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14D9F-CE54-47D3-BF48-11042C75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Гибридные профессии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8C9A8-F1F2-4847-A98B-8E7D3776B79B}"/>
              </a:ext>
            </a:extLst>
          </p:cNvPr>
          <p:cNvSpPr txBox="1"/>
          <p:nvPr/>
        </p:nvSpPr>
        <p:spPr>
          <a:xfrm>
            <a:off x="4985084" y="16538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Roboto"/>
              </a:rPr>
              <a:t>Это сочетание в одном специалисте разных наборов навыков или даже разных видов деятельности.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5E921-BBC3-4344-960C-1D351FB87CB9}"/>
              </a:ext>
            </a:extLst>
          </p:cNvPr>
          <p:cNvSpPr txBox="1"/>
          <p:nvPr/>
        </p:nvSpPr>
        <p:spPr>
          <a:xfrm>
            <a:off x="5073316" y="241853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313131"/>
                </a:solidFill>
                <a:effectLst/>
                <a:latin typeface="Montserrat"/>
              </a:rPr>
              <a:t>У «гибридного» способа организации труда есть несколько весомых преимуществ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13131"/>
                </a:solidFill>
                <a:effectLst/>
                <a:latin typeface="Roboto"/>
              </a:rPr>
              <a:t>Это экономически выгодно. Бизнесу намного дешевле оплачивать труд «гибридных» специалистов, чем заново набирать команду под каждый новый проект.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13131"/>
                </a:solidFill>
                <a:effectLst/>
                <a:latin typeface="Roboto"/>
              </a:rPr>
              <a:t>Такие сотрудники развивают разные профессиональные навыки, вместо того, чтобы фокусироваться на каком-то одном.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13131"/>
                </a:solidFill>
                <a:effectLst/>
                <a:latin typeface="Roboto"/>
              </a:rPr>
              <a:t>Постоянная смена ролей в команде снижает риск эмоционального выгорания. Каждый раз перед специалистом стоит новая задача, для которой ему нужно придумать наиболее эффективное решение.</a:t>
            </a:r>
          </a:p>
        </p:txBody>
      </p:sp>
    </p:spTree>
    <p:extLst>
      <p:ext uri="{BB962C8B-B14F-4D97-AF65-F5344CB8AC3E}">
        <p14:creationId xmlns:p14="http://schemas.microsoft.com/office/powerpoint/2010/main" val="286147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A0111-2037-4649-8700-83E80765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Кейсы цифровой трансформации регионов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4BD5D-93AF-4489-A140-1F864EBE2353}"/>
              </a:ext>
            </a:extLst>
          </p:cNvPr>
          <p:cNvSpPr txBox="1"/>
          <p:nvPr/>
        </p:nvSpPr>
        <p:spPr>
          <a:xfrm>
            <a:off x="4852737" y="26768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https://data-economy.ru/regions#!/tab/186841341-1</a:t>
            </a:r>
          </a:p>
        </p:txBody>
      </p:sp>
    </p:spTree>
    <p:extLst>
      <p:ext uri="{BB962C8B-B14F-4D97-AF65-F5344CB8AC3E}">
        <p14:creationId xmlns:p14="http://schemas.microsoft.com/office/powerpoint/2010/main" val="2101165669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40</TotalTime>
  <Words>174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Calibri Light</vt:lpstr>
      <vt:lpstr>Montserrat</vt:lpstr>
      <vt:lpstr>Roboto</vt:lpstr>
      <vt:lpstr>Rockwell</vt:lpstr>
      <vt:lpstr>Wingdings</vt:lpstr>
      <vt:lpstr>Атлас</vt:lpstr>
      <vt:lpstr>Современные профессии</vt:lpstr>
      <vt:lpstr>Актуальность сегодняшних знаний</vt:lpstr>
      <vt:lpstr>Востребованные специальности IT-сферы</vt:lpstr>
      <vt:lpstr>Атлас новых  профессий</vt:lpstr>
      <vt:lpstr>Гибридные профессии</vt:lpstr>
      <vt:lpstr>Кейсы цифровой трансформации регионов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профессии</dc:title>
  <dc:creator>Алексей Дубровин</dc:creator>
  <cp:lastModifiedBy>Алексей Дубровин</cp:lastModifiedBy>
  <cp:revision>4</cp:revision>
  <dcterms:created xsi:type="dcterms:W3CDTF">2021-02-24T03:50:05Z</dcterms:created>
  <dcterms:modified xsi:type="dcterms:W3CDTF">2021-02-24T04:30:13Z</dcterms:modified>
</cp:coreProperties>
</file>