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7" r:id="rId6"/>
    <p:sldId id="288" r:id="rId7"/>
    <p:sldId id="289" r:id="rId8"/>
    <p:sldId id="291" r:id="rId9"/>
    <p:sldId id="29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28.04.2021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Организационно-управленческий вид профессиональной деятельности выпускника ВУЗа</a:t>
            </a:r>
            <a:endParaRPr lang="ru-RU" sz="2400" noProof="1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2AE5F-36F7-4D3B-8021-F3A2283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A39DC-3108-4137-B8CE-4106E184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Управленческая деятельность, труд </a:t>
            </a:r>
            <a:r>
              <a:rPr lang="ru-RU" sz="1800" b="0" i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8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вид общественного труда, основной задачей которого является обеспечение целенаправленной координированной деятельности как отдельных участников совместного трудового процесса, так и трудовых коллективов в целом.</a:t>
            </a:r>
          </a:p>
          <a:p>
            <a:pPr algn="l">
              <a:lnSpc>
                <a:spcPct val="150000"/>
              </a:lnSpc>
            </a:pPr>
            <a:r>
              <a:rPr lang="ru-RU" sz="1800" b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Управленческая деятельность </a:t>
            </a:r>
            <a:r>
              <a:rPr lang="ru-RU" sz="18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специфическую разновидность трудового процесса, а поэтому характеризуется всеми присущими ему элементами — предметом труда, средством труда и самим трудом, а также его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33303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7FBD-65C3-4876-9FB8-0EEFEC7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C65B6-A664-4A63-9217-5E6437D8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63653"/>
            <a:ext cx="9720073" cy="40233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ru-RU" sz="2000" b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 продуктом труда в управлении является информация. </a:t>
            </a:r>
            <a:r>
              <a:rPr lang="ru-RU" sz="2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начальном этапе</a:t>
            </a:r>
            <a:r>
              <a:rPr lang="ru-RU" sz="2000" b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она рассматривается «входной». В результате управленческой деятельности на ее основе создается решение, т.е. становится «управляющей» информацией, исходя из которой, объект управления может предпринимать конкретные действия.</a:t>
            </a:r>
          </a:p>
          <a:p>
            <a:pPr lvl="1">
              <a:lnSpc>
                <a:spcPct val="150000"/>
              </a:lnSpc>
            </a:pPr>
            <a:r>
              <a:rPr lang="ru-RU" sz="2000" b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 управленческого труда является, все то, что будет способствовать осуществлению операций с информацией.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7FBD-65C3-4876-9FB8-0EEFEC7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Структура управленческой деятельности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70F53A-2929-4360-9541-B40913756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94553"/>
            <a:ext cx="9720262" cy="3805618"/>
          </a:xfrm>
        </p:spPr>
      </p:pic>
    </p:spTree>
    <p:extLst>
      <p:ext uri="{BB962C8B-B14F-4D97-AF65-F5344CB8AC3E}">
        <p14:creationId xmlns:p14="http://schemas.microsoft.com/office/powerpoint/2010/main" val="34533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413-12EA-40AF-89CA-1F456FA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14788" cy="1499616"/>
          </a:xfrm>
        </p:spPr>
        <p:txBody>
          <a:bodyPr>
            <a:noAutofit/>
          </a:bodyPr>
          <a:lstStyle/>
          <a:p>
            <a:r>
              <a:rPr lang="ru-RU" sz="3200" dirty="0"/>
              <a:t>Методы управленческой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054BC-D43C-41B8-AF5E-94DFBAA9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31" y="1951742"/>
            <a:ext cx="11014789" cy="402336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Административные методы</a:t>
            </a:r>
            <a:r>
              <a:rPr lang="ru-RU" sz="20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опираются на активное вмешательство руководителей в деятельность исполнителей путем формулирования задач и установления показателей их решения.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методы</a:t>
            </a:r>
            <a:r>
              <a:rPr lang="ru-RU" sz="20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основаны на материальной заинтересованности исполнителей в оптимальном решении поставленных задач.</a:t>
            </a:r>
            <a:endParaRPr lang="ru-RU" sz="2000" dirty="0">
              <a:solidFill>
                <a:srgbClr val="6464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b="1" i="1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оциально- психологические методы</a:t>
            </a:r>
            <a:r>
              <a:rPr lang="ru-RU" sz="2000" b="0" i="0" dirty="0">
                <a:solidFill>
                  <a:srgbClr val="6464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управления, направлены на формирование благоприятного климата в трудовом коллективе, развитие индивидуальных способностей и самореализации в профессиональной деятельности работника.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39C9F-9F7A-453B-A977-774B3CDC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81063" cy="1499616"/>
          </a:xfrm>
        </p:spPr>
        <p:txBody>
          <a:bodyPr>
            <a:normAutofit/>
          </a:bodyPr>
          <a:lstStyle/>
          <a:p>
            <a:r>
              <a:rPr lang="ru-RU" sz="3600" dirty="0"/>
              <a:t>Перечень базовых компетенций, формирующих навыки организационно-управленческой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F573C-95D5-44DD-BC09-B85FCCEA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27757" cy="402336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УК-1 Способен осуществлять поиск, критический анализ и синтез информации, применять системный подход для решения поставленных задач.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УК-2 Способен определять круг задач в рамках поставленной цели и выбирать оптимальные способы их решения, исходя из действующих правовых норм, имеющихся ресурсов и ограничений.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УК-3 Способен осуществлять социальное взаимодействие и реализовывать свою роль в команде.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УК-4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Способен осуществлять деловую коммуникацию в устной и письменной формах на государственном языке Российской Федерации и иностранном(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языке(ах).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71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 (1)</Template>
  <TotalTime>1219</TotalTime>
  <Words>294</Words>
  <Application>Microsoft Office PowerPoint</Application>
  <PresentationFormat>Широкоэкранный</PresentationFormat>
  <Paragraphs>18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Wingdings 3</vt:lpstr>
      <vt:lpstr>Комплекс</vt:lpstr>
      <vt:lpstr>Организационно-управленческий вид профессиональной деятельности выпускника ВУЗа</vt:lpstr>
      <vt:lpstr>Основные понятия и определения</vt:lpstr>
      <vt:lpstr>Основные понятия и определения</vt:lpstr>
      <vt:lpstr>Структура управленческой деятельности</vt:lpstr>
      <vt:lpstr>Методы управленческой деятельности</vt:lpstr>
      <vt:lpstr>Перечень базовых компетенций, формирующих навыки организационно-управленческой деятельности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научно-исследовательский вид профессиональной деятельности выпускника ВУЗа</dc:title>
  <dc:creator>Алексей Дубровин</dc:creator>
  <cp:lastModifiedBy>Алексей Дубровин</cp:lastModifiedBy>
  <cp:revision>21</cp:revision>
  <dcterms:created xsi:type="dcterms:W3CDTF">2021-04-07T04:52:37Z</dcterms:created>
  <dcterms:modified xsi:type="dcterms:W3CDTF">2021-04-29T04:15:19Z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