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15.04.2021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Производственно-технологический вид профессиональной деятельности выпускника ВУЗа</a:t>
            </a:r>
            <a:endParaRPr lang="ru-RU" sz="2400" noProof="1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2AE5F-36F7-4D3B-8021-F3A2283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A39DC-3108-4137-B8CE-4106E184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b="1" u="sng" dirty="0">
                <a:solidFill>
                  <a:srgbClr val="0D44A0"/>
                </a:solidFill>
                <a:latin typeface="Helvetica" panose="020B0604020202020204" pitchFamily="34" charset="0"/>
              </a:rPr>
              <a:t>П</a:t>
            </a:r>
            <a:r>
              <a:rPr lang="ru-RU" sz="2000" b="1" i="0" u="sng" dirty="0">
                <a:solidFill>
                  <a:srgbClr val="0D44A0"/>
                </a:solidFill>
                <a:effectLst/>
                <a:latin typeface="Helvetica" panose="020B0604020202020204" pitchFamily="34" charset="0"/>
              </a:rPr>
              <a:t>роизводственная деятельность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— совокупность действий работников с применением средств труда, необходимых для превращения ресурсов в готовую продукцию, включающих в себя производство и переработку различных видов сырья, строительство, оказание различных видов услуг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7FBD-65C3-4876-9FB8-0EEFEC7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C65B6-A664-4A63-9217-5E6437D8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63653"/>
            <a:ext cx="9720073" cy="40233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b="1" u="sng" dirty="0">
                <a:solidFill>
                  <a:srgbClr val="0D44A0"/>
                </a:solidFill>
                <a:latin typeface="Helvetica" panose="020B0604020202020204" pitchFamily="34" charset="0"/>
              </a:rPr>
              <a:t>Т</a:t>
            </a:r>
            <a:r>
              <a:rPr lang="ru-RU" b="1" i="0" u="sng" dirty="0">
                <a:solidFill>
                  <a:srgbClr val="0D44A0"/>
                </a:solidFill>
                <a:effectLst/>
                <a:latin typeface="Helvetica" panose="020B0604020202020204" pitchFamily="34" charset="0"/>
              </a:rPr>
              <a:t>ехнология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— совокупность методов обработки, изготовления, изменения состояния, свойств формы сырья, материала или полпродукта в процессе производства.</a:t>
            </a:r>
          </a:p>
          <a:p>
            <a:pPr algn="just">
              <a:lnSpc>
                <a:spcPct val="150000"/>
              </a:lnSpc>
            </a:pPr>
            <a:r>
              <a:rPr lang="ru-RU" b="1" i="0" u="sng" dirty="0">
                <a:solidFill>
                  <a:srgbClr val="0D44A0"/>
                </a:solidFill>
                <a:effectLst/>
                <a:latin typeface="Helvetica" panose="020B0604020202020204" pitchFamily="34" charset="0"/>
              </a:rPr>
              <a:t>Технологическая деятельность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— совокупность действий работников, необходимых для превращения ресурсов в готовую продукцию, с применением  методов обработки, изготовления, изменения состояния, свойств формы сырья, материала или полпродукта.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7FBD-65C3-4876-9FB8-0EEFEC7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C65B6-A664-4A63-9217-5E6437D8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b="1" i="0" u="sng" dirty="0">
                <a:solidFill>
                  <a:srgbClr val="0D44A0"/>
                </a:solidFill>
                <a:effectLst/>
                <a:latin typeface="Helvetica" panose="020B0604020202020204" pitchFamily="34" charset="0"/>
              </a:rPr>
              <a:t>Производственно-технологическая деятельность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— совокупность действий 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</a:rPr>
              <a:t>работников, включающих в себя производство и переработку различных видов сырья, строительство, оказание различных видов услуг с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применением  технологических методов, необходимых для превращения ресурсов в готовую продукцию.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3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413-12EA-40AF-89CA-1F456FA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58050" cy="1499616"/>
          </a:xfrm>
        </p:spPr>
        <p:txBody>
          <a:bodyPr>
            <a:noAutofit/>
          </a:bodyPr>
          <a:lstStyle/>
          <a:p>
            <a:r>
              <a:rPr lang="ru-RU" sz="3200" dirty="0"/>
              <a:t>Основные направления производственно-технологической деятельности бакалавров направлений подготовки 09.03.01 и 09.03.02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054BC-D43C-41B8-AF5E-94DFBAA9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89" y="2249424"/>
            <a:ext cx="11014789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применение современных инструментальных средств при разработке программного обеспечения;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применение </a:t>
            </a:r>
            <a:r>
              <a:rPr lang="ru-RU" sz="2000" dirty="0" err="1"/>
              <a:t>web</a:t>
            </a:r>
            <a:r>
              <a:rPr lang="ru-RU" sz="2000" dirty="0"/>
              <a:t>-технологий при реализации удаленного доступа в системах клиент/сервер и распределенных вычислений;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стандартов и типовых методов контроля и оценки качества программной продукции;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участие в работах по автоматизации технологических процессов в ходе подготовки производства новой продукции; </a:t>
            </a:r>
          </a:p>
        </p:txBody>
      </p:sp>
    </p:spTree>
    <p:extLst>
      <p:ext uri="{BB962C8B-B14F-4D97-AF65-F5344CB8AC3E}">
        <p14:creationId xmlns:p14="http://schemas.microsoft.com/office/powerpoint/2010/main" val="34246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413-12EA-40AF-89CA-1F456FA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14788" cy="1499616"/>
          </a:xfrm>
        </p:spPr>
        <p:txBody>
          <a:bodyPr>
            <a:noAutofit/>
          </a:bodyPr>
          <a:lstStyle/>
          <a:p>
            <a:r>
              <a:rPr lang="ru-RU" sz="3200" dirty="0"/>
              <a:t>Основные направления производственно-технологической деятельности бакалавров направлений подготовки 09.03.01 и 09.03.02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054BC-D43C-41B8-AF5E-94DFBAA9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10" y="2364826"/>
            <a:ext cx="11014789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освоение и применение современных программно-методических комплексов исследования и автоматизированного проектирования объектов профессиональной деятельности;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проектирование базовых и прикладных информационных технологий;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средств реализации информационных технологий (методические, информационные, математические, алгоритмические, технические и программные);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средств автоматизированного проектирования информационных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0780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39C9F-9F7A-453B-A977-774B3CDC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81063" cy="1499616"/>
          </a:xfrm>
        </p:spPr>
        <p:txBody>
          <a:bodyPr>
            <a:normAutofit/>
          </a:bodyPr>
          <a:lstStyle/>
          <a:p>
            <a:r>
              <a:rPr lang="ru-RU" sz="3600" dirty="0"/>
              <a:t>Перечень базовых компетенций, формирующие навыки производственно-технологической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F573C-95D5-44DD-BC09-B85FCCEA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27757" cy="402336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ОПК-1. Способен применять естественнонаучные и общеинженерные знания, методы математического анализа и моделирования, теоретического и экспериментального исследования в профессиональной деятельности; </a:t>
            </a:r>
          </a:p>
          <a:p>
            <a:pPr algn="just"/>
            <a:r>
              <a:rPr lang="ru-RU" dirty="0"/>
              <a:t>ОПК-2. Способен использовать современные информационные технологии и программные средства, в том числе отечественного производства, при решении задач профессиональной деятельности; </a:t>
            </a:r>
          </a:p>
          <a:p>
            <a:pPr algn="just"/>
            <a:r>
              <a:rPr lang="ru-RU" dirty="0"/>
              <a:t>ОПК-3. Способен решать стандартные задачи профессиональной деятельности на основе информационной и библиографической культуры с применением информационно-коммуникационных технологий и с учетом основных требований информационной безопасности;</a:t>
            </a:r>
          </a:p>
          <a:p>
            <a:pPr algn="just"/>
            <a:r>
              <a:rPr lang="ru-RU" dirty="0"/>
              <a:t>ОПК-4. Способен участвовать в разработке технической документации, связанной с профессиональной деятельностью с использованием стандартов, норм и правил; </a:t>
            </a:r>
          </a:p>
          <a:p>
            <a:pPr algn="just"/>
            <a:r>
              <a:rPr lang="ru-RU" dirty="0"/>
              <a:t>ОПК-5. Способен инсталлировать программное и аппаратное обеспечение для информационных и автоматизированных систем;</a:t>
            </a:r>
          </a:p>
          <a:p>
            <a:pPr algn="just"/>
            <a:r>
              <a:rPr lang="ru-RU" dirty="0"/>
              <a:t>ОПК-6. Способен разрабатывать алгоритмы и программы, пригодные для практического применения в области информационных систем и технологий; </a:t>
            </a:r>
          </a:p>
          <a:p>
            <a:pPr algn="just"/>
            <a:r>
              <a:rPr lang="ru-RU" dirty="0"/>
              <a:t>ОПК-7. Способен осуществлять выбор платформ и инструментальных программно-аппаратных средств для реализации информационных систем;</a:t>
            </a:r>
          </a:p>
          <a:p>
            <a:pPr algn="just"/>
            <a:r>
              <a:rPr lang="ru-RU" dirty="0"/>
              <a:t>ОПК-8. Способен применять математические модели, методы и средства проектирования информационных и автоматизированных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89671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 (1)</Template>
  <TotalTime>118</TotalTime>
  <Words>426</Words>
  <Application>Microsoft Office PowerPoint</Application>
  <PresentationFormat>Широкоэкранный</PresentationFormat>
  <Paragraphs>28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Tw Cen MT</vt:lpstr>
      <vt:lpstr>Wingdings 3</vt:lpstr>
      <vt:lpstr>Комплекс</vt:lpstr>
      <vt:lpstr>Производственно-технологический вид профессиональной деятельности выпускника ВУЗа</vt:lpstr>
      <vt:lpstr>Основные понятия и определения</vt:lpstr>
      <vt:lpstr>Основные понятия и определения</vt:lpstr>
      <vt:lpstr>Основные понятия и определения</vt:lpstr>
      <vt:lpstr>Основные направления производственно-технологической деятельности бакалавров направлений подготовки 09.03.01 и 09.03.02</vt:lpstr>
      <vt:lpstr>Основные направления производственно-технологической деятельности бакалавров направлений подготовки 09.03.01 и 09.03.02</vt:lpstr>
      <vt:lpstr>Перечень базовых компетенций, формирующие навыки производственно-технологической деятельности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научно-исследовательский вид профессиональной деятельности выпускника ВУЗа</dc:title>
  <dc:creator>Алексей Дубровин</dc:creator>
  <cp:lastModifiedBy>Алексей Дубровин</cp:lastModifiedBy>
  <cp:revision>16</cp:revision>
  <dcterms:created xsi:type="dcterms:W3CDTF">2021-04-07T04:52:37Z</dcterms:created>
  <dcterms:modified xsi:type="dcterms:W3CDTF">2021-04-15T02:50:25Z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