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93888-F305-7E34-C59D-C8E9A0284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</a:t>
            </a:r>
            <a:r>
              <a:rPr lang="en-US" dirty="0"/>
              <a:t>“</a:t>
            </a:r>
            <a:r>
              <a:rPr lang="ru-RU" dirty="0"/>
              <a:t>Кулинарная книга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FC1D76-E65A-8419-B2AD-BBA3DD313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Святослав Ханжин</a:t>
            </a:r>
          </a:p>
        </p:txBody>
      </p:sp>
    </p:spTree>
    <p:extLst>
      <p:ext uri="{BB962C8B-B14F-4D97-AF65-F5344CB8AC3E}">
        <p14:creationId xmlns:p14="http://schemas.microsoft.com/office/powerpoint/2010/main" val="341430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EC2D1-DC24-771E-14E0-7114CFB0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6AEC7-1381-62DD-9EC0-B8A14A3D6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417638"/>
            <a:ext cx="10554574" cy="3636511"/>
          </a:xfrm>
        </p:spPr>
        <p:txBody>
          <a:bodyPr>
            <a:normAutofit/>
          </a:bodyPr>
          <a:lstStyle/>
          <a:p>
            <a:r>
              <a:rPr lang="ru-RU" sz="2000" dirty="0"/>
              <a:t>Пользователь может нажать на рецепт и посмотреть его, автор может его изменить и удалить</a:t>
            </a:r>
          </a:p>
          <a:p>
            <a:r>
              <a:rPr lang="ru-RU" sz="2000" dirty="0"/>
              <a:t>Красивая сетка рецептов (3 в ряд)</a:t>
            </a:r>
          </a:p>
          <a:p>
            <a:r>
              <a:rPr lang="ru-RU" sz="2000" dirty="0"/>
              <a:t>У каждой карточки: фото блюда, название и автор</a:t>
            </a:r>
          </a:p>
          <a:p>
            <a:r>
              <a:rPr lang="ru-RU" sz="2000" dirty="0"/>
              <a:t>Примеры рецептов: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4FBFC-F9F1-CCCC-BB15-4328F8BE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96" y="3235893"/>
            <a:ext cx="4268822" cy="34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6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DFADA-B165-EC2A-0DFB-A5ECB8B5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рецепта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262F2-E26B-0F14-10E0-C2D419DE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Форма с полями: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Название блюда</a:t>
            </a:r>
            <a:r>
              <a:rPr lang="ru-RU" sz="2000" b="0" i="0" dirty="0">
                <a:effectLst/>
              </a:rPr>
              <a:t> (например, "Греческий салат")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Ингредиенты</a:t>
            </a:r>
            <a:r>
              <a:rPr lang="ru-RU" sz="2000" b="0" i="0" dirty="0">
                <a:effectLst/>
              </a:rPr>
              <a:t> (списком: помидоры, огурцы, сыр фета)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Инструкция</a:t>
            </a:r>
            <a:r>
              <a:rPr lang="ru-RU" sz="2000" b="0" i="0" dirty="0">
                <a:effectLst/>
              </a:rPr>
              <a:t> (шаги приготовления)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</a:rPr>
              <a:t>Загрузка фото</a:t>
            </a:r>
            <a:r>
              <a:rPr lang="ru-RU" sz="2000" b="0" i="0" dirty="0">
                <a:effectLst/>
              </a:rPr>
              <a:t> (кнопка "Выбрать файл")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Кнопка </a:t>
            </a:r>
            <a:r>
              <a:rPr lang="ru-RU" sz="2000" b="1" i="0" dirty="0">
                <a:effectLst/>
              </a:rPr>
              <a:t>«Опубликовать»</a:t>
            </a:r>
            <a:endParaRPr lang="ru-RU" sz="2000" b="0" i="0" dirty="0">
              <a:effectLst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0AA9C0-8BE2-C915-88B4-C8C1C674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942" y="2085127"/>
            <a:ext cx="2981891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0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3873F-5599-37DA-0F7C-0D722E50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своих рецептов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C3F98-AEA3-D899-D9DB-DF49E84C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317031"/>
            <a:ext cx="10554574" cy="3636511"/>
          </a:xfrm>
        </p:spPr>
        <p:txBody>
          <a:bodyPr>
            <a:normAutofit/>
          </a:bodyPr>
          <a:lstStyle/>
          <a:p>
            <a:r>
              <a:rPr lang="ru-RU" sz="2000" dirty="0"/>
              <a:t>Здесь пользователь может увидеть свои рецепты</a:t>
            </a:r>
          </a:p>
          <a:p>
            <a:r>
              <a:rPr lang="ru-RU" sz="2000" dirty="0"/>
              <a:t>Возможность редактирования и удаления рецепта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32B644-8083-602F-B34B-BB57BBD20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76" y="3601642"/>
            <a:ext cx="6528951" cy="31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0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A480A-954E-E3F4-5858-A7398E48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и вход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DFD46-3E45-B0C6-CB1C-EFC039FF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Форма </a:t>
            </a:r>
            <a:r>
              <a:rPr lang="ru-RU" sz="2000" b="1" i="0" dirty="0">
                <a:effectLst/>
              </a:rPr>
              <a:t>регистрации</a:t>
            </a:r>
            <a:r>
              <a:rPr lang="ru-RU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 err="1">
                <a:effectLst/>
              </a:rPr>
              <a:t>Email</a:t>
            </a:r>
            <a:endParaRPr lang="ru-RU" sz="2000" b="0" i="0" dirty="0">
              <a:effectLst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Пароль (скрыт точками и шифруется)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Имя (будет отображаться как автор)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Форма </a:t>
            </a:r>
            <a:r>
              <a:rPr lang="ru-RU" sz="2000" b="1" i="0" dirty="0">
                <a:effectLst/>
              </a:rPr>
              <a:t>входа</a:t>
            </a:r>
            <a:r>
              <a:rPr lang="ru-RU" sz="2000" b="0" i="0" dirty="0">
                <a:effectLst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 err="1">
                <a:effectLst/>
              </a:rPr>
              <a:t>Email</a:t>
            </a:r>
            <a:endParaRPr lang="ru-RU" sz="2000" b="0" i="0" dirty="0">
              <a:effectLst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Пароль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FA14E0-FF40-6B13-AE75-FDE5E7A0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65" y="2222286"/>
            <a:ext cx="3209375" cy="16652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3D35D5-B221-0B36-D09B-C0696E6EF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64" y="3887526"/>
            <a:ext cx="3209375" cy="14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945D7-AEF3-C42B-6906-F8CFAE03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4158B-4E81-D191-FC68-46A149A6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Плюсы проекта:</a:t>
            </a:r>
            <a:br>
              <a:rPr lang="ru-RU" sz="2000" b="0" i="0" dirty="0">
                <a:effectLst/>
              </a:rPr>
            </a:br>
            <a:r>
              <a:rPr lang="ru-RU" sz="2000" b="0" i="0" dirty="0">
                <a:effectLst/>
              </a:rPr>
              <a:t> </a:t>
            </a:r>
            <a:r>
              <a:rPr lang="ru-RU" sz="2000" b="1" i="0" dirty="0">
                <a:effectLst/>
              </a:rPr>
              <a:t>Простота</a:t>
            </a:r>
            <a:r>
              <a:rPr lang="ru-RU" sz="2000" b="0" i="0" dirty="0">
                <a:effectLst/>
              </a:rPr>
              <a:t> — не сложный интерфейс, понятный пользователю</a:t>
            </a:r>
            <a:br>
              <a:rPr lang="ru-RU" sz="2000" b="0" i="0" dirty="0">
                <a:effectLst/>
              </a:rPr>
            </a:br>
            <a:r>
              <a:rPr lang="ru-RU" sz="2000" b="0" i="0" dirty="0">
                <a:effectLst/>
              </a:rPr>
              <a:t> </a:t>
            </a:r>
            <a:r>
              <a:rPr lang="ru-RU" sz="2000" b="1" i="0" dirty="0">
                <a:effectLst/>
              </a:rPr>
              <a:t>Доступность</a:t>
            </a:r>
            <a:r>
              <a:rPr lang="ru-RU" sz="2000" b="0" i="0" dirty="0">
                <a:effectLst/>
              </a:rPr>
              <a:t> — работает на любом компьютере</a:t>
            </a:r>
            <a:br>
              <a:rPr lang="ru-RU" sz="2000" b="0" i="0" dirty="0">
                <a:effectLst/>
              </a:rPr>
            </a:br>
            <a:r>
              <a:rPr lang="ru-RU" sz="2000" b="0" i="0" dirty="0">
                <a:effectLst/>
              </a:rPr>
              <a:t> </a:t>
            </a:r>
            <a:r>
              <a:rPr lang="ru-RU" sz="2000" b="1" i="0" dirty="0">
                <a:effectLst/>
              </a:rPr>
              <a:t>Практичность</a:t>
            </a:r>
            <a:r>
              <a:rPr lang="ru-RU" sz="2000" b="0" i="0" dirty="0">
                <a:effectLst/>
              </a:rPr>
              <a:t> — все рецепты в одном месте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Идеи для развития: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 Кнопка «Избранное»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 Поиск по ингредиентам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</a:rPr>
              <a:t> Поделиться в соцсетях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206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27</TotalTime>
  <Words>176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Цитаты</vt:lpstr>
      <vt:lpstr>Сайт “Кулинарная книга”</vt:lpstr>
      <vt:lpstr>Главная страница</vt:lpstr>
      <vt:lpstr>Создание рецепта</vt:lpstr>
      <vt:lpstr>Просмотр своих рецептов</vt:lpstr>
      <vt:lpstr>Регистрация и вход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Святослав Ханжин</dc:creator>
  <cp:lastModifiedBy>Святослав Ханжин</cp:lastModifiedBy>
  <cp:revision>1</cp:revision>
  <dcterms:created xsi:type="dcterms:W3CDTF">2025-05-12T08:00:02Z</dcterms:created>
  <dcterms:modified xsi:type="dcterms:W3CDTF">2025-05-12T08:27:25Z</dcterms:modified>
</cp:coreProperties>
</file>