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946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8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28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3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513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70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FEB8B8-DA83-4322-9A24-DB95F6CB4B7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7BA188-CE04-479B-8464-91C7D84E35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2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78481-AC24-3D31-145F-62DD42FC3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b="1" dirty="0"/>
              <a:t>ПРОЕКТ: Игра жанра стратегии по ходам </a:t>
            </a:r>
            <a:r>
              <a:rPr lang="en-US" sz="4800" b="1" dirty="0"/>
              <a:t>“</a:t>
            </a:r>
            <a:r>
              <a:rPr lang="ru-RU" sz="4800" b="1" dirty="0"/>
              <a:t>БИТВА ИМПЕ</a:t>
            </a:r>
            <a:r>
              <a:rPr lang="en-US" sz="4800" b="1" dirty="0"/>
              <a:t>”</a:t>
            </a:r>
            <a:endParaRPr lang="ru-RU" sz="4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B617-FB2E-2E39-EA1B-A77FE7D2D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Ханжин Святослав</a:t>
            </a:r>
          </a:p>
        </p:txBody>
      </p:sp>
    </p:spTree>
    <p:extLst>
      <p:ext uri="{BB962C8B-B14F-4D97-AF65-F5344CB8AC3E}">
        <p14:creationId xmlns:p14="http://schemas.microsoft.com/office/powerpoint/2010/main" val="19252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B0D51-2821-114A-706E-75D75C46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70C68-FA76-73D4-A0F3-7201B1C6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Цель и задача</a:t>
            </a:r>
          </a:p>
          <a:p>
            <a:endParaRPr lang="ru-RU" sz="3200" b="1" dirty="0"/>
          </a:p>
          <a:p>
            <a:r>
              <a:rPr lang="ru-RU" sz="3200" b="1" dirty="0"/>
              <a:t>Реализация проекта</a:t>
            </a:r>
          </a:p>
          <a:p>
            <a:endParaRPr lang="ru-RU" sz="3200" b="1" dirty="0"/>
          </a:p>
          <a:p>
            <a:r>
              <a:rPr lang="ru-RU" sz="32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32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BA5D7-9AB3-F391-BB83-9855A1E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/>
              <a:t>ЦЕЛЬ И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469C8-48C8-1A49-50B1-486A4EE8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100" dirty="0">
                <a:effectLst/>
                <a:latin typeface="+mj-lt"/>
                <a:ea typeface="Calibri" panose="020F0502020204030204" pitchFamily="34" charset="0"/>
              </a:rPr>
              <a:t>Цель проекта </a:t>
            </a:r>
            <a:r>
              <a:rPr lang="en-US" sz="2100" dirty="0">
                <a:effectLst/>
                <a:latin typeface="+mj-lt"/>
                <a:ea typeface="Calibri" panose="020F0502020204030204" pitchFamily="34" charset="0"/>
              </a:rPr>
              <a:t>“</a:t>
            </a:r>
            <a:r>
              <a:rPr lang="ru-RU" sz="2100" dirty="0">
                <a:effectLst/>
                <a:latin typeface="+mj-lt"/>
                <a:ea typeface="Calibri" panose="020F0502020204030204" pitchFamily="34" charset="0"/>
              </a:rPr>
              <a:t>Битва Империй</a:t>
            </a:r>
            <a:r>
              <a:rPr lang="en-US" sz="2100" dirty="0">
                <a:effectLst/>
                <a:latin typeface="+mj-lt"/>
                <a:ea typeface="Calibri" panose="020F0502020204030204" pitchFamily="34" charset="0"/>
              </a:rPr>
              <a:t>” </a:t>
            </a:r>
            <a:r>
              <a:rPr lang="ru-RU" sz="2100" dirty="0">
                <a:effectLst/>
                <a:latin typeface="+mj-lt"/>
                <a:ea typeface="Calibri" panose="020F0502020204030204" pitchFamily="34" charset="0"/>
              </a:rPr>
              <a:t>- разработать стратегическую игру с пошаговым геймплеем, в которой основное внимание уделяется передвижению юнитов и участию в сражениях. Игра погружает игроков в мир тактической войны, где они планируют свои действия, предугадывают ходы противников и используют различные стратегии для достижения победы. Я стремлюсь создать захватывающий опыт, где каждое решение имеет значение, подчеркивая важность выбора и действий в масштабных сражениях. </a:t>
            </a:r>
            <a:endParaRPr lang="en-US" sz="2100" dirty="0">
              <a:latin typeface="+mj-lt"/>
            </a:endParaRPr>
          </a:p>
          <a:p>
            <a:r>
              <a:rPr lang="ru-RU" sz="2100" dirty="0">
                <a:latin typeface="+mj-lt"/>
              </a:rPr>
              <a:t>Задача проекта - разработать механику, персонажей, сосредоточившись на юнитах и особенностях их взаимодействия на поле боя. Я стремлюсь создать боевую систему, включающую различные типы юнитов с отличительными характеристиками и способностями, что позволит игрокам выработать свою тактику к сражениям. Еще одна важная цель - создать сбалансированный геймплей, который обеспечит захватывающие и напряженные сражения и будет способствовать повторному прохождению игры и вовлечению игроков.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41319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4D24-2F2D-00A5-3FDB-1627E8E1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DD73A3-2D65-4791-9890-58F9D4785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79DE7-5FFC-670C-762B-BA30B888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E84C2-23F1-5DE8-348F-7BBA1E58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Вход: начальное меню с правилами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Поле: основное место для игры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Результат: вывод победителя и количество уничтоженных юнитов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87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0B0D9-3CF0-D8BF-4104-215D3FF6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331C4-BEBA-DBD9-499E-AA0B969E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Тут появляется картинка, название,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14358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5A4B-72EF-0F81-9263-25D9BFAB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0BE45-01EE-1E4E-BC87-4470E3B7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Тут основное поле где стоят юниты со своими способностями, можно уже начинать планировать свою стратегию по захвату противника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D91110-1579-D44D-4729-6B735A8F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2" y="3107570"/>
            <a:ext cx="5239512" cy="33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A6B5-FACA-ECCF-3129-E6410AC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AB02B-6513-B326-9DBA-C5241DB4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конце игры выводится победитель и некоторые показатели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6A3E27-8A15-77F7-8ED9-477517C7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35" y="2976499"/>
            <a:ext cx="6399799" cy="15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55095-704E-33FC-94A3-FBE69F03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C7261-E849-A06E-BBB2-45B3C4D0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dirty="0"/>
              <a:t>В результате проект Битва империй нацелен на создание стратегической игры, в которой игроки будут командовать армией и участвовать в сражениях. Главная цель - разработать разнообразных персонажей с уникальными способностями и позволить игрокам использовать тактику и стратегию, чтобы победить своих врагов. Главное создать интересную и честную игру, где каждое решение имеет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87864129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53</TotalTime>
  <Words>283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Уголки</vt:lpstr>
      <vt:lpstr>ПРОЕКТ: Игра жанра стратегии по ходам “БИТВА ИМПЕ”</vt:lpstr>
      <vt:lpstr>ОГЛАВЛЕНИЕ</vt:lpstr>
      <vt:lpstr>ЦЕЛЬ И ЗАДАЧА</vt:lpstr>
      <vt:lpstr>РЕАЛИЗАЦИЯ ПРОЕКТА</vt:lpstr>
      <vt:lpstr>ФОРМЫ ПРИЛОЖЕНИЯ</vt:lpstr>
      <vt:lpstr>ВХОД</vt:lpstr>
      <vt:lpstr>ТЕСТ</vt:lpstr>
      <vt:lpstr>РЕЗУЛЬТАТ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Святослав Ханжин</dc:creator>
  <cp:lastModifiedBy>Святослав Ханжин</cp:lastModifiedBy>
  <cp:revision>2</cp:revision>
  <dcterms:created xsi:type="dcterms:W3CDTF">2024-11-14T06:52:54Z</dcterms:created>
  <dcterms:modified xsi:type="dcterms:W3CDTF">2025-01-26T12:19:58Z</dcterms:modified>
</cp:coreProperties>
</file>