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59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51311-12F2-427B-81C6-2A98EE349062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A481D-D73B-41C4-8419-39D2236101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502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F8593-EBFD-4112-B080-0B097E76A0C1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62391-62E3-4EB6-8655-EB66DA24C7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AA466-FE68-410C-A8B9-F32D04272DE7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7075C-D9BC-48AB-8B66-F71B82B4AD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0FCD1-5DAF-448E-85C8-EA8D47E18FBD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67AE7-933A-430A-AA80-B5641DB865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4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90AEB-4A10-4D3F-B795-271D73136DFF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C4CC-51F2-4C0F-977B-F0E7844446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7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3085F-B9F5-452B-A842-8F58E79D1C30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D2566-EB32-43DF-915C-56C7047B29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99B3-B332-4D1E-AF74-5148F8303AAA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15510-7BC4-4E70-9CE0-3E5FABE280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9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7B843-3F14-41D9-BF16-5BBE7846B082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E21A9-A949-4181-B845-4276A8FFDF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5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DCA45-2E5F-497F-943F-B344DB63DE60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5FEE7-8438-4CB7-9D3E-833C7CA78C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2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AF756-D1E6-4A02-B2CD-D5C7629A7225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333C4-EBE5-4F96-9BF4-FFEA2D6342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8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E8B5D-DEB7-4F26-A86D-98F54AA762EB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3A554-F975-4ACB-9877-E8C0797633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65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62F483-AABB-461D-956B-DDFFA56FF240}" type="datetimeFigureOut">
              <a:rPr lang="ru-RU"/>
              <a:pPr>
                <a:defRPr/>
              </a:pPr>
              <a:t>22.04.2018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3C6D2D-A1FF-4CD9-A6E1-47E982A03C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71" r:id="rId2"/>
    <p:sldLayoutId id="2147483780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81" r:id="rId9"/>
    <p:sldLayoutId id="2147483777" r:id="rId10"/>
    <p:sldLayoutId id="21474837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7851648" cy="4176464"/>
          </a:xfrm>
        </p:spPr>
        <p:txBody>
          <a:bodyPr>
            <a:noAutofit/>
          </a:bodyPr>
          <a:lstStyle/>
          <a:p>
            <a:pPr algn="ctr"/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МИНИСТЕРСТВО ОБРАЗОВАНИЯ И НАУКИ РФ</a:t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высшего образования</a:t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«</a:t>
            </a:r>
            <a:r>
              <a:rPr lang="ru-RU" sz="1600" b="0" dirty="0" err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Глазовский</a:t>
            </a: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государственный педагогический институт имени В.Г. Короленко»</a:t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Кафедра математики и информатики</a:t>
            </a:r>
            <a:r>
              <a:rPr lang="ru-RU" sz="1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ru-RU" sz="1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ru-RU" sz="1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Курсовая работа по междисциплинарному курсу</a:t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«Технология разработки программного обеспечения»</a:t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ru-RU" sz="1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БИЯНОВ И.Ю.</a:t>
            </a:r>
            <a:r>
              <a:rPr lang="ru-RU" sz="20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ru-RU" sz="20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ru-RU" sz="1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студент 3 курса факультета информатики, физики и </a:t>
            </a:r>
            <a:r>
              <a:rPr lang="ru-RU" sz="16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математики</a:t>
            </a: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Специальность 09.02.03 Программирование в компьютерных системах</a:t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ПРОГРАММНАЯ ОБРАБОТКА ДАТЧИКА ОСВЕЩЕННОСТИ</a:t>
            </a:r>
            <a:br>
              <a:rPr lang="ru-RU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3924300" y="6062663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Глазов, </a:t>
            </a:r>
            <a:r>
              <a:rPr lang="ru-RU" dirty="0">
                <a:latin typeface="Arial" pitchFamily="34" charset="0"/>
                <a:cs typeface="Arial" pitchFamily="34" charset="0"/>
              </a:rPr>
              <a:t>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pulseIn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red =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pulseIn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(out,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digitalRead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(out) == HIGH ? LOW : HIGH); 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blue =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pulseIn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(out,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digitalRead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(out) == HIGH ? LOW : HIGH); 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green =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pulseIn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(out,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digitalRead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(out) == HIGH ? LOW : HIGH);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0" indent="0">
              <a:buNone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pulseIn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(pin, value)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pulseIn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(pin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value, timeout)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Заключение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www.mdetstvo.ru/img_c/20090002017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05447"/>
            <a:ext cx="1910669" cy="14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ages.brickbrowse.com/mindstorms/light-sensor-9844/mindstorms-light-sensor-9844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54" y="2041828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over.ru/upload/iblock/534/534d7af60ce9883863e93835b6a8839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02068"/>
            <a:ext cx="2029926" cy="184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mi0.rightinthebox.com/images/500x500/201405/gjvnox140056911937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90" y="4205363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9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Что такое робототехника?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061789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err="1">
                <a:latin typeface="Arial" pitchFamily="34" charset="0"/>
                <a:cs typeface="Arial" pitchFamily="34" charset="0"/>
              </a:rPr>
              <a:t>Робототе́хника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(от робот и техника; англ. </a:t>
            </a:r>
            <a:r>
              <a:rPr lang="ru-RU" sz="2400" i="1" dirty="0" err="1">
                <a:latin typeface="Arial" pitchFamily="34" charset="0"/>
                <a:cs typeface="Arial" pitchFamily="34" charset="0"/>
              </a:rPr>
              <a:t>robotics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— 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роботика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роботехника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commons/thumb/0/05/HONDA_ASIMO.jpg/800px-HONDA_ASI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88" y="3140968"/>
            <a:ext cx="2434626" cy="32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5/Shadow_Hand_Bulb_large.jpg/800px-Shadow_Hand_Bulb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44379"/>
            <a:ext cx="21602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51942"/>
          </a:xfrm>
        </p:spPr>
        <p:txBody>
          <a:bodyPr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Цель исследования</a:t>
            </a:r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pic>
        <p:nvPicPr>
          <p:cNvPr id="6153" name="Picture 9" descr="https://supereyes.ru/upload/iblock/85d/85dbe24625f154031a4d603c3e9fab1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227512" cy="32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www.pocolibrary.org/sites/www.pocolibrary.org/files/images/events/LEGO%20Mindstorms%20ev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2592195" cy="21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://cetem.canisrufus.org/assets/img/courses/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77072"/>
            <a:ext cx="2952328" cy="196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/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Датчик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цвета </a:t>
            </a:r>
            <a:r>
              <a:rPr lang="ru-RU" dirty="0">
                <a:latin typeface="Arial" pitchFamily="34" charset="0"/>
                <a:cs typeface="Arial" pitchFamily="34" charset="0"/>
              </a:rPr>
              <a:t>в </a:t>
            </a:r>
            <a:r>
              <a:rPr lang="en-US" dirty="0">
                <a:latin typeface="Arial" pitchFamily="34" charset="0"/>
                <a:cs typeface="Arial" pitchFamily="34" charset="0"/>
              </a:rPr>
              <a:t>LEGO® MINDSTORMS® EV3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 descr="http://www.mdetstvo.ru/img_c/20090002017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59783"/>
            <a:ext cx="1520957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s://lh6.googleusercontent.com/HXGbqkBvS87f1dsL-EQ2oL211N6SvXAZ6d8Gv4_4EAxVNF15B0MxCKqPhxCv2H91PzfBrfNkO-f5v6Nx1iPTb_CifBYWnWceqAbHDLuTkJTw_WBwHn7vmG79u72C9GY9eYmcEE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1576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https://lh6.googleusercontent.com/MrtR9NOiC2QTTeR-sPFF32g4eF93r4RluSYZuMoJNw038d4O8mGMrgogXrWCexVy_h3AOdAU53BDNztJ7AI2bh1ZYioS6htCeNhw2_lPiuCKbBfvYYV4SvnWqg-vrW1hnPuyeiw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3711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https://lh6.googleusercontent.com/ZN2iNUOFZxMTT3DzYFjXkmRuMHMv0vXZ6uTTIFmLzmjsDZ1Bu6mCIsPkOBlJGcFatKgcIUm82CpsKM4XuNpP0jeW5WsygjncJ_A1dT_XHUjI-koI5Rb-LrepJv1llQxZXkJMbv9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861" y="443711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394451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Датчик цвета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394451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Режим цвет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6014" y="6004361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Режим яркость отраженного цвета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4363" y="586586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Режим яркость внешнего освещения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/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Датчик цвета в </a:t>
            </a:r>
            <a:r>
              <a:rPr lang="en-US" dirty="0">
                <a:latin typeface="Arial" pitchFamily="34" charset="0"/>
                <a:cs typeface="Arial" pitchFamily="34" charset="0"/>
              </a:rPr>
              <a:t>Lego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Mindstorms</a:t>
            </a:r>
            <a:r>
              <a:rPr lang="en-US" dirty="0">
                <a:latin typeface="Arial" pitchFamily="34" charset="0"/>
                <a:cs typeface="Arial" pitchFamily="34" charset="0"/>
              </a:rPr>
              <a:t> NXT 2.0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https://www.icover.ru/upload/iblock/534/534d7af60ce9883863e93835b6a883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15626"/>
            <a:ext cx="2029926" cy="184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images.brickbrowse.com/mindstorms/light-sensor-9844/mindstorms-light-sensor-9844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57182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636" y="481742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Датчик работающий в режиме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Light Sensor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927" y="4817421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Датчик работающий в режиме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Light Sensor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Color Sensor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Датчик цвета в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Arduino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ttps://mi0.rightinthebox.com/images/500x500/201405/gjvnox14005691193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32856"/>
            <a:ext cx="5975717" cy="438943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Подключение датчика к плате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Arduino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3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Датчик в действие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619099"/>
            <a:ext cx="2304256" cy="1376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77471"/>
            <a:ext cx="4091518" cy="34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500014"/>
          </a:xfrm>
        </p:spPr>
        <p:txBody>
          <a:bodyPr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Фрагмент программного кода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 numCol="2"/>
          <a:lstStyle/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loop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 //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процедура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loop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{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color();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выводим значения цветов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Serial.print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" RED :"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String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(red));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Serial.print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" GREEN : "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String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(green));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Serial.println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" BLUE : "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String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(blue));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delay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(500);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color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 //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процедура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color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//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если 2 и 3 порты отключить, то получим значение красного цвета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digitalWrite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(s2,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LOW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digitalWrite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(s3,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LOW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red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pulseIn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(out,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digitalRead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(out) ==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?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LOW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если 3 порт включить, а 2 отключить, то получим синий цвет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digitalWrite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(s3,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blue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pulseIn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(out,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digitalRead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(out) ==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?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LOW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если 2 включить, а 3 отключить, то получим зеленый цвет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digitalWrite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(s2,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green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pulseIn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(out,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digitalRead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(out) ==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?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LOW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b="0" dirty="0" smtClean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90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268</Words>
  <Application>Microsoft Office PowerPoint</Application>
  <PresentationFormat>Экран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имени В.Г. Короленко» Кафедра математики и информатики  Курсовая работа по междисциплинарному курсу «Технология разработки программного обеспечения»  БИЯНОВ И.Ю.  студент 3 курса факультета информатики, физики и математики  Специальность 09.02.03 Программирование в компьютерных системах  ПРОГРАММНАЯ ОБРАБОТКА ДАТЧИКА ОСВЕЩЕННОСТИ  </vt:lpstr>
      <vt:lpstr>Что такое робототехника?</vt:lpstr>
      <vt:lpstr>Цель исследования</vt:lpstr>
      <vt:lpstr>Датчик цвета в LEGO® MINDSTORMS® EV3</vt:lpstr>
      <vt:lpstr>Датчик цвета в Lego Mindstorms NXT 2.0</vt:lpstr>
      <vt:lpstr>Датчик цвета в Arduino</vt:lpstr>
      <vt:lpstr>Подключение датчика к плате Arduino</vt:lpstr>
      <vt:lpstr>Датчик в действие</vt:lpstr>
      <vt:lpstr>Фрагмент программного кода</vt:lpstr>
      <vt:lpstr>pulseIn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имени В.Г. Короленко» Кафедра математики и информатики</dc:title>
  <dc:creator>Илья Биянов</dc:creator>
  <cp:lastModifiedBy>Илья Биянов</cp:lastModifiedBy>
  <cp:revision>15</cp:revision>
  <dcterms:created xsi:type="dcterms:W3CDTF">2018-04-15T13:59:27Z</dcterms:created>
  <dcterms:modified xsi:type="dcterms:W3CDTF">2018-04-22T12:39:55Z</dcterms:modified>
</cp:coreProperties>
</file>