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25.05.2018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25.05.2018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25.05.2018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25.05.2018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7" name="Title 6"/>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25.05.2018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B4C71EC6-210F-42DE-9C53-41977AD35B3D}" type="datetimeFigureOut">
              <a:rPr lang="ru-RU" smtClean="0"/>
              <a:t>25.05.2018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9" name="Content Placeholder 8"/>
          <p:cNvSpPr>
            <a:spLocks noGrp="1"/>
          </p:cNvSpPr>
          <p:nvPr>
            <p:ph sz="quarter" idx="13"/>
          </p:nvPr>
        </p:nvSpPr>
        <p:spPr>
          <a:xfrm>
            <a:off x="676655"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25.05.2018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25.05.2018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4C71EC6-210F-42DE-9C53-41977AD35B3D}" type="datetimeFigureOut">
              <a:rPr lang="ru-RU" smtClean="0"/>
              <a:t>25.05.2018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4C71EC6-210F-42DE-9C53-41977AD35B3D}" type="datetimeFigureOut">
              <a:rPr lang="ru-RU" smtClean="0"/>
              <a:t>25.05.2018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25.05.2018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4C71EC6-210F-42DE-9C53-41977AD35B3D}" type="datetimeFigureOut">
              <a:rPr lang="ru-RU" smtClean="0"/>
              <a:t>25.05.2018</a:t>
            </a:fld>
            <a:endParaRPr lang="ru-RU"/>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ru-RU"/>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19B0651-EE4F-4900-A07F-96A6BFA9D0F0}" type="slidenum">
              <a:rPr lang="ru-RU" smtClean="0"/>
              <a:t>‹#›</a:t>
            </a:fld>
            <a:endParaRPr lang="ru-RU"/>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0"/>
            <a:ext cx="7772400" cy="4581127"/>
          </a:xfrm>
        </p:spPr>
        <p:txBody>
          <a:bodyPr>
            <a:noAutofit/>
          </a:bodyPr>
          <a:lstStyle/>
          <a:p>
            <a:r>
              <a:rPr lang="ru-RU" sz="1800" dirty="0">
                <a:latin typeface="Arial" pitchFamily="34" charset="0"/>
                <a:cs typeface="Arial" pitchFamily="34" charset="0"/>
              </a:rPr>
              <a:t>Министерство образования и науки РФ</a:t>
            </a:r>
            <a:br>
              <a:rPr lang="ru-RU" sz="1800" dirty="0">
                <a:latin typeface="Arial" pitchFamily="34" charset="0"/>
                <a:cs typeface="Arial" pitchFamily="34" charset="0"/>
              </a:rPr>
            </a:br>
            <a:r>
              <a:rPr lang="ru-RU" sz="1800" dirty="0">
                <a:latin typeface="Arial" pitchFamily="34" charset="0"/>
                <a:cs typeface="Arial" pitchFamily="34" charset="0"/>
              </a:rPr>
              <a:t>Федеральное государственное бюджетное образовательное учреждение</a:t>
            </a:r>
            <a:br>
              <a:rPr lang="ru-RU" sz="1800" dirty="0">
                <a:latin typeface="Arial" pitchFamily="34" charset="0"/>
                <a:cs typeface="Arial" pitchFamily="34" charset="0"/>
              </a:rPr>
            </a:br>
            <a:r>
              <a:rPr lang="ru-RU" sz="1800" dirty="0">
                <a:latin typeface="Arial" pitchFamily="34" charset="0"/>
                <a:cs typeface="Arial" pitchFamily="34" charset="0"/>
              </a:rPr>
              <a:t>высшего образования</a:t>
            </a:r>
            <a:br>
              <a:rPr lang="ru-RU" sz="1800" dirty="0">
                <a:latin typeface="Arial" pitchFamily="34" charset="0"/>
                <a:cs typeface="Arial" pitchFamily="34" charset="0"/>
              </a:rPr>
            </a:br>
            <a:r>
              <a:rPr lang="ru-RU" sz="1800" dirty="0">
                <a:latin typeface="Arial" pitchFamily="34" charset="0"/>
                <a:cs typeface="Arial" pitchFamily="34" charset="0"/>
              </a:rPr>
              <a:t>«</a:t>
            </a:r>
            <a:r>
              <a:rPr lang="ru-RU" sz="1800" dirty="0" err="1">
                <a:latin typeface="Arial" pitchFamily="34" charset="0"/>
                <a:cs typeface="Arial" pitchFamily="34" charset="0"/>
              </a:rPr>
              <a:t>Глазовский</a:t>
            </a:r>
            <a:r>
              <a:rPr lang="ru-RU" sz="1800" dirty="0">
                <a:latin typeface="Arial" pitchFamily="34" charset="0"/>
                <a:cs typeface="Arial" pitchFamily="34" charset="0"/>
              </a:rPr>
              <a:t> государственный педагогический институт имени В.Г. Короленко</a:t>
            </a:r>
            <a:r>
              <a:rPr lang="ru-RU" sz="1800" dirty="0" smtClean="0">
                <a:latin typeface="Arial" pitchFamily="34" charset="0"/>
                <a:cs typeface="Arial" pitchFamily="34" charset="0"/>
              </a:rPr>
              <a:t>»</a:t>
            </a:r>
            <a:br>
              <a:rPr lang="ru-RU" sz="1800" dirty="0" smtClean="0">
                <a:latin typeface="Arial" pitchFamily="34" charset="0"/>
                <a:cs typeface="Arial" pitchFamily="34" charset="0"/>
              </a:rPr>
            </a:br>
            <a:r>
              <a:rPr lang="ru-RU" sz="1800" dirty="0">
                <a:latin typeface="Arial" pitchFamily="34" charset="0"/>
                <a:cs typeface="Arial" pitchFamily="34" charset="0"/>
              </a:rPr>
              <a:t/>
            </a:r>
            <a:br>
              <a:rPr lang="ru-RU" sz="1800" dirty="0">
                <a:latin typeface="Arial" pitchFamily="34" charset="0"/>
                <a:cs typeface="Arial" pitchFamily="34" charset="0"/>
              </a:rPr>
            </a:br>
            <a:r>
              <a:rPr lang="ru-RU" sz="1800" dirty="0">
                <a:latin typeface="Arial" pitchFamily="34" charset="0"/>
                <a:cs typeface="Arial" pitchFamily="34" charset="0"/>
              </a:rPr>
              <a:t>ОТЧЕТ</a:t>
            </a:r>
            <a:br>
              <a:rPr lang="ru-RU" sz="1800" dirty="0">
                <a:latin typeface="Arial" pitchFamily="34" charset="0"/>
                <a:cs typeface="Arial" pitchFamily="34" charset="0"/>
              </a:rPr>
            </a:br>
            <a:r>
              <a:rPr lang="ru-RU" sz="1800" dirty="0">
                <a:latin typeface="Arial" pitchFamily="34" charset="0"/>
                <a:cs typeface="Arial" pitchFamily="34" charset="0"/>
              </a:rPr>
              <a:t>по учебной практике</a:t>
            </a:r>
            <a:br>
              <a:rPr lang="ru-RU" sz="1800" dirty="0">
                <a:latin typeface="Arial" pitchFamily="34" charset="0"/>
                <a:cs typeface="Arial" pitchFamily="34" charset="0"/>
              </a:rPr>
            </a:br>
            <a:r>
              <a:rPr lang="ru-RU" sz="1800" dirty="0">
                <a:latin typeface="Arial" pitchFamily="34" charset="0"/>
                <a:cs typeface="Arial" pitchFamily="34" charset="0"/>
              </a:rPr>
              <a:t>ПМ 01 Разработка программных модулей программного обеспечения для компьютерных систем</a:t>
            </a:r>
            <a:br>
              <a:rPr lang="ru-RU" sz="1800" dirty="0">
                <a:latin typeface="Arial" pitchFamily="34" charset="0"/>
                <a:cs typeface="Arial" pitchFamily="34" charset="0"/>
              </a:rPr>
            </a:br>
            <a:r>
              <a:rPr lang="ru-RU" sz="1800" dirty="0">
                <a:latin typeface="Arial" pitchFamily="34" charset="0"/>
                <a:cs typeface="Arial" pitchFamily="34" charset="0"/>
              </a:rPr>
              <a:t>Специальность 09.02.03 Программирование в компьютерных системах</a:t>
            </a:r>
            <a:br>
              <a:rPr lang="ru-RU" sz="1800" dirty="0">
                <a:latin typeface="Arial" pitchFamily="34" charset="0"/>
                <a:cs typeface="Arial" pitchFamily="34" charset="0"/>
              </a:rPr>
            </a:br>
            <a:endParaRPr lang="ru-RU" sz="1800" dirty="0">
              <a:latin typeface="Arial" pitchFamily="34" charset="0"/>
              <a:cs typeface="Arial" pitchFamily="34" charset="0"/>
            </a:endParaRPr>
          </a:p>
        </p:txBody>
      </p:sp>
      <p:sp>
        <p:nvSpPr>
          <p:cNvPr id="3" name="Подзаголовок 2"/>
          <p:cNvSpPr>
            <a:spLocks noGrp="1"/>
          </p:cNvSpPr>
          <p:nvPr>
            <p:ph type="subTitle" idx="1"/>
          </p:nvPr>
        </p:nvSpPr>
        <p:spPr>
          <a:xfrm>
            <a:off x="1403648" y="6165304"/>
            <a:ext cx="6400800" cy="312440"/>
          </a:xfrm>
        </p:spPr>
        <p:txBody>
          <a:bodyPr>
            <a:normAutofit fontScale="85000" lnSpcReduction="20000"/>
          </a:bodyPr>
          <a:lstStyle/>
          <a:p>
            <a:r>
              <a:rPr lang="ru-RU" dirty="0">
                <a:solidFill>
                  <a:schemeClr val="tx1"/>
                </a:solidFill>
              </a:rPr>
              <a:t>г. Глазов 2018</a:t>
            </a:r>
          </a:p>
        </p:txBody>
      </p:sp>
      <p:sp>
        <p:nvSpPr>
          <p:cNvPr id="4" name="TextBox 3"/>
          <p:cNvSpPr txBox="1"/>
          <p:nvPr/>
        </p:nvSpPr>
        <p:spPr>
          <a:xfrm>
            <a:off x="6012716" y="4457672"/>
            <a:ext cx="2808312" cy="923330"/>
          </a:xfrm>
          <a:prstGeom prst="rect">
            <a:avLst/>
          </a:prstGeom>
          <a:noFill/>
        </p:spPr>
        <p:txBody>
          <a:bodyPr wrap="square" rtlCol="0">
            <a:spAutoFit/>
          </a:bodyPr>
          <a:lstStyle/>
          <a:p>
            <a:r>
              <a:rPr lang="ru-RU" dirty="0" smtClean="0"/>
              <a:t>Выполнил:</a:t>
            </a:r>
          </a:p>
          <a:p>
            <a:r>
              <a:rPr lang="ru-RU" dirty="0" smtClean="0"/>
              <a:t>студент </a:t>
            </a:r>
            <a:r>
              <a:rPr lang="ru-RU" dirty="0"/>
              <a:t>ОП СПО группа </a:t>
            </a:r>
            <a:r>
              <a:rPr lang="ru-RU" dirty="0" smtClean="0"/>
              <a:t>33</a:t>
            </a:r>
          </a:p>
          <a:p>
            <a:r>
              <a:rPr lang="ru-RU" dirty="0" err="1" smtClean="0"/>
              <a:t>Биянов</a:t>
            </a:r>
            <a:r>
              <a:rPr lang="ru-RU" dirty="0" smtClean="0"/>
              <a:t> Илья Юрьевич</a:t>
            </a:r>
            <a:endParaRPr lang="ru-RU" dirty="0"/>
          </a:p>
        </p:txBody>
      </p:sp>
    </p:spTree>
    <p:extLst>
      <p:ext uri="{BB962C8B-B14F-4D97-AF65-F5344CB8AC3E}">
        <p14:creationId xmlns:p14="http://schemas.microsoft.com/office/powerpoint/2010/main" val="1148270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a:p>
        </p:txBody>
      </p:sp>
      <p:sp>
        <p:nvSpPr>
          <p:cNvPr id="3" name="Заголовок 2"/>
          <p:cNvSpPr>
            <a:spLocks noGrp="1"/>
          </p:cNvSpPr>
          <p:nvPr>
            <p:ph type="title"/>
          </p:nvPr>
        </p:nvSpPr>
        <p:spPr/>
        <p:txBody>
          <a:bodyPr>
            <a:normAutofit/>
          </a:bodyPr>
          <a:lstStyle/>
          <a:p>
            <a:r>
              <a:rPr lang="ru-RU" dirty="0" err="1" smtClean="0">
                <a:latin typeface="Arial" pitchFamily="34" charset="0"/>
                <a:cs typeface="Arial" pitchFamily="34" charset="0"/>
              </a:rPr>
              <a:t>MySQL</a:t>
            </a:r>
            <a:endParaRPr lang="ru-RU" dirty="0">
              <a:latin typeface="Arial" pitchFamily="34" charset="0"/>
              <a:cs typeface="Arial" pitchFamily="34" charset="0"/>
            </a:endParaRPr>
          </a:p>
        </p:txBody>
      </p:sp>
      <p:pic>
        <p:nvPicPr>
          <p:cNvPr id="1026" name="Picture 2" descr="My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36912"/>
            <a:ext cx="6318488" cy="3265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117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31640" y="2712768"/>
            <a:ext cx="6458432" cy="3451225"/>
          </a:xfrm>
        </p:spPr>
      </p:pic>
      <p:sp>
        <p:nvSpPr>
          <p:cNvPr id="3" name="Заголовок 2"/>
          <p:cNvSpPr>
            <a:spLocks noGrp="1"/>
          </p:cNvSpPr>
          <p:nvPr>
            <p:ph type="title"/>
          </p:nvPr>
        </p:nvSpPr>
        <p:spPr/>
        <p:txBody>
          <a:bodyPr>
            <a:normAutofit/>
          </a:bodyPr>
          <a:lstStyle/>
          <a:p>
            <a:r>
              <a:rPr lang="ru-RU" dirty="0" err="1" smtClean="0">
                <a:latin typeface="Arial" pitchFamily="34" charset="0"/>
                <a:cs typeface="Arial" pitchFamily="34" charset="0"/>
              </a:rPr>
              <a:t>HeidiSQL</a:t>
            </a:r>
            <a:endParaRPr lang="ru-RU" dirty="0">
              <a:latin typeface="Arial" pitchFamily="34" charset="0"/>
              <a:cs typeface="Arial" pitchFamily="34" charset="0"/>
            </a:endParaRPr>
          </a:p>
        </p:txBody>
      </p:sp>
      <p:pic>
        <p:nvPicPr>
          <p:cNvPr id="2052" name="Picture 4" descr="HeidiSQL logo im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5517232"/>
            <a:ext cx="1139280" cy="113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0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a:p>
        </p:txBody>
      </p:sp>
      <p:sp>
        <p:nvSpPr>
          <p:cNvPr id="3" name="Заголовок 2"/>
          <p:cNvSpPr>
            <a:spLocks noGrp="1"/>
          </p:cNvSpPr>
          <p:nvPr>
            <p:ph type="title"/>
          </p:nvPr>
        </p:nvSpPr>
        <p:spPr/>
        <p:txBody>
          <a:bodyPr/>
          <a:lstStyle/>
          <a:p>
            <a:r>
              <a:rPr lang="ru-RU" dirty="0" smtClean="0">
                <a:latin typeface="Arial" pitchFamily="34" charset="0"/>
                <a:cs typeface="Arial" pitchFamily="34" charset="0"/>
              </a:rPr>
              <a:t>Цель</a:t>
            </a:r>
            <a:endParaRPr lang="ru-RU" dirty="0">
              <a:latin typeface="Arial" pitchFamily="34" charset="0"/>
              <a:cs typeface="Arial" pitchFamily="34" charset="0"/>
            </a:endParaRPr>
          </a:p>
        </p:txBody>
      </p:sp>
      <p:pic>
        <p:nvPicPr>
          <p:cNvPr id="3074" name="Picture 2" descr="https://img.tam.by/company/01/4/a4f4ec5f342183b3493e0554c8f5a871ace95f5b.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2996952"/>
            <a:ext cx="7617170" cy="282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21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59293" y="2674938"/>
            <a:ext cx="6433351" cy="3451225"/>
          </a:xfrm>
        </p:spPr>
      </p:pic>
      <p:sp>
        <p:nvSpPr>
          <p:cNvPr id="3" name="Заголовок 2"/>
          <p:cNvSpPr>
            <a:spLocks noGrp="1"/>
          </p:cNvSpPr>
          <p:nvPr>
            <p:ph type="title"/>
          </p:nvPr>
        </p:nvSpPr>
        <p:spPr/>
        <p:txBody>
          <a:bodyPr/>
          <a:lstStyle/>
          <a:p>
            <a:r>
              <a:rPr lang="en-US" dirty="0" smtClean="0">
                <a:latin typeface="Arial" pitchFamily="34" charset="0"/>
                <a:cs typeface="Arial" pitchFamily="34" charset="0"/>
              </a:rPr>
              <a:t>Lazarus</a:t>
            </a:r>
            <a:endParaRPr lang="ru-RU" dirty="0">
              <a:latin typeface="Arial" pitchFamily="34" charset="0"/>
              <a:cs typeface="Arial" pitchFamily="34" charset="0"/>
            </a:endParaRPr>
          </a:p>
        </p:txBody>
      </p:sp>
      <p:pic>
        <p:nvPicPr>
          <p:cNvPr id="4098" name="Picture 2" descr="Lazarus Logo (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520" y="5301208"/>
            <a:ext cx="1296144"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51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688" y="2952041"/>
            <a:ext cx="3356531" cy="2673492"/>
          </a:xfrm>
        </p:spPr>
      </p:pic>
      <p:sp>
        <p:nvSpPr>
          <p:cNvPr id="3" name="Заголовок 2"/>
          <p:cNvSpPr>
            <a:spLocks noGrp="1"/>
          </p:cNvSpPr>
          <p:nvPr>
            <p:ph type="title"/>
          </p:nvPr>
        </p:nvSpPr>
        <p:spPr/>
        <p:txBody>
          <a:bodyPr/>
          <a:lstStyle/>
          <a:p>
            <a:r>
              <a:rPr lang="ru-RU" dirty="0" smtClean="0"/>
              <a:t>Программа</a:t>
            </a:r>
            <a:endParaRPr lang="ru-RU" dirty="0"/>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924944"/>
            <a:ext cx="3384376" cy="2700748"/>
          </a:xfrm>
          <a:prstGeom prst="rect">
            <a:avLst/>
          </a:prstGeom>
        </p:spPr>
      </p:pic>
    </p:spTree>
    <p:extLst>
      <p:ext uri="{BB962C8B-B14F-4D97-AF65-F5344CB8AC3E}">
        <p14:creationId xmlns:p14="http://schemas.microsoft.com/office/powerpoint/2010/main" val="2874844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161</TotalTime>
  <Words>24</Words>
  <Application>Microsoft Office PowerPoint</Application>
  <PresentationFormat>Экран (4:3)</PresentationFormat>
  <Paragraphs>10</Paragraphs>
  <Slides>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6</vt:i4>
      </vt:variant>
    </vt:vector>
  </HeadingPairs>
  <TitlesOfParts>
    <vt:vector size="7" baseType="lpstr">
      <vt:lpstr>Волна</vt:lpstr>
      <vt:lpstr>Министерство образования и науки РФ Федеральное государственное бюджетное образовательное учреждение высшего образования «Глазовский государственный педагогический институт имени В.Г. Короленко»  ОТЧЕТ по учебной практике ПМ 01 Разработка программных модулей программного обеспечения для компьютерных систем Специальность 09.02.03 Программирование в компьютерных системах </vt:lpstr>
      <vt:lpstr>MySQL</vt:lpstr>
      <vt:lpstr>HeidiSQL</vt:lpstr>
      <vt:lpstr>Цель</vt:lpstr>
      <vt:lpstr>Lazarus</vt:lpstr>
      <vt:lpstr>Программа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образования и науки РФ Федеральное государственное бюджетное образовательное учреждение высшего образования «Глазовский государственный педагогический институт имени В.Г. Короленко»  ОТЧЕТ по учебной практике ПМ 01 Разработка программных модулей программного обеспечения для компьютерных систем Специальность 09.02.03 Программирование в компьютерных системах </dc:title>
  <dc:creator>Илья Биянов</dc:creator>
  <cp:lastModifiedBy>Илья Биянов</cp:lastModifiedBy>
  <cp:revision>7</cp:revision>
  <dcterms:created xsi:type="dcterms:W3CDTF">2018-05-24T06:54:48Z</dcterms:created>
  <dcterms:modified xsi:type="dcterms:W3CDTF">2018-05-25T08:12:37Z</dcterms:modified>
</cp:coreProperties>
</file>