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780108"/>
          </a:xfrm>
        </p:spPr>
        <p:txBody>
          <a:bodyPr>
            <a:noAutofit/>
          </a:bodyPr>
          <a:lstStyle/>
          <a:p>
            <a:r>
              <a:rPr lang="ru-RU" sz="1800" b="1" dirty="0">
                <a:latin typeface="Arial" pitchFamily="34" charset="0"/>
                <a:cs typeface="Arial" pitchFamily="34" charset="0"/>
              </a:rPr>
              <a:t>Министерство образования и науки РФ</a:t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>высшего образования</a:t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>«</a:t>
            </a:r>
            <a:r>
              <a:rPr lang="ru-RU" sz="1800" b="1" dirty="0" err="1">
                <a:latin typeface="Arial" pitchFamily="34" charset="0"/>
                <a:cs typeface="Arial" pitchFamily="34" charset="0"/>
              </a:rPr>
              <a:t>Глазовский</a:t>
            </a:r>
            <a:r>
              <a:rPr lang="ru-RU" sz="1800" b="1" dirty="0">
                <a:latin typeface="Arial" pitchFamily="34" charset="0"/>
                <a:cs typeface="Arial" pitchFamily="34" charset="0"/>
              </a:rPr>
              <a:t> государственный педагогический институт имени В.Г. Короленко»</a:t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>по учебной практике</a:t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>ПМ 03 Участие в интеграции программных модулей</a:t>
            </a:r>
            <a:br>
              <a:rPr lang="ru-RU" sz="1800" b="1" dirty="0"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latin typeface="Arial" pitchFamily="34" charset="0"/>
                <a:cs typeface="Arial" pitchFamily="34" charset="0"/>
              </a:rPr>
              <a:t>Специальность 09.02.03 Программирование в компьютерных системах</a:t>
            </a:r>
            <a:endParaRPr lang="ru-RU" sz="1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4149080"/>
            <a:ext cx="3232448" cy="1152128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pPr algn="l"/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студент ОП СПО группа </a:t>
            </a: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Биянов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Илья </a:t>
            </a: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Юрьевич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03239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г. Глазов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8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naked-science.ru/sites/default/files/article/8345137730_67c3144c19_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8920"/>
            <a:ext cx="3521424" cy="35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www.electronicdesign.com/sites/electronicdesign.com/files/jav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256584" cy="3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www.nixp.ru/uploads/news/fullsize_image/4110ddd5aee41b6b6dddab016d3f2a3398c85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516216" cy="362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0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 descr="C:\Users\wwwbi\Desktop\Tetris\блок-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92895"/>
            <a:ext cx="2397490" cy="40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9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4098" name="Picture 2" descr="C:\Users\wwwbi\Desktop\Tetris\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0"/>
            <a:ext cx="1800200" cy="33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wwbi\Desktop\Tetris\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1"/>
            <a:ext cx="1804006" cy="33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5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7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</TotalTime>
  <Words>30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Волна</vt:lpstr>
      <vt:lpstr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имени В.Г. Короленко»  ОТЧЕТ по учебной практике ПМ 03 Участие в интеграции программных модулей Специальность 09.02.03 Программирование в компьютерных системах</vt:lpstr>
      <vt:lpstr>Цель</vt:lpstr>
      <vt:lpstr>Язык программирования</vt:lpstr>
      <vt:lpstr>Среда программирования</vt:lpstr>
      <vt:lpstr>Блок-схема</vt:lpstr>
      <vt:lpstr>Итог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имени В.Г. Короленко»  ОТЧЕТ по учебной практике ПМ 03 Участие в интеграции программных модулей Специальность 09.02.03 Программирование в компьютерных системах</dc:title>
  <dc:creator>Илья Биянов</dc:creator>
  <cp:lastModifiedBy>Илья Биянов</cp:lastModifiedBy>
  <cp:revision>3</cp:revision>
  <dcterms:created xsi:type="dcterms:W3CDTF">2019-03-21T06:21:59Z</dcterms:created>
  <dcterms:modified xsi:type="dcterms:W3CDTF">2019-03-21T10:36:18Z</dcterms:modified>
</cp:coreProperties>
</file>