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вятослав Остапенко" userId="865067cc99e8a99b" providerId="LiveId" clId="{2019287C-56D7-4E2E-92A3-BBCE2E4F15A8}"/>
    <pc:docChg chg="undo custSel addSld delSld modSld">
      <pc:chgData name="Святослав Остапенко" userId="865067cc99e8a99b" providerId="LiveId" clId="{2019287C-56D7-4E2E-92A3-BBCE2E4F15A8}" dt="2025-05-30T15:41:51.484" v="1415" actId="20577"/>
      <pc:docMkLst>
        <pc:docMk/>
      </pc:docMkLst>
      <pc:sldChg chg="addSp modSp new mod">
        <pc:chgData name="Святослав Остапенко" userId="865067cc99e8a99b" providerId="LiveId" clId="{2019287C-56D7-4E2E-92A3-BBCE2E4F15A8}" dt="2025-05-30T15:13:17.767" v="105" actId="1076"/>
        <pc:sldMkLst>
          <pc:docMk/>
          <pc:sldMk cId="2653887719" sldId="256"/>
        </pc:sldMkLst>
        <pc:spChg chg="add mod">
          <ac:chgData name="Святослав Остапенко" userId="865067cc99e8a99b" providerId="LiveId" clId="{2019287C-56D7-4E2E-92A3-BBCE2E4F15A8}" dt="2025-05-30T15:11:42.912" v="25" actId="1076"/>
          <ac:spMkLst>
            <pc:docMk/>
            <pc:sldMk cId="2653887719" sldId="256"/>
            <ac:spMk id="6" creationId="{5ED4DD5C-7E77-2460-8544-B841260447FE}"/>
          </ac:spMkLst>
        </pc:spChg>
        <pc:spChg chg="add mod">
          <ac:chgData name="Святослав Остапенко" userId="865067cc99e8a99b" providerId="LiveId" clId="{2019287C-56D7-4E2E-92A3-BBCE2E4F15A8}" dt="2025-05-30T15:13:15.954" v="104"/>
          <ac:spMkLst>
            <pc:docMk/>
            <pc:sldMk cId="2653887719" sldId="256"/>
            <ac:spMk id="7" creationId="{BCB28EA1-07EC-E69E-B953-3DB4EB8D5771}"/>
          </ac:spMkLst>
        </pc:spChg>
        <pc:picChg chg="add mod">
          <ac:chgData name="Святослав Остапенко" userId="865067cc99e8a99b" providerId="LiveId" clId="{2019287C-56D7-4E2E-92A3-BBCE2E4F15A8}" dt="2025-05-30T15:13:17.767" v="105" actId="1076"/>
          <ac:picMkLst>
            <pc:docMk/>
            <pc:sldMk cId="2653887719" sldId="256"/>
            <ac:picMk id="5" creationId="{CFC1C2EC-21F2-0292-D365-9DC8C70355E5}"/>
          </ac:picMkLst>
        </pc:picChg>
      </pc:sldChg>
      <pc:sldChg chg="addSp modSp add mod">
        <pc:chgData name="Святослав Остапенко" userId="865067cc99e8a99b" providerId="LiveId" clId="{2019287C-56D7-4E2E-92A3-BBCE2E4F15A8}" dt="2025-05-30T15:25:16.012" v="798" actId="2711"/>
        <pc:sldMkLst>
          <pc:docMk/>
          <pc:sldMk cId="1103254728" sldId="257"/>
        </pc:sldMkLst>
        <pc:spChg chg="add mod">
          <ac:chgData name="Святослав Остапенко" userId="865067cc99e8a99b" providerId="LiveId" clId="{2019287C-56D7-4E2E-92A3-BBCE2E4F15A8}" dt="2025-05-30T15:14:14.590" v="128" actId="1076"/>
          <ac:spMkLst>
            <pc:docMk/>
            <pc:sldMk cId="1103254728" sldId="257"/>
            <ac:spMk id="4" creationId="{F874DE60-C2EF-C045-5120-57512427F4F7}"/>
          </ac:spMkLst>
        </pc:spChg>
        <pc:spChg chg="add mod">
          <ac:chgData name="Святослав Остапенко" userId="865067cc99e8a99b" providerId="LiveId" clId="{2019287C-56D7-4E2E-92A3-BBCE2E4F15A8}" dt="2025-05-30T15:25:16.012" v="798" actId="2711"/>
          <ac:spMkLst>
            <pc:docMk/>
            <pc:sldMk cId="1103254728" sldId="257"/>
            <ac:spMk id="6" creationId="{655847BD-F1F7-2EEE-5081-8C6B650FC1C6}"/>
          </ac:spMkLst>
        </pc:spChg>
      </pc:sldChg>
      <pc:sldChg chg="new del">
        <pc:chgData name="Святослав Остапенко" userId="865067cc99e8a99b" providerId="LiveId" clId="{2019287C-56D7-4E2E-92A3-BBCE2E4F15A8}" dt="2025-05-30T15:10:11.560" v="11" actId="47"/>
        <pc:sldMkLst>
          <pc:docMk/>
          <pc:sldMk cId="1966059030" sldId="257"/>
        </pc:sldMkLst>
      </pc:sldChg>
      <pc:sldChg chg="new del">
        <pc:chgData name="Святослав Остапенко" userId="865067cc99e8a99b" providerId="LiveId" clId="{2019287C-56D7-4E2E-92A3-BBCE2E4F15A8}" dt="2025-05-30T15:10:10.516" v="10" actId="47"/>
        <pc:sldMkLst>
          <pc:docMk/>
          <pc:sldMk cId="888336281" sldId="258"/>
        </pc:sldMkLst>
      </pc:sldChg>
      <pc:sldChg chg="addSp modSp add mod">
        <pc:chgData name="Святослав Остапенко" userId="865067cc99e8a99b" providerId="LiveId" clId="{2019287C-56D7-4E2E-92A3-BBCE2E4F15A8}" dt="2025-05-30T15:32:00.359" v="883" actId="1076"/>
        <pc:sldMkLst>
          <pc:docMk/>
          <pc:sldMk cId="2976948591" sldId="258"/>
        </pc:sldMkLst>
        <pc:spChg chg="add mod">
          <ac:chgData name="Святослав Остапенко" userId="865067cc99e8a99b" providerId="LiveId" clId="{2019287C-56D7-4E2E-92A3-BBCE2E4F15A8}" dt="2025-05-30T15:31:57.744" v="882" actId="1076"/>
          <ac:spMkLst>
            <pc:docMk/>
            <pc:sldMk cId="2976948591" sldId="258"/>
            <ac:spMk id="4" creationId="{D4D67B2A-78BB-0D87-CD06-91854B2312D5}"/>
          </ac:spMkLst>
        </pc:spChg>
        <pc:spChg chg="add mod">
          <ac:chgData name="Святослав Остапенко" userId="865067cc99e8a99b" providerId="LiveId" clId="{2019287C-56D7-4E2E-92A3-BBCE2E4F15A8}" dt="2025-05-30T15:32:00.359" v="883" actId="1076"/>
          <ac:spMkLst>
            <pc:docMk/>
            <pc:sldMk cId="2976948591" sldId="258"/>
            <ac:spMk id="6" creationId="{49223CDC-6411-AFBE-D0FB-18148EE60B2B}"/>
          </ac:spMkLst>
        </pc:spChg>
      </pc:sldChg>
      <pc:sldChg chg="addSp modSp add mod">
        <pc:chgData name="Святослав Остапенко" userId="865067cc99e8a99b" providerId="LiveId" clId="{2019287C-56D7-4E2E-92A3-BBCE2E4F15A8}" dt="2025-05-30T15:27:18.592" v="822" actId="113"/>
        <pc:sldMkLst>
          <pc:docMk/>
          <pc:sldMk cId="2156321491" sldId="259"/>
        </pc:sldMkLst>
        <pc:spChg chg="add mod">
          <ac:chgData name="Святослав Остапенко" userId="865067cc99e8a99b" providerId="LiveId" clId="{2019287C-56D7-4E2E-92A3-BBCE2E4F15A8}" dt="2025-05-30T15:24:54.951" v="795" actId="20577"/>
          <ac:spMkLst>
            <pc:docMk/>
            <pc:sldMk cId="2156321491" sldId="259"/>
            <ac:spMk id="4" creationId="{16CAC6CD-C74C-51A1-376E-619D5D25967B}"/>
          </ac:spMkLst>
        </pc:spChg>
        <pc:spChg chg="add mod">
          <ac:chgData name="Святослав Остапенко" userId="865067cc99e8a99b" providerId="LiveId" clId="{2019287C-56D7-4E2E-92A3-BBCE2E4F15A8}" dt="2025-05-30T15:27:18.592" v="822" actId="113"/>
          <ac:spMkLst>
            <pc:docMk/>
            <pc:sldMk cId="2156321491" sldId="259"/>
            <ac:spMk id="6" creationId="{F8AEAEF3-EDEA-DA32-C820-665A7F69C048}"/>
          </ac:spMkLst>
        </pc:spChg>
      </pc:sldChg>
      <pc:sldChg chg="modSp add mod">
        <pc:chgData name="Святослав Остапенко" userId="865067cc99e8a99b" providerId="LiveId" clId="{2019287C-56D7-4E2E-92A3-BBCE2E4F15A8}" dt="2025-05-30T15:30:03.894" v="860" actId="20577"/>
        <pc:sldMkLst>
          <pc:docMk/>
          <pc:sldMk cId="3810239961" sldId="260"/>
        </pc:sldMkLst>
        <pc:spChg chg="mod">
          <ac:chgData name="Святослав Остапенко" userId="865067cc99e8a99b" providerId="LiveId" clId="{2019287C-56D7-4E2E-92A3-BBCE2E4F15A8}" dt="2025-05-30T15:29:39.484" v="856" actId="1076"/>
          <ac:spMkLst>
            <pc:docMk/>
            <pc:sldMk cId="3810239961" sldId="260"/>
            <ac:spMk id="4" creationId="{16CAC6CD-C74C-51A1-376E-619D5D25967B}"/>
          </ac:spMkLst>
        </pc:spChg>
        <pc:spChg chg="mod">
          <ac:chgData name="Святослав Остапенко" userId="865067cc99e8a99b" providerId="LiveId" clId="{2019287C-56D7-4E2E-92A3-BBCE2E4F15A8}" dt="2025-05-30T15:30:03.894" v="860" actId="20577"/>
          <ac:spMkLst>
            <pc:docMk/>
            <pc:sldMk cId="3810239961" sldId="260"/>
            <ac:spMk id="6" creationId="{F8AEAEF3-EDEA-DA32-C820-665A7F69C048}"/>
          </ac:spMkLst>
        </pc:spChg>
      </pc:sldChg>
      <pc:sldChg chg="addSp modSp add mod">
        <pc:chgData name="Святослав Остапенко" userId="865067cc99e8a99b" providerId="LiveId" clId="{2019287C-56D7-4E2E-92A3-BBCE2E4F15A8}" dt="2025-05-30T15:31:37.966" v="879" actId="1076"/>
        <pc:sldMkLst>
          <pc:docMk/>
          <pc:sldMk cId="3484704592" sldId="261"/>
        </pc:sldMkLst>
        <pc:spChg chg="mod">
          <ac:chgData name="Святослав Остапенко" userId="865067cc99e8a99b" providerId="LiveId" clId="{2019287C-56D7-4E2E-92A3-BBCE2E4F15A8}" dt="2025-05-30T15:30:57.402" v="870" actId="1076"/>
          <ac:spMkLst>
            <pc:docMk/>
            <pc:sldMk cId="3484704592" sldId="261"/>
            <ac:spMk id="4" creationId="{D4D67B2A-78BB-0D87-CD06-91854B2312D5}"/>
          </ac:spMkLst>
        </pc:spChg>
        <pc:spChg chg="mod">
          <ac:chgData name="Святослав Остапенко" userId="865067cc99e8a99b" providerId="LiveId" clId="{2019287C-56D7-4E2E-92A3-BBCE2E4F15A8}" dt="2025-05-30T15:30:59.673" v="871" actId="1076"/>
          <ac:spMkLst>
            <pc:docMk/>
            <pc:sldMk cId="3484704592" sldId="261"/>
            <ac:spMk id="6" creationId="{49223CDC-6411-AFBE-D0FB-18148EE60B2B}"/>
          </ac:spMkLst>
        </pc:spChg>
        <pc:picChg chg="add mod">
          <ac:chgData name="Святослав Остапенко" userId="865067cc99e8a99b" providerId="LiveId" clId="{2019287C-56D7-4E2E-92A3-BBCE2E4F15A8}" dt="2025-05-30T15:31:18.584" v="876" actId="14100"/>
          <ac:picMkLst>
            <pc:docMk/>
            <pc:sldMk cId="3484704592" sldId="261"/>
            <ac:picMk id="7" creationId="{EBA3CA19-37F0-D1ED-0EA7-850B368B14DC}"/>
          </ac:picMkLst>
        </pc:picChg>
        <pc:picChg chg="add mod">
          <ac:chgData name="Святослав Остапенко" userId="865067cc99e8a99b" providerId="LiveId" clId="{2019287C-56D7-4E2E-92A3-BBCE2E4F15A8}" dt="2025-05-30T15:31:37.966" v="879" actId="1076"/>
          <ac:picMkLst>
            <pc:docMk/>
            <pc:sldMk cId="3484704592" sldId="261"/>
            <ac:picMk id="8" creationId="{CFDD35C2-4EE6-FBD0-6A79-29185F82ED0A}"/>
          </ac:picMkLst>
        </pc:picChg>
      </pc:sldChg>
      <pc:sldChg chg="addSp modSp add mod">
        <pc:chgData name="Святослав Остапенко" userId="865067cc99e8a99b" providerId="LiveId" clId="{2019287C-56D7-4E2E-92A3-BBCE2E4F15A8}" dt="2025-05-30T15:34:49.912" v="1129" actId="1076"/>
        <pc:sldMkLst>
          <pc:docMk/>
          <pc:sldMk cId="2666443207" sldId="262"/>
        </pc:sldMkLst>
        <pc:spChg chg="mod">
          <ac:chgData name="Святослав Остапенко" userId="865067cc99e8a99b" providerId="LiveId" clId="{2019287C-56D7-4E2E-92A3-BBCE2E4F15A8}" dt="2025-05-30T15:32:36.035" v="886" actId="255"/>
          <ac:spMkLst>
            <pc:docMk/>
            <pc:sldMk cId="2666443207" sldId="262"/>
            <ac:spMk id="4" creationId="{D4D67B2A-78BB-0D87-CD06-91854B2312D5}"/>
          </ac:spMkLst>
        </pc:spChg>
        <pc:spChg chg="mod">
          <ac:chgData name="Святослав Остапенко" userId="865067cc99e8a99b" providerId="LiveId" clId="{2019287C-56D7-4E2E-92A3-BBCE2E4F15A8}" dt="2025-05-30T15:34:26.854" v="1123" actId="1076"/>
          <ac:spMkLst>
            <pc:docMk/>
            <pc:sldMk cId="2666443207" sldId="262"/>
            <ac:spMk id="6" creationId="{49223CDC-6411-AFBE-D0FB-18148EE60B2B}"/>
          </ac:spMkLst>
        </pc:spChg>
        <pc:picChg chg="add mod">
          <ac:chgData name="Святослав Остапенко" userId="865067cc99e8a99b" providerId="LiveId" clId="{2019287C-56D7-4E2E-92A3-BBCE2E4F15A8}" dt="2025-05-30T15:34:49.912" v="1129" actId="1076"/>
          <ac:picMkLst>
            <pc:docMk/>
            <pc:sldMk cId="2666443207" sldId="262"/>
            <ac:picMk id="7" creationId="{3B21A037-BAA7-59EB-5F0F-3A4D00CE645A}"/>
          </ac:picMkLst>
        </pc:picChg>
      </pc:sldChg>
      <pc:sldChg chg="addSp modSp add mod">
        <pc:chgData name="Святослав Остапенко" userId="865067cc99e8a99b" providerId="LiveId" clId="{2019287C-56D7-4E2E-92A3-BBCE2E4F15A8}" dt="2025-05-30T15:36:16.050" v="1142" actId="1076"/>
        <pc:sldMkLst>
          <pc:docMk/>
          <pc:sldMk cId="3134460197" sldId="263"/>
        </pc:sldMkLst>
        <pc:spChg chg="mod">
          <ac:chgData name="Святослав Остапенко" userId="865067cc99e8a99b" providerId="LiveId" clId="{2019287C-56D7-4E2E-92A3-BBCE2E4F15A8}" dt="2025-05-30T15:35:25.703" v="1133" actId="255"/>
          <ac:spMkLst>
            <pc:docMk/>
            <pc:sldMk cId="3134460197" sldId="263"/>
            <ac:spMk id="4" creationId="{D4D67B2A-78BB-0D87-CD06-91854B2312D5}"/>
          </ac:spMkLst>
        </pc:spChg>
        <pc:spChg chg="mod">
          <ac:chgData name="Святослав Остапенко" userId="865067cc99e8a99b" providerId="LiveId" clId="{2019287C-56D7-4E2E-92A3-BBCE2E4F15A8}" dt="2025-05-30T15:35:46.295" v="1137" actId="1076"/>
          <ac:spMkLst>
            <pc:docMk/>
            <pc:sldMk cId="3134460197" sldId="263"/>
            <ac:spMk id="6" creationId="{49223CDC-6411-AFBE-D0FB-18148EE60B2B}"/>
          </ac:spMkLst>
        </pc:spChg>
        <pc:picChg chg="mod">
          <ac:chgData name="Святослав Остапенко" userId="865067cc99e8a99b" providerId="LiveId" clId="{2019287C-56D7-4E2E-92A3-BBCE2E4F15A8}" dt="2025-05-30T15:36:06.118" v="1138" actId="1076"/>
          <ac:picMkLst>
            <pc:docMk/>
            <pc:sldMk cId="3134460197" sldId="263"/>
            <ac:picMk id="5" creationId="{CFC1C2EC-21F2-0292-D365-9DC8C70355E5}"/>
          </ac:picMkLst>
        </pc:picChg>
        <pc:picChg chg="add mod">
          <ac:chgData name="Святослав Остапенко" userId="865067cc99e8a99b" providerId="LiveId" clId="{2019287C-56D7-4E2E-92A3-BBCE2E4F15A8}" dt="2025-05-30T15:36:16.050" v="1142" actId="1076"/>
          <ac:picMkLst>
            <pc:docMk/>
            <pc:sldMk cId="3134460197" sldId="263"/>
            <ac:picMk id="8" creationId="{1F142580-22DF-1F15-FC07-F29BCEFA4EA8}"/>
          </ac:picMkLst>
        </pc:picChg>
      </pc:sldChg>
      <pc:sldChg chg="addSp modSp add mod">
        <pc:chgData name="Святослав Остапенко" userId="865067cc99e8a99b" providerId="LiveId" clId="{2019287C-56D7-4E2E-92A3-BBCE2E4F15A8}" dt="2025-05-30T15:39:50.502" v="1364" actId="1076"/>
        <pc:sldMkLst>
          <pc:docMk/>
          <pc:sldMk cId="188377900" sldId="264"/>
        </pc:sldMkLst>
        <pc:spChg chg="mod">
          <ac:chgData name="Святослав Остапенко" userId="865067cc99e8a99b" providerId="LiveId" clId="{2019287C-56D7-4E2E-92A3-BBCE2E4F15A8}" dt="2025-05-30T15:37:27.155" v="1182" actId="1076"/>
          <ac:spMkLst>
            <pc:docMk/>
            <pc:sldMk cId="188377900" sldId="264"/>
            <ac:spMk id="4" creationId="{D4D67B2A-78BB-0D87-CD06-91854B2312D5}"/>
          </ac:spMkLst>
        </pc:spChg>
        <pc:spChg chg="mod">
          <ac:chgData name="Святослав Остапенко" userId="865067cc99e8a99b" providerId="LiveId" clId="{2019287C-56D7-4E2E-92A3-BBCE2E4F15A8}" dt="2025-05-30T15:38:41.587" v="1359" actId="20577"/>
          <ac:spMkLst>
            <pc:docMk/>
            <pc:sldMk cId="188377900" sldId="264"/>
            <ac:spMk id="6" creationId="{49223CDC-6411-AFBE-D0FB-18148EE60B2B}"/>
          </ac:spMkLst>
        </pc:spChg>
        <pc:picChg chg="add mod">
          <ac:chgData name="Святослав Остапенко" userId="865067cc99e8a99b" providerId="LiveId" clId="{2019287C-56D7-4E2E-92A3-BBCE2E4F15A8}" dt="2025-05-30T15:39:50.502" v="1364" actId="1076"/>
          <ac:picMkLst>
            <pc:docMk/>
            <pc:sldMk cId="188377900" sldId="264"/>
            <ac:picMk id="8" creationId="{56D5E5FE-AE40-461C-1AEC-7BDC34E382B7}"/>
          </ac:picMkLst>
        </pc:picChg>
      </pc:sldChg>
      <pc:sldChg chg="modSp add mod">
        <pc:chgData name="Святослав Остапенко" userId="865067cc99e8a99b" providerId="LiveId" clId="{2019287C-56D7-4E2E-92A3-BBCE2E4F15A8}" dt="2025-05-30T15:41:51.484" v="1415" actId="20577"/>
        <pc:sldMkLst>
          <pc:docMk/>
          <pc:sldMk cId="1173539511" sldId="265"/>
        </pc:sldMkLst>
        <pc:spChg chg="mod">
          <ac:chgData name="Святослав Остапенко" userId="865067cc99e8a99b" providerId="LiveId" clId="{2019287C-56D7-4E2E-92A3-BBCE2E4F15A8}" dt="2025-05-30T15:40:05.042" v="1391" actId="20577"/>
          <ac:spMkLst>
            <pc:docMk/>
            <pc:sldMk cId="1173539511" sldId="265"/>
            <ac:spMk id="4" creationId="{D4D67B2A-78BB-0D87-CD06-91854B2312D5}"/>
          </ac:spMkLst>
        </pc:spChg>
        <pc:spChg chg="mod">
          <ac:chgData name="Святослав Остапенко" userId="865067cc99e8a99b" providerId="LiveId" clId="{2019287C-56D7-4E2E-92A3-BBCE2E4F15A8}" dt="2025-05-30T15:41:51.484" v="1415" actId="20577"/>
          <ac:spMkLst>
            <pc:docMk/>
            <pc:sldMk cId="1173539511" sldId="265"/>
            <ac:spMk id="6" creationId="{49223CDC-6411-AFBE-D0FB-18148EE60B2B}"/>
          </ac:spMkLst>
        </pc:spChg>
      </pc:sldChg>
    </pc:docChg>
  </pc:docChgLst>
  <pc:docChgLst>
    <pc:chgData name="Святослав Остапенко" userId="865067cc99e8a99b" providerId="LiveId" clId="{C73CB013-983D-4525-866A-169DBD23CFCC}"/>
    <pc:docChg chg="modSld">
      <pc:chgData name="Святослав Остапенко" userId="865067cc99e8a99b" providerId="LiveId" clId="{C73CB013-983D-4525-866A-169DBD23CFCC}" dt="2025-06-27T11:17:30.021" v="1" actId="20577"/>
      <pc:docMkLst>
        <pc:docMk/>
      </pc:docMkLst>
      <pc:sldChg chg="modSp mod">
        <pc:chgData name="Святослав Остапенко" userId="865067cc99e8a99b" providerId="LiveId" clId="{C73CB013-983D-4525-866A-169DBD23CFCC}" dt="2025-06-27T11:17:30.021" v="1" actId="20577"/>
        <pc:sldMkLst>
          <pc:docMk/>
          <pc:sldMk cId="3134460197" sldId="263"/>
        </pc:sldMkLst>
        <pc:spChg chg="mod">
          <ac:chgData name="Святослав Остапенко" userId="865067cc99e8a99b" providerId="LiveId" clId="{C73CB013-983D-4525-866A-169DBD23CFCC}" dt="2025-06-27T11:17:30.021" v="1" actId="20577"/>
          <ac:spMkLst>
            <pc:docMk/>
            <pc:sldMk cId="3134460197" sldId="263"/>
            <ac:spMk id="6" creationId="{49223CDC-6411-AFBE-D0FB-18148EE60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6EE3-A204-9D4A-5384-41C3EF334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B142-269C-C892-30FC-CE3A93767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5229-5EE7-935D-B58C-0BB7DE71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64A4-7C0C-3A52-B288-A8CD2ECE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2539-9FAB-5E93-A0B8-FC00D59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1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FBF-1E65-6B3A-8AB3-F1066E50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5DB4D-1FEB-552E-60AC-82C27EAE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92BB-2406-61C9-8DFE-DCFEF732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C888-D275-7C60-FEDA-04E97718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002B-F7F1-2563-5668-2B07E857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D1BEE-D743-4B4A-C147-81C2788CB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752BF-AF01-E767-2C6A-1F33BBFF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9971-4090-9FB7-D57B-27CD74F0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0467-0B7C-200F-4762-3D9CB318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B0F5-50CF-F334-78A1-46999803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0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0EC8-EEDF-D14D-295E-81B1154B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4D0B-9891-59E9-69A5-1E8EFACA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0F47-8506-9BFB-B3D0-48A2C3BB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3B6D-8D56-F486-CC69-16B6FF76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E7CC-6495-5771-A3E7-16CD3CB7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95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3545-049F-2EAA-A05D-36CF74E8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B660-AE97-8E18-47BA-9483F395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9D17-62A8-2BDE-1F41-4AA142C1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9866-68D1-185A-083D-7D091C33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FB17-6195-74F3-12B4-3E90462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5E21-FCE2-FF01-D0DF-A6DFC501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11EF-DCF8-60F2-5C97-E4127CA60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0C33A-58AB-45F2-4098-AF1D9DB7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FAD43-7750-A81D-BF85-1B2F7CEE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D15F-BBD2-3F80-6E18-6A966B3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168A-DA02-9824-9FFB-F611F81E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D732-E7B3-9F45-FB39-021C8816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BC8C-DD20-BA10-EC4D-DB0E3624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2D5D3-F97B-53DA-8721-4C653EAD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A1B2F-5CF4-B621-3238-F558E2D0C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E1385-35E6-72C0-3D96-A39D94A01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6672E-9A76-2A2D-46C2-28212430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42D81-4A35-184E-0EA9-B42DB529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DEDEE-C730-4D7B-41CA-D2790DAF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42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C677-3A48-428C-7BC5-82090E47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D56D-C6FA-3C68-D57A-D0E2F905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D609A-7344-B7EF-2D6C-02BB947B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64293-3509-9C27-6230-7CDF579A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4F564-1B64-A1E2-1426-B5FF57AB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3EBF1-EBA4-FC71-2544-E3F7D4D2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8421-3189-07CF-1EBE-E01E5B90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759D-FEFE-2908-41F8-0E95EE97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AA7F-2665-C6BD-6C9E-4816EF80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7C4A-6B1C-0BA3-6623-D52534946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E1A6E-9609-EAF2-FD13-1D2171D5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8EB1C-CCA1-4F5B-1A48-F060421E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8024-8D2A-C1BC-5406-81F69E36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11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828F-DD3E-133E-AB84-9A6F93A9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7EBF8-C0ED-44A8-C130-69BAA0B69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7F59-E1B3-5449-2EF8-F4F2A771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4AA-6AE2-AE10-562C-3978F860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09881-353A-346E-5BA8-58E2EF16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934AA-EB93-B769-3F87-8416BAD2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D0F74-6362-BAFF-F4CC-1992E32F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E4CD9-1A16-FD45-39BB-219E9BB2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C600-7D14-EC06-3719-5D274FE3F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6197F-2C8D-4C64-AEDB-09DF94FC0722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129C-9203-B892-9750-A88266306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CC52-87C0-F3CB-B55A-4C567CD86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6E42A-627C-4564-BF1F-3652C3615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4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4DD5C-7E77-2460-8544-B841260447FE}"/>
              </a:ext>
            </a:extLst>
          </p:cNvPr>
          <p:cNvSpPr txBox="1"/>
          <p:nvPr/>
        </p:nvSpPr>
        <p:spPr>
          <a:xfrm>
            <a:off x="1359462" y="1170841"/>
            <a:ext cx="8059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EasyAccess</a:t>
            </a:r>
            <a:r>
              <a:rPr lang="ru-RU" sz="24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повышающих доступность веб-ресурсов для лиц с ограниченными возможностями здоровья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28EA1-07EC-E69E-B953-3DB4EB8D5771}"/>
              </a:ext>
            </a:extLst>
          </p:cNvPr>
          <p:cNvSpPr txBox="1"/>
          <p:nvPr/>
        </p:nvSpPr>
        <p:spPr>
          <a:xfrm>
            <a:off x="1642683" y="2589451"/>
            <a:ext cx="5339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Остапенко Владислав группа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241-3211</a:t>
            </a:r>
            <a:b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Остапенко Святослав группа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241-327</a:t>
            </a:r>
          </a:p>
        </p:txBody>
      </p:sp>
    </p:spTree>
    <p:extLst>
      <p:ext uri="{BB962C8B-B14F-4D97-AF65-F5344CB8AC3E}">
        <p14:creationId xmlns:p14="http://schemas.microsoft.com/office/powerpoint/2010/main" val="265388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67B2A-78BB-0D87-CD06-91854B2312D5}"/>
              </a:ext>
            </a:extLst>
          </p:cNvPr>
          <p:cNvSpPr txBox="1"/>
          <p:nvPr/>
        </p:nvSpPr>
        <p:spPr>
          <a:xfrm>
            <a:off x="4644736" y="396776"/>
            <a:ext cx="2014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23CDC-6411-AFBE-D0FB-18148EE60B2B}"/>
              </a:ext>
            </a:extLst>
          </p:cNvPr>
          <p:cNvSpPr txBox="1"/>
          <p:nvPr/>
        </p:nvSpPr>
        <p:spPr>
          <a:xfrm>
            <a:off x="1206166" y="1595550"/>
            <a:ext cx="6615914" cy="317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Используя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создали функциональное приложение </a:t>
            </a: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людей с ограниченными возможнастями.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Работать в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Markdown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1000"/>
              </a:spcAft>
              <a:buFontTx/>
              <a:buChar char="-"/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 статический веб-сайт с использованием HTML и CSS, </a:t>
            </a: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включающий ключевые разделы для презентации проекта. Мы </a:t>
            </a: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научили создавать сайт в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4DE60-C2EF-C045-5120-57512427F4F7}"/>
              </a:ext>
            </a:extLst>
          </p:cNvPr>
          <p:cNvSpPr txBox="1"/>
          <p:nvPr/>
        </p:nvSpPr>
        <p:spPr>
          <a:xfrm>
            <a:off x="4766208" y="383828"/>
            <a:ext cx="197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847BD-F1F7-2EEE-5081-8C6B650FC1C6}"/>
              </a:ext>
            </a:extLst>
          </p:cNvPr>
          <p:cNvSpPr txBox="1"/>
          <p:nvPr/>
        </p:nvSpPr>
        <p:spPr>
          <a:xfrm>
            <a:off x="892211" y="1764417"/>
            <a:ext cx="7701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–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видео с объяснением работы проекта.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реализация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Разобрать принципы работы выбранной технологии (своего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Git, Docker,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блокчейна) и создать ее упращенную рабочую версию.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Написать понятное техническое руководство для 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начинающих с кодом, схемами и пояснениями.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Улучшить базовую версию.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–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репозиторий с кодом, документацией и отчётом.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67B2A-78BB-0D87-CD06-91854B2312D5}"/>
              </a:ext>
            </a:extLst>
          </p:cNvPr>
          <p:cNvSpPr txBox="1"/>
          <p:nvPr/>
        </p:nvSpPr>
        <p:spPr>
          <a:xfrm>
            <a:off x="4644736" y="396776"/>
            <a:ext cx="2517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23CDC-6411-AFBE-D0FB-18148EE60B2B}"/>
              </a:ext>
            </a:extLst>
          </p:cNvPr>
          <p:cNvSpPr txBox="1"/>
          <p:nvPr/>
        </p:nvSpPr>
        <p:spPr>
          <a:xfrm>
            <a:off x="1206166" y="1595550"/>
            <a:ext cx="687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тему по проектной практике и реализовать её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29769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AC6CD-C74C-51A1-376E-619D5D25967B}"/>
              </a:ext>
            </a:extLst>
          </p:cNvPr>
          <p:cNvSpPr txBox="1"/>
          <p:nvPr/>
        </p:nvSpPr>
        <p:spPr>
          <a:xfrm>
            <a:off x="4977245" y="841664"/>
            <a:ext cx="1971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 бот.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EAEF3-EDEA-DA32-C820-665A7F69C048}"/>
              </a:ext>
            </a:extLst>
          </p:cNvPr>
          <p:cNvSpPr txBox="1"/>
          <p:nvPr/>
        </p:nvSpPr>
        <p:spPr>
          <a:xfrm>
            <a:off x="973282" y="1679864"/>
            <a:ext cx="7954422" cy="2857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Краткое описание бота:</a:t>
            </a:r>
          </a:p>
          <a:p>
            <a:pPr indent="228600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Многофункциональный Telegram-бот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 тремя основными функциями: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🎮 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"Угадай звук"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игра с 3 раундами, где нужно определить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685800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звук (авто, сирена, птицы)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🔠 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"Угадай слово"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 игра с угадыванием слов по буквам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685800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(животные, техника)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📷 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Распознавание текста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 фото (конвертирует в ч/б для лучшего чтения)</a:t>
            </a:r>
          </a:p>
        </p:txBody>
      </p:sp>
    </p:spTree>
    <p:extLst>
      <p:ext uri="{BB962C8B-B14F-4D97-AF65-F5344CB8AC3E}">
        <p14:creationId xmlns:p14="http://schemas.microsoft.com/office/powerpoint/2010/main" val="21563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AC6CD-C74C-51A1-376E-619D5D25967B}"/>
              </a:ext>
            </a:extLst>
          </p:cNvPr>
          <p:cNvSpPr txBox="1"/>
          <p:nvPr/>
        </p:nvSpPr>
        <p:spPr>
          <a:xfrm>
            <a:off x="4623954" y="246687"/>
            <a:ext cx="2363404" cy="49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28600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Как создавали: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EAEF3-EDEA-DA32-C820-665A7F69C048}"/>
              </a:ext>
            </a:extLst>
          </p:cNvPr>
          <p:cNvSpPr txBox="1"/>
          <p:nvPr/>
        </p:nvSpPr>
        <p:spPr>
          <a:xfrm>
            <a:off x="1305791" y="881283"/>
            <a:ext cx="6861464" cy="465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ru-RU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Платформа</a:t>
            </a: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Язык: Python 3.10+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Библиотека: python-telegram-bot (20+)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Дополнительно: Pillow для обработки фото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ru-RU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файлов</a:t>
            </a: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Download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easyaccess_bot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├── advanced_bot.py    # </a:t>
            </a: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Основной код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└── sounds/            # </a:t>
            </a: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Папка со звуками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├── car_horn.mp3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├── siren.mp3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		└── birds.mp3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3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67B2A-78BB-0D87-CD06-91854B2312D5}"/>
              </a:ext>
            </a:extLst>
          </p:cNvPr>
          <p:cNvSpPr txBox="1"/>
          <p:nvPr/>
        </p:nvSpPr>
        <p:spPr>
          <a:xfrm>
            <a:off x="4499263" y="502880"/>
            <a:ext cx="3404586" cy="49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Игра «Угадай звук»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23CDC-6411-AFBE-D0FB-18148EE60B2B}"/>
              </a:ext>
            </a:extLst>
          </p:cNvPr>
          <p:cNvSpPr txBox="1"/>
          <p:nvPr/>
        </p:nvSpPr>
        <p:spPr>
          <a:xfrm>
            <a:off x="505672" y="1402495"/>
            <a:ext cx="8195000" cy="390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Он скидывает милодию и варианты ответа где нужно угадать какой это звук.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3CA19-37F0-D1ED-0EA7-850B368B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5" y="2316163"/>
            <a:ext cx="2981364" cy="2474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D35C2-4EE6-FBD0-6A79-29185F82E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6" y="2862262"/>
            <a:ext cx="3095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0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67B2A-78BB-0D87-CD06-91854B2312D5}"/>
              </a:ext>
            </a:extLst>
          </p:cNvPr>
          <p:cNvSpPr txBox="1"/>
          <p:nvPr/>
        </p:nvSpPr>
        <p:spPr>
          <a:xfrm>
            <a:off x="4723578" y="599143"/>
            <a:ext cx="3567195" cy="49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Игра «Угадай слово»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23CDC-6411-AFBE-D0FB-18148EE60B2B}"/>
              </a:ext>
            </a:extLst>
          </p:cNvPr>
          <p:cNvSpPr txBox="1"/>
          <p:nvPr/>
        </p:nvSpPr>
        <p:spPr>
          <a:xfrm>
            <a:off x="1068699" y="1365319"/>
            <a:ext cx="781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 загадывает слово и нужно это слово угадать. Можно угадывать по букве, 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сразу написать слово, а так же есть 3 подсказки, где бот может помочь.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A037-BAA7-59EB-5F0F-3A4D00CE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5" y="2082854"/>
            <a:ext cx="4087468" cy="33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99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67B2A-78BB-0D87-CD06-91854B2312D5}"/>
              </a:ext>
            </a:extLst>
          </p:cNvPr>
          <p:cNvSpPr txBox="1"/>
          <p:nvPr/>
        </p:nvSpPr>
        <p:spPr>
          <a:xfrm>
            <a:off x="4644736" y="396776"/>
            <a:ext cx="257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Распознать текст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23CDC-6411-AFBE-D0FB-18148EE60B2B}"/>
              </a:ext>
            </a:extLst>
          </p:cNvPr>
          <p:cNvSpPr txBox="1"/>
          <p:nvPr/>
        </p:nvSpPr>
        <p:spPr>
          <a:xfrm>
            <a:off x="635895" y="1083833"/>
            <a:ext cx="8801897" cy="390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Где можно скинуть фото с не разборчивым текстом и бот улучшит его читаемлсть.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42580-22DF-1F15-FC07-F29BCEFA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76" y="1750905"/>
            <a:ext cx="3022208" cy="41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6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BC2F-4CDD-C472-E6F4-963D5975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EB2B-32B5-66FA-8BB6-0885B1F19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FC1C2EC-21F2-0292-D365-9DC8C703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D67B2A-78BB-0D87-CD06-91854B2312D5}"/>
              </a:ext>
            </a:extLst>
          </p:cNvPr>
          <p:cNvSpPr txBox="1"/>
          <p:nvPr/>
        </p:nvSpPr>
        <p:spPr>
          <a:xfrm>
            <a:off x="4644735" y="523666"/>
            <a:ext cx="265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Экстреная помощь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23CDC-6411-AFBE-D0FB-18148EE60B2B}"/>
              </a:ext>
            </a:extLst>
          </p:cNvPr>
          <p:cNvSpPr txBox="1"/>
          <p:nvPr/>
        </p:nvSpPr>
        <p:spPr>
          <a:xfrm>
            <a:off x="980024" y="1324331"/>
            <a:ext cx="614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нажать на эту кнопку, тогда мне придет уведомление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кому-то нужна помощь разобраться с ботом.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5E5FE-AE40-461C-1AEC-7BDC34E3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2" y="3060672"/>
            <a:ext cx="350568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Святослав Остапенко</dc:creator>
  <cp:lastModifiedBy>Святослав Остапенко</cp:lastModifiedBy>
  <cp:revision>1</cp:revision>
  <dcterms:created xsi:type="dcterms:W3CDTF">2025-05-30T15:09:04Z</dcterms:created>
  <dcterms:modified xsi:type="dcterms:W3CDTF">2025-06-27T11:17:39Z</dcterms:modified>
</cp:coreProperties>
</file>