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0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63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8" y="2899492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604528"/>
            <a:ext cx="21971000" cy="19050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e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e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e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e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3139428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numCol="2" spcCol="1098550"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e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1800"/>
              </a:spcBef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82797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>
              <a:buSzPct val="123000"/>
              <a:buChar char="•"/>
            </a:lvl2pPr>
            <a:lvl3pPr marL="1828800" indent="-609600">
              <a:buSzPct val="123000"/>
              <a:buChar char="•"/>
            </a:lvl3pPr>
            <a:lvl4pPr marL="2438400" indent="-609600">
              <a:buSzPct val="123000"/>
              <a:buChar char="•"/>
            </a:lvl4pPr>
            <a:lvl5pPr marL="3048000" indent="-609600">
              <a:buSzPct val="123000"/>
              <a:buChar char="•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dirty="0"/>
              <a:t>by Olga M. and Svyatoslav P. </a:t>
            </a:r>
            <a:endParaRPr sz="5400" dirty="0"/>
          </a:p>
        </p:txBody>
      </p:sp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1206500" y="3270353"/>
            <a:ext cx="21971004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14200" dirty="0"/>
              <a:t>Graduation Project</a:t>
            </a:r>
            <a:endParaRPr sz="14200"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549744"/>
            <a:ext cx="21971000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dirty="0"/>
              <a:t>Automated Testing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EFDB4-239A-7707-C51E-86E4B82CF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74" y="8667660"/>
            <a:ext cx="5362933" cy="15839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CI/CD Systems</a:t>
            </a:r>
            <a:endParaRPr dirty="0"/>
          </a:p>
        </p:txBody>
      </p:sp>
      <p:sp>
        <p:nvSpPr>
          <p:cNvPr id="18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Jenkins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E2350-AF80-90CA-8D4F-62AB89FA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1" y="5028739"/>
            <a:ext cx="7872726" cy="3658522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9CF3B-7993-D467-03B8-ED478F14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176" y="5028739"/>
            <a:ext cx="4328732" cy="8402831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DA71DB-1E38-3D4B-AF4E-0236E448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0" y="9273669"/>
            <a:ext cx="15846294" cy="4210638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Allure Reporting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Allure overview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8C3F81-06F4-308C-F02D-87820503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3" y="4992564"/>
            <a:ext cx="9983593" cy="6249272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E7BD3-37F1-2003-4230-5059401F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17" y="8693463"/>
            <a:ext cx="9245219" cy="4826288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D1F471-C7E2-FA54-E1BE-C796989F7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482" y="4992564"/>
            <a:ext cx="9745435" cy="6573167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476E54-2CE6-FC4E-1397-F9FB14F4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8773" y="9130808"/>
            <a:ext cx="6828572" cy="4222056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Postman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collection &amp; environment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ACDEB8-D9D3-79AE-8A7C-675C901E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9" y="5932449"/>
            <a:ext cx="12326608" cy="41660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5D03A5-1060-EEB5-1E88-896F037F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360" y="10098545"/>
            <a:ext cx="9802593" cy="33532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1F2B46-1B8C-CFDA-BB6A-78BABF004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832">
            <a:off x="11237310" y="10167175"/>
            <a:ext cx="1909381" cy="144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8A8B9-85BA-6625-4545-2326C2905B15}"/>
              </a:ext>
            </a:extLst>
          </p:cNvPr>
          <p:cNvSpPr txBox="1"/>
          <p:nvPr/>
        </p:nvSpPr>
        <p:spPr>
          <a:xfrm>
            <a:off x="914400" y="5183307"/>
            <a:ext cx="104607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/>
              <a:t>Создаем переменные среды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FAA7A-EF81-1AE2-23D1-7532A1CD1151}"/>
              </a:ext>
            </a:extLst>
          </p:cNvPr>
          <p:cNvSpPr txBox="1"/>
          <p:nvPr/>
        </p:nvSpPr>
        <p:spPr>
          <a:xfrm>
            <a:off x="12911328" y="9046759"/>
            <a:ext cx="1110730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/>
              <a:t>Набиваем коллекцию запросами и добавляем тесты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24816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Postman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monitoring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28FB5B-E7D3-30CC-3027-405E020A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66" y="4827972"/>
            <a:ext cx="4888357" cy="85138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7E6161-8B3C-517E-DDCB-A4ADC02B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561" y="4827972"/>
            <a:ext cx="13227015" cy="8563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D7BE58-8429-CB11-7B66-9FDEB5762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95" y="7716779"/>
            <a:ext cx="1909381" cy="14431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ACC09-7E6F-C2DD-793E-46546C836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5437" y="6638544"/>
            <a:ext cx="5605491" cy="6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12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347472" y="5504689"/>
            <a:ext cx="23524976" cy="25603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hangingPunct="1"/>
            <a:r>
              <a:rPr lang="en-US" sz="12000" dirty="0"/>
              <a:t>Thank you for your attention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35E9C4-67AD-8FB0-7BCA-0FDE1D5B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803137"/>
            <a:ext cx="5504688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86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Tasks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A2B12-868C-F834-92DE-37D646F8D4AC}"/>
              </a:ext>
            </a:extLst>
          </p:cNvPr>
          <p:cNvSpPr txBox="1"/>
          <p:nvPr/>
        </p:nvSpPr>
        <p:spPr>
          <a:xfrm>
            <a:off x="2761488" y="5350453"/>
            <a:ext cx="8357616" cy="1111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Реализовать тестовый фреймворк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ckwell Condensed" panose="02060603050405020104" pitchFamily="18" charset="0"/>
                <a:cs typeface="Times New Roman" panose="02020603050405020304" pitchFamily="18" charset="0"/>
                <a:sym typeface="Helvetica Neue"/>
              </a:rPr>
              <a:t>PageObject + Builder + Selenide + TestNG</a:t>
            </a:r>
            <a:endParaRPr kumimoji="0" lang="ru-RU" sz="3200" b="1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96A59-3F0B-77EA-E690-76BE8B5D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7254236"/>
            <a:ext cx="2451100" cy="2451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B8EE40-DC5A-ECD2-DC07-34F2FE85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9838436"/>
            <a:ext cx="2451100" cy="2451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582874-DE5B-88D0-4766-DBD8850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" y="4670037"/>
            <a:ext cx="2451100" cy="245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C09347-9790-5BA4-1BAE-D18F05FD4EFD}"/>
              </a:ext>
            </a:extLst>
          </p:cNvPr>
          <p:cNvSpPr txBox="1"/>
          <p:nvPr/>
        </p:nvSpPr>
        <p:spPr>
          <a:xfrm>
            <a:off x="2761488" y="8093003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Реализовать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UI 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тесты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24DD9-8982-96EF-7F95-C28E981D65D7}"/>
              </a:ext>
            </a:extLst>
          </p:cNvPr>
          <p:cNvSpPr txBox="1"/>
          <p:nvPr/>
        </p:nvSpPr>
        <p:spPr>
          <a:xfrm>
            <a:off x="2761488" y="10548611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3F3890-3E6D-F9A1-53D4-3882D61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04" y="4734633"/>
            <a:ext cx="2451100" cy="245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349CDF-5DA4-2BED-77BB-D1C6DFAF17B8}"/>
              </a:ext>
            </a:extLst>
          </p:cNvPr>
          <p:cNvSpPr txBox="1"/>
          <p:nvPr/>
        </p:nvSpPr>
        <p:spPr>
          <a:xfrm>
            <a:off x="13570204" y="5598069"/>
            <a:ext cx="835761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Подключить </a:t>
            </a: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Allure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для формирования отчета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EC60D2-EF7D-19DB-5DC3-3DC0CB03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04" y="7121137"/>
            <a:ext cx="2451100" cy="245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4105BD-3B88-A5F6-694E-83ED9A90D201}"/>
              </a:ext>
            </a:extLst>
          </p:cNvPr>
          <p:cNvSpPr txBox="1"/>
          <p:nvPr/>
        </p:nvSpPr>
        <p:spPr>
          <a:xfrm>
            <a:off x="13704744" y="7743524"/>
            <a:ext cx="8357616" cy="1111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Настроить CI/CD систему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Jenkins</a:t>
            </a: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для запуска теста и отображения отчета</a:t>
            </a:r>
          </a:p>
        </p:txBody>
      </p:sp>
      <p:sp>
        <p:nvSpPr>
          <p:cNvPr id="20" name="Slide Subtitle">
            <a:extLst>
              <a:ext uri="{FF2B5EF4-FFF2-40B4-BE49-F238E27FC236}">
                <a16:creationId xmlns:a16="http://schemas.microsoft.com/office/drawing/2014/main" id="{163EC6AA-AAF7-BFCD-60FF-32628B64338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3139428"/>
            <a:ext cx="21971000" cy="9347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for project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used in project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F61AF4-8293-EDA4-BB43-48F1EDA49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8" y="5100753"/>
            <a:ext cx="1817344" cy="1762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2099B-6552-772B-A162-617125909C21}"/>
              </a:ext>
            </a:extLst>
          </p:cNvPr>
          <p:cNvSpPr txBox="1"/>
          <p:nvPr/>
        </p:nvSpPr>
        <p:spPr>
          <a:xfrm>
            <a:off x="5119941" y="5178391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автоматизированного управления браузерами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9B11D0-E502-A859-094B-F9B9D931B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2" y="8226121"/>
            <a:ext cx="4193059" cy="789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53AF2-CFE5-4BD1-D464-6A4ED353AF8C}"/>
              </a:ext>
            </a:extLst>
          </p:cNvPr>
          <p:cNvSpPr txBox="1"/>
          <p:nvPr/>
        </p:nvSpPr>
        <p:spPr>
          <a:xfrm>
            <a:off x="5119941" y="7769501"/>
            <a:ext cx="83576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WebDriverManager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веб-драйверами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044E0D-58C9-2004-D623-01CD918C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2" y="10401410"/>
            <a:ext cx="4193059" cy="2362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CBBF3-BACD-F9AB-5B46-5C2E2D448049}"/>
              </a:ext>
            </a:extLst>
          </p:cNvPr>
          <p:cNvSpPr txBox="1"/>
          <p:nvPr/>
        </p:nvSpPr>
        <p:spPr>
          <a:xfrm>
            <a:off x="5327205" y="10330351"/>
            <a:ext cx="8357616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аннотаций 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для различных конфигураций и сценариев тестирования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used in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F6E7-EDEC-B2D5-9F6B-23100C0728DA}"/>
              </a:ext>
            </a:extLst>
          </p:cNvPr>
          <p:cNvSpPr txBox="1"/>
          <p:nvPr/>
        </p:nvSpPr>
        <p:spPr>
          <a:xfrm>
            <a:off x="5119941" y="5178391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тестов на удаленном сервере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7AB4A3-5D77-1721-1B31-2AC92339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8" y="7862495"/>
            <a:ext cx="4870414" cy="231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8E84-2D67-0E11-63A0-025C66C0ACE7}"/>
              </a:ext>
            </a:extLst>
          </p:cNvPr>
          <p:cNvSpPr txBox="1"/>
          <p:nvPr/>
        </p:nvSpPr>
        <p:spPr>
          <a:xfrm>
            <a:off x="5119941" y="7862495"/>
            <a:ext cx="83576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Allure report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создания отчетов о тестировании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B77DB8-E4FA-E30F-B87B-7BE0A07D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770" y="4371983"/>
            <a:ext cx="5235906" cy="36039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7E525B-0B04-44C2-52D5-C8B0C4FD3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33" y="10361917"/>
            <a:ext cx="8652989" cy="2991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CB4DFA-BFA2-C67E-25EC-5F7104F37893}"/>
              </a:ext>
            </a:extLst>
          </p:cNvPr>
          <p:cNvSpPr txBox="1"/>
          <p:nvPr/>
        </p:nvSpPr>
        <p:spPr>
          <a:xfrm>
            <a:off x="8180133" y="11077468"/>
            <a:ext cx="835761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REST-assured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Инструмент для тестирования </a:t>
            </a: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REST API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4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Project structure</a:t>
            </a:r>
            <a:endParaRPr dirty="0"/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Google Shape;14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SzPct val="100000"/>
              <a:buChar char="•"/>
              <a:defRPr sz="3600" b="1">
                <a:latin typeface="Calibri"/>
                <a:ea typeface="Calibri"/>
                <a:cs typeface="Calibri"/>
                <a:sym typeface="Calibri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5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Patterns used</a:t>
            </a:r>
            <a:endParaRPr dirty="0"/>
          </a:p>
        </p:txBody>
      </p:sp>
      <p:sp>
        <p:nvSpPr>
          <p:cNvPr id="17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9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</a:t>
            </a:r>
            <a:endParaRPr dirty="0"/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Google Shape;199;p13"/>
          <p:cNvSpPr txBox="1">
            <a:spLocks noGrp="1"/>
          </p:cNvSpPr>
          <p:nvPr>
            <p:ph type="body" sz="half" idx="1"/>
          </p:nvPr>
        </p:nvSpPr>
        <p:spPr>
          <a:xfrm>
            <a:off x="1090606" y="4827972"/>
            <a:ext cx="15568406" cy="8256012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1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 structure</a:t>
            </a:r>
            <a:endParaRPr dirty="0"/>
          </a:p>
        </p:txBody>
      </p:sp>
      <p:sp>
        <p:nvSpPr>
          <p:cNvPr id="18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 design Techniques</a:t>
            </a:r>
            <a:endParaRPr dirty="0"/>
          </a:p>
        </p:txBody>
      </p:sp>
      <p:sp>
        <p:nvSpPr>
          <p:cNvPr id="18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Google Shape;23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6304" indent="-146304" defTabSz="1755604">
              <a:spcBef>
                <a:spcPts val="3200"/>
              </a:spcBef>
              <a:defRPr sz="3456" b="1"/>
            </a:pPr>
            <a:endParaRPr sz="288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139</Words>
  <Application>Microsoft Office PowerPoint</Application>
  <PresentationFormat>Произвольный</PresentationFormat>
  <Paragraphs>43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Helvetica Neue</vt:lpstr>
      <vt:lpstr>Helvetica Neue Medium</vt:lpstr>
      <vt:lpstr>Rockwell Condensed</vt:lpstr>
      <vt:lpstr>Times New Roman</vt:lpstr>
      <vt:lpstr>30_BasicColor</vt:lpstr>
      <vt:lpstr>Graduation Project</vt:lpstr>
      <vt:lpstr>Tasks</vt:lpstr>
      <vt:lpstr>Tools</vt:lpstr>
      <vt:lpstr>Tools</vt:lpstr>
      <vt:lpstr>Project structure</vt:lpstr>
      <vt:lpstr>Patterns used</vt:lpstr>
      <vt:lpstr>Tests</vt:lpstr>
      <vt:lpstr>Tests structure</vt:lpstr>
      <vt:lpstr>Test design Techniques</vt:lpstr>
      <vt:lpstr>CI/CD Systems</vt:lpstr>
      <vt:lpstr>Allure Reporting</vt:lpstr>
      <vt:lpstr>Postman</vt:lpstr>
      <vt:lpstr>Postman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cp:lastModifiedBy>Svyatoslav Svyatoslav</cp:lastModifiedBy>
  <cp:revision>21</cp:revision>
  <dcterms:modified xsi:type="dcterms:W3CDTF">2024-05-28T21:47:24Z</dcterms:modified>
</cp:coreProperties>
</file>