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10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8" y="2899492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604528"/>
            <a:ext cx="21971000" cy="19050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e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e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e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e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e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e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3139428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numCol="2" spcCol="1098550"/>
          <a:lstStyle>
            <a:lvl1pPr marL="609600" indent="-609600">
              <a:buSzPct val="123000"/>
              <a:buChar char="•"/>
            </a:lvl1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 marL="609600" indent="-609600">
              <a:buSzPct val="123000"/>
              <a:buChar char="•"/>
            </a:lvl1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e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825500">
              <a:lnSpc>
                <a:spcPct val="100000"/>
              </a:lnSpc>
              <a:spcBef>
                <a:spcPts val="0"/>
              </a:spcBef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spcBef>
                <a:spcPts val="1800"/>
              </a:spcBef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82797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1219200" indent="-609600">
              <a:buSzPct val="123000"/>
              <a:buChar char="•"/>
            </a:lvl2pPr>
            <a:lvl3pPr marL="1828800" indent="-609600">
              <a:buSzPct val="123000"/>
              <a:buChar char="•"/>
            </a:lvl3pPr>
            <a:lvl4pPr marL="2438400" indent="-609600">
              <a:buSzPct val="123000"/>
              <a:buChar char="•"/>
            </a:lvl4pPr>
            <a:lvl5pPr marL="3048000" indent="-609600">
              <a:buSzPct val="123000"/>
              <a:buChar char="•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400" dirty="0"/>
              <a:t>by Olga M. and Svyatoslav P. </a:t>
            </a:r>
            <a:endParaRPr sz="5400" dirty="0"/>
          </a:p>
        </p:txBody>
      </p:sp>
      <p:sp>
        <p:nvSpPr>
          <p:cNvPr id="152" name="Google Shape;86;p1"/>
          <p:cNvSpPr txBox="1">
            <a:spLocks noGrp="1"/>
          </p:cNvSpPr>
          <p:nvPr>
            <p:ph type="ctrTitle"/>
          </p:nvPr>
        </p:nvSpPr>
        <p:spPr>
          <a:xfrm>
            <a:off x="1206500" y="3270353"/>
            <a:ext cx="21971004" cy="34413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14200" dirty="0"/>
              <a:t>Graduation Project</a:t>
            </a:r>
            <a:endParaRPr sz="14200"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549744"/>
            <a:ext cx="21971000" cy="34413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dirty="0"/>
              <a:t>Automated Testing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EFDB4-239A-7707-C51E-86E4B82CF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374" y="8667660"/>
            <a:ext cx="5362933" cy="15839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23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CI/CD Systems</a:t>
            </a:r>
            <a:endParaRPr dirty="0"/>
          </a:p>
        </p:txBody>
      </p:sp>
      <p:sp>
        <p:nvSpPr>
          <p:cNvPr id="18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Google Shape;23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0528" indent="-160528" defTabSz="1926287">
              <a:spcBef>
                <a:spcPts val="3500"/>
              </a:spcBef>
              <a:defRPr sz="3792" b="1"/>
            </a:pPr>
            <a:endParaRPr sz="316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Allure Reporting</a:t>
            </a:r>
            <a:endParaRPr dirty="0"/>
          </a:p>
        </p:txBody>
      </p:sp>
      <p:sp>
        <p:nvSpPr>
          <p:cNvPr id="19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Google Shape;13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lnSpc>
                <a:spcPct val="100000"/>
              </a:lnSpc>
              <a:spcBef>
                <a:spcPts val="0"/>
              </a:spcBef>
              <a:defRPr sz="38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86;p1"/>
          <p:cNvSpPr txBox="1">
            <a:spLocks noGrp="1"/>
          </p:cNvSpPr>
          <p:nvPr>
            <p:ph type="ctrTitle"/>
          </p:nvPr>
        </p:nvSpPr>
        <p:spPr>
          <a:xfrm>
            <a:off x="347472" y="5504689"/>
            <a:ext cx="23524976" cy="25603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hangingPunct="1"/>
            <a:r>
              <a:rPr lang="en-US" sz="12000" dirty="0"/>
              <a:t>Thank you for your attention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35E9C4-67AD-8FB0-7BCA-0FDE1D5B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803137"/>
            <a:ext cx="5504688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386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9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Tasks</a:t>
            </a:r>
            <a:endParaRPr dirty="0"/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7" name="Google Shape;93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Tools</a:t>
            </a:r>
            <a:endParaRPr dirty="0"/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Google Shape;122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25195">
              <a:lnSpc>
                <a:spcPct val="100000"/>
              </a:lnSpc>
              <a:spcBef>
                <a:spcPts val="0"/>
              </a:spcBef>
              <a:defRPr sz="1116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Tools</a:t>
            </a:r>
            <a:endParaRPr dirty="0"/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Google Shape;13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4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Project structure</a:t>
            </a:r>
            <a:endParaRPr dirty="0"/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Google Shape;142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SzPct val="100000"/>
              <a:buChar char="•"/>
              <a:defRPr sz="3600" b="1">
                <a:latin typeface="Calibri"/>
                <a:ea typeface="Calibri"/>
                <a:cs typeface="Calibri"/>
                <a:sym typeface="Calibri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5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Patterns used</a:t>
            </a:r>
            <a:endParaRPr dirty="0"/>
          </a:p>
        </p:txBody>
      </p:sp>
      <p:sp>
        <p:nvSpPr>
          <p:cNvPr id="17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9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Tests</a:t>
            </a:r>
            <a:endParaRPr dirty="0"/>
          </a:p>
        </p:txBody>
      </p:sp>
      <p:sp>
        <p:nvSpPr>
          <p:cNvPr id="1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Google Shape;199;p13"/>
          <p:cNvSpPr txBox="1">
            <a:spLocks noGrp="1"/>
          </p:cNvSpPr>
          <p:nvPr>
            <p:ph type="body" sz="half" idx="1"/>
          </p:nvPr>
        </p:nvSpPr>
        <p:spPr>
          <a:xfrm>
            <a:off x="1090606" y="4827972"/>
            <a:ext cx="15568406" cy="8256012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1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Tests structure</a:t>
            </a:r>
            <a:endParaRPr dirty="0"/>
          </a:p>
        </p:txBody>
      </p:sp>
      <p:sp>
        <p:nvSpPr>
          <p:cNvPr id="18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3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800" spc="-156"/>
            </a:lvl1pPr>
          </a:lstStyle>
          <a:p>
            <a:r>
              <a:rPr lang="en-US" dirty="0"/>
              <a:t>Test design Techniques</a:t>
            </a:r>
            <a:endParaRPr dirty="0"/>
          </a:p>
        </p:txBody>
      </p:sp>
      <p:sp>
        <p:nvSpPr>
          <p:cNvPr id="18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Google Shape;23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6304" indent="-146304" defTabSz="1755604">
              <a:spcBef>
                <a:spcPts val="3200"/>
              </a:spcBef>
              <a:defRPr sz="3456" b="1"/>
            </a:pPr>
            <a:endParaRPr sz="288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36</Words>
  <Application>Microsoft Office PowerPoint</Application>
  <PresentationFormat>Произвольный</PresentationFormat>
  <Paragraphs>14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Helvetica Neue</vt:lpstr>
      <vt:lpstr>Helvetica Neue Medium</vt:lpstr>
      <vt:lpstr>30_BasicColor</vt:lpstr>
      <vt:lpstr>Graduation Project</vt:lpstr>
      <vt:lpstr>Tasks</vt:lpstr>
      <vt:lpstr>Tools</vt:lpstr>
      <vt:lpstr>Tools</vt:lpstr>
      <vt:lpstr>Project structure</vt:lpstr>
      <vt:lpstr>Patterns used</vt:lpstr>
      <vt:lpstr>Tests</vt:lpstr>
      <vt:lpstr>Tests structure</vt:lpstr>
      <vt:lpstr>Test design Techniques</vt:lpstr>
      <vt:lpstr>CI/CD Systems</vt:lpstr>
      <vt:lpstr>Allure Reporting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jaFFar</dc:creator>
  <cp:lastModifiedBy>Svyatoslav Svyatoslav</cp:lastModifiedBy>
  <cp:revision>6</cp:revision>
  <dcterms:modified xsi:type="dcterms:W3CDTF">2024-05-16T16:56:43Z</dcterms:modified>
</cp:coreProperties>
</file>