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8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3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488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90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582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92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53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241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28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70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1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0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54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26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2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72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9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008E08-5EA8-4C0A-99BE-3436A9E010B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9D52-0A0B-4672-B958-1FA176C5D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59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y-soft.net/chto-takoe-ra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CC79A-89CE-4925-A282-84B43B752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070" y="596159"/>
            <a:ext cx="9371860" cy="2453521"/>
          </a:xfrm>
        </p:spPr>
        <p:txBody>
          <a:bodyPr>
            <a:normAutofit fontScale="90000"/>
          </a:bodyPr>
          <a:lstStyle/>
          <a:p>
            <a:r>
              <a:rPr lang="ru-RU" sz="4900" b="1" dirty="0"/>
              <a:t>Защита данных пользователя смартфона в процессе деловых коммуникаций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3782A0-3FC2-4734-891E-47B4B78E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72" y="2567580"/>
            <a:ext cx="8825658" cy="861420"/>
          </a:xfrm>
        </p:spPr>
        <p:txBody>
          <a:bodyPr>
            <a:normAutofit/>
          </a:bodyPr>
          <a:lstStyle/>
          <a:p>
            <a:r>
              <a:rPr lang="ru-RU" sz="2800" b="1" dirty="0" err="1">
                <a:solidFill>
                  <a:schemeClr val="tx1"/>
                </a:solidFill>
              </a:rPr>
              <a:t>Хакатон</a:t>
            </a:r>
            <a:r>
              <a:rPr lang="ru-RU" sz="2800" b="1" dirty="0">
                <a:solidFill>
                  <a:schemeClr val="tx1"/>
                </a:solidFill>
              </a:rPr>
              <a:t> МГУ 2022</a:t>
            </a:r>
          </a:p>
          <a:p>
            <a:endParaRPr lang="ru-RU" cap="none" dirty="0">
              <a:solidFill>
                <a:schemeClr val="tx1"/>
              </a:solidFill>
            </a:endParaRPr>
          </a:p>
          <a:p>
            <a:endParaRPr lang="ru-RU" cap="none" dirty="0">
              <a:solidFill>
                <a:schemeClr val="tx1"/>
              </a:solidFill>
            </a:endParaRPr>
          </a:p>
          <a:p>
            <a:endParaRPr lang="ru-RU" cap="none" dirty="0">
              <a:solidFill>
                <a:schemeClr val="tx1"/>
              </a:solidFill>
            </a:endParaRPr>
          </a:p>
          <a:p>
            <a:endParaRPr lang="ru-RU" cap="none" dirty="0">
              <a:solidFill>
                <a:schemeClr val="tx1"/>
              </a:solidFill>
            </a:endParaRPr>
          </a:p>
          <a:p>
            <a:endParaRPr lang="ru-RU" cap="none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A9DBE-5F64-4AE6-B340-299F2CF52740}"/>
              </a:ext>
            </a:extLst>
          </p:cNvPr>
          <p:cNvSpPr txBox="1"/>
          <p:nvPr/>
        </p:nvSpPr>
        <p:spPr>
          <a:xfrm>
            <a:off x="6178858" y="5015882"/>
            <a:ext cx="3583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Команда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 err="1"/>
              <a:t>Plumbus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184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CE0D1-E3D0-4E86-9BD0-E967F197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Использование </a:t>
            </a:r>
            <a:r>
              <a:rPr lang="en-US" b="1" dirty="0"/>
              <a:t>RAT </a:t>
            </a:r>
            <a:r>
              <a:rPr lang="en-US" b="1" dirty="0" err="1"/>
              <a:t>AhMyth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BD10B-5326-405B-A73E-4770898A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Нашему вниманию будет предложено меню из семи пунктов, которое открывает доступ к разным функциям программы.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Контакты</a:t>
            </a:r>
          </a:p>
          <a:p>
            <a:r>
              <a:rPr lang="ru-RU" dirty="0"/>
              <a:t>С помощью этой функции можно вытащить весь список контактов, которые записаны в телефоне. Есть возможность скачать весь список контактов себе на машину.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D3E30E-C29B-47A1-B690-5CE7F90CF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3109912"/>
            <a:ext cx="5581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2500D-12CC-44CD-A3E6-BF5F4B6B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Как защититься от RAT на Андроид?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7AF77-607B-4B78-A163-E6C5C05E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825275"/>
            <a:ext cx="8946541" cy="2545715"/>
          </a:xfrm>
        </p:spPr>
        <p:txBody>
          <a:bodyPr/>
          <a:lstStyle/>
          <a:p>
            <a:r>
              <a:rPr lang="ru-RU" dirty="0"/>
              <a:t>Как бы банально это ни звучало, никогда не давайте свой телефон в чужие руки и не устанавливайте сомнительные приложения. На самом деле это практически единственный способ обеспечить собственную безопасность и защититься от RAT на </a:t>
            </a:r>
            <a:r>
              <a:rPr lang="ru-RU" dirty="0" err="1"/>
              <a:t>Android</a:t>
            </a:r>
            <a:r>
              <a:rPr lang="ru-RU" dirty="0"/>
              <a:t>. И конечно же, всегда обращайте внимание на предупреждения системы о возможном вреде, который может причинить устройству скачанное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40386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EF073-8FB4-41EC-B2B9-46CC384D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Условия </a:t>
            </a:r>
            <a:r>
              <a:rPr lang="ru-RU" b="1" dirty="0" err="1"/>
              <a:t>хакатона</a:t>
            </a:r>
            <a:r>
              <a:rPr lang="ru-RU" b="1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B0447-FDF5-4205-90E4-C2A388AA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надо использовать смартфон </a:t>
            </a:r>
            <a:r>
              <a:rPr lang="ru-RU" dirty="0" err="1"/>
              <a:t>Ayya</a:t>
            </a:r>
            <a:r>
              <a:rPr lang="ru-RU" dirty="0"/>
              <a:t> T1 (</a:t>
            </a:r>
            <a:r>
              <a:rPr lang="ru-RU" dirty="0" err="1"/>
              <a:t>Трастфон</a:t>
            </a:r>
            <a:r>
              <a:rPr lang="ru-RU" dirty="0"/>
              <a:t>), операционную систему </a:t>
            </a:r>
            <a:r>
              <a:rPr lang="ru-RU" dirty="0" err="1"/>
              <a:t>Android</a:t>
            </a:r>
            <a:r>
              <a:rPr lang="ru-RU" dirty="0"/>
              <a:t> 11 на нём, возможность установки любых </a:t>
            </a:r>
            <a:r>
              <a:rPr lang="ru-RU" dirty="0" err="1"/>
              <a:t>apk</a:t>
            </a:r>
            <a:r>
              <a:rPr lang="ru-RU" dirty="0"/>
              <a:t>-файлов, изменение настроек телефона, и доступа к произвольным сайтам.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8DBD91-E8DB-472C-A733-07B0615E1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" t="841" r="-340" b="-460"/>
          <a:stretch/>
        </p:blipFill>
        <p:spPr>
          <a:xfrm>
            <a:off x="2124000" y="3816000"/>
            <a:ext cx="7020000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6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8367E-525A-4FA7-8BAF-82D0CC01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Постановка задачи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739C3-10D3-4D1B-969E-0FC30CE5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способ получения содержимого адресной книги пользователя и отправки данных на сервер злоумышленника и разработать архитектуру решения противодействия этому способу перехвата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8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9C7D8-1087-4DDB-B646-A092D0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3BB06-375D-4BF0-9C54-FB4C6CB26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достижения поставленной задачи будем использовать </a:t>
            </a:r>
            <a:r>
              <a:rPr lang="en-US" dirty="0" err="1"/>
              <a:t>AhMyth</a:t>
            </a:r>
            <a:r>
              <a:rPr lang="en-US" dirty="0"/>
              <a:t> RAT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Термином 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</a:t>
            </a:r>
            <a:r>
              <a:rPr lang="ru-RU" dirty="0"/>
              <a:t> (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Tool</a:t>
            </a:r>
            <a:r>
              <a:rPr lang="ru-RU" dirty="0"/>
              <a:t>) принято называть утилиты удаленного администрирования.</a:t>
            </a:r>
          </a:p>
          <a:p>
            <a:r>
              <a:rPr lang="ru-RU" dirty="0"/>
              <a:t>В подобных случаях RAT нередко расшифровывают как 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Trojan</a:t>
            </a:r>
            <a:r>
              <a:rPr lang="ru-RU" dirty="0"/>
              <a:t>, и прямой перевод английского слова </a:t>
            </a:r>
            <a:r>
              <a:rPr lang="ru-RU" dirty="0" err="1"/>
              <a:t>rat</a:t>
            </a:r>
            <a:r>
              <a:rPr lang="ru-RU" dirty="0"/>
              <a:t> — «крыса» — тут приходится как нельзя кстати.</a:t>
            </a:r>
          </a:p>
        </p:txBody>
      </p:sp>
    </p:spTree>
    <p:extLst>
      <p:ext uri="{BB962C8B-B14F-4D97-AF65-F5344CB8AC3E}">
        <p14:creationId xmlns:p14="http://schemas.microsoft.com/office/powerpoint/2010/main" val="127091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31A9F-8B52-43C2-87B5-18D1D66F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Как создать RAT для </a:t>
            </a:r>
            <a:r>
              <a:rPr lang="ru-RU" b="1" dirty="0" err="1"/>
              <a:t>Android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1936A-DEEE-4256-8815-FF52F673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Программа для создания RAT для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AhMyth</a:t>
            </a:r>
            <a:r>
              <a:rPr lang="ru-RU" dirty="0"/>
              <a:t> состоит из двух компонентов.</a:t>
            </a:r>
          </a:p>
          <a:p>
            <a:endParaRPr lang="ru-RU" dirty="0"/>
          </a:p>
          <a:p>
            <a:r>
              <a:rPr lang="ru-RU" dirty="0"/>
              <a:t>— Серверное приложение, с помощью которого можно управлять зараженным устройством и создавать файлы APK с вредоносным кодом. Создано оно на </a:t>
            </a:r>
            <a:r>
              <a:rPr lang="ru-RU" dirty="0" err="1"/>
              <a:t>Electron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— фреймворке, разработанном на площадке </a:t>
            </a:r>
            <a:r>
              <a:rPr lang="ru-RU" dirty="0" err="1"/>
              <a:t>GitHub</a:t>
            </a:r>
            <a:r>
              <a:rPr lang="ru-RU" dirty="0"/>
              <a:t> для создания простых графических приложений.</a:t>
            </a:r>
          </a:p>
          <a:p>
            <a:endParaRPr lang="ru-RU" dirty="0"/>
          </a:p>
          <a:p>
            <a:r>
              <a:rPr lang="ru-RU" dirty="0"/>
              <a:t>—Клиентский APK, содержащий вредоносный код, который позволяет получить удаленный доступ к зараженному Андроид-устройству.</a:t>
            </a:r>
          </a:p>
        </p:txBody>
      </p:sp>
    </p:spTree>
    <p:extLst>
      <p:ext uri="{BB962C8B-B14F-4D97-AF65-F5344CB8AC3E}">
        <p14:creationId xmlns:p14="http://schemas.microsoft.com/office/powerpoint/2010/main" val="392069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D8091-C0D6-4659-B08D-A2E2EF46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Как создать RAT для </a:t>
            </a:r>
            <a:r>
              <a:rPr lang="ru-RU" b="1" dirty="0" err="1"/>
              <a:t>Android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A369D-CE05-4596-B297-7610C2E4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err="1"/>
              <a:t>AhMyth</a:t>
            </a:r>
            <a:r>
              <a:rPr lang="en-US" dirty="0"/>
              <a:t> RAT</a:t>
            </a:r>
            <a:r>
              <a:rPr lang="ru-RU" dirty="0"/>
              <a:t>.</a:t>
            </a:r>
          </a:p>
          <a:p>
            <a:r>
              <a:rPr lang="ru-RU" dirty="0"/>
              <a:t>Для работы серверной части  необходима уставленная на компьютер виртуальная машина </a:t>
            </a:r>
            <a:r>
              <a:rPr lang="ru-RU" dirty="0" err="1"/>
              <a:t>Java</a:t>
            </a:r>
            <a:r>
              <a:rPr lang="ru-RU" dirty="0"/>
              <a:t>. После этого нужно скачать </a:t>
            </a:r>
            <a:r>
              <a:rPr lang="ru-RU" dirty="0" err="1"/>
              <a:t>бинарники</a:t>
            </a:r>
            <a:r>
              <a:rPr lang="ru-RU" dirty="0"/>
              <a:t> самой </a:t>
            </a:r>
            <a:r>
              <a:rPr lang="ru-RU" dirty="0" err="1"/>
              <a:t>AhMyth</a:t>
            </a:r>
            <a:r>
              <a:rPr lang="ru-RU" dirty="0"/>
              <a:t>. В нашем случае</a:t>
            </a:r>
            <a:r>
              <a:rPr lang="en-US" dirty="0"/>
              <a:t> </a:t>
            </a:r>
            <a:r>
              <a:rPr lang="ru-RU" dirty="0"/>
              <a:t>используем ОС </a:t>
            </a:r>
            <a:r>
              <a:rPr lang="en-US" dirty="0"/>
              <a:t>Windows 10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587C26-E328-4C6F-ADCB-4D65801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29" y="3933011"/>
            <a:ext cx="8551306" cy="14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0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9D35A-158E-4586-B6F8-29E491C2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9" y="3524249"/>
            <a:ext cx="5381625" cy="27241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DFA68-8339-40E5-8F42-C6D5CCCE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Как создать RAT для </a:t>
            </a:r>
            <a:r>
              <a:rPr lang="ru-RU" b="1" dirty="0" err="1"/>
              <a:t>Android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C2516-0D4C-4AB8-9DF5-B80F8009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зараженного </a:t>
            </a:r>
            <a:r>
              <a:rPr lang="en-US" dirty="0"/>
              <a:t>APK</a:t>
            </a:r>
          </a:p>
          <a:p>
            <a:r>
              <a:rPr lang="ru-RU" dirty="0"/>
              <a:t>Чтобы создать файл APK для </a:t>
            </a:r>
            <a:r>
              <a:rPr lang="ru-RU" dirty="0" err="1"/>
              <a:t>Android</a:t>
            </a:r>
            <a:r>
              <a:rPr lang="ru-RU" dirty="0"/>
              <a:t>, откройте вкладку APK </a:t>
            </a:r>
            <a:r>
              <a:rPr lang="ru-RU" dirty="0" err="1"/>
              <a:t>Builder</a:t>
            </a:r>
            <a:r>
              <a:rPr lang="ru-RU" dirty="0"/>
              <a:t>. Внешний вид конструктора для создания RAT для </a:t>
            </a:r>
            <a:r>
              <a:rPr lang="ru-RU" dirty="0" err="1"/>
              <a:t>Android</a:t>
            </a:r>
            <a:r>
              <a:rPr lang="ru-RU" dirty="0"/>
              <a:t> показан ниже: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C53CF-93FC-4AB3-9222-EC114EC6B91A}"/>
              </a:ext>
            </a:extLst>
          </p:cNvPr>
          <p:cNvSpPr txBox="1"/>
          <p:nvPr/>
        </p:nvSpPr>
        <p:spPr>
          <a:xfrm>
            <a:off x="5601810" y="3732162"/>
            <a:ext cx="6458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окне </a:t>
            </a:r>
            <a:r>
              <a:rPr lang="ru-RU" sz="1600" dirty="0" err="1"/>
              <a:t>Source</a:t>
            </a:r>
            <a:r>
              <a:rPr lang="ru-RU" sz="1600" dirty="0"/>
              <a:t> IP нужно ввести IP-адрес атакующей машины.</a:t>
            </a:r>
          </a:p>
          <a:p>
            <a:endParaRPr lang="ru-RU" sz="1600" dirty="0"/>
          </a:p>
          <a:p>
            <a:r>
              <a:rPr lang="ru-RU" sz="1600" dirty="0"/>
              <a:t>В поле </a:t>
            </a:r>
            <a:r>
              <a:rPr lang="ru-RU" sz="1600" dirty="0" err="1"/>
              <a:t>Source</a:t>
            </a:r>
            <a:r>
              <a:rPr lang="ru-RU" sz="1600" dirty="0"/>
              <a:t> </a:t>
            </a:r>
            <a:r>
              <a:rPr lang="ru-RU" sz="1600" dirty="0" err="1"/>
              <a:t>Port</a:t>
            </a:r>
            <a:r>
              <a:rPr lang="ru-RU" sz="1600" dirty="0"/>
              <a:t> можно указать порт, который будет зарезервирован машиной для прослушивания подключений. По умолчанию используется порт 42 474.</a:t>
            </a:r>
            <a:endParaRPr lang="en-US" sz="1600" dirty="0"/>
          </a:p>
          <a:p>
            <a:endParaRPr lang="en-US" sz="1600" dirty="0"/>
          </a:p>
          <a:p>
            <a:r>
              <a:rPr lang="ru-RU" dirty="0"/>
              <a:t>Есть также опция </a:t>
            </a:r>
            <a:r>
              <a:rPr lang="ru-RU" dirty="0" err="1"/>
              <a:t>Bind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Apk</a:t>
            </a:r>
            <a:r>
              <a:rPr lang="ru-RU" dirty="0"/>
              <a:t>, которая позволяет склеить APK-файл с другим приложением.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Осталось нажать кнопку </a:t>
            </a:r>
            <a:r>
              <a:rPr lang="ru-RU" sz="1600" dirty="0" err="1"/>
              <a:t>Build</a:t>
            </a:r>
            <a:r>
              <a:rPr lang="ru-RU" sz="1600" dirty="0"/>
              <a:t> — по умолчанию зараженный файл сохраняется в папку:</a:t>
            </a:r>
          </a:p>
          <a:p>
            <a:r>
              <a:rPr lang="en-US" sz="1600" dirty="0"/>
              <a:t>&lt;strong&gt;C:\Users\&lt;</a:t>
            </a:r>
            <a:r>
              <a:rPr lang="en-US" sz="1600" dirty="0" err="1"/>
              <a:t>Your_Username</a:t>
            </a:r>
            <a:r>
              <a:rPr lang="en-US" sz="1600" dirty="0"/>
              <a:t>&gt;\</a:t>
            </a:r>
            <a:r>
              <a:rPr lang="en-US" sz="1600" dirty="0" err="1"/>
              <a:t>AhMyth</a:t>
            </a:r>
            <a:r>
              <a:rPr lang="en-US" sz="1600" dirty="0"/>
              <a:t>\Output&lt;/strong&gt;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434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F9234-32C1-4F36-BA27-8463246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Распространение </a:t>
            </a:r>
            <a:r>
              <a:rPr lang="en-US" b="1" dirty="0"/>
              <a:t>RAT </a:t>
            </a:r>
            <a:r>
              <a:rPr lang="ru-RU" b="1" dirty="0"/>
              <a:t>для </a:t>
            </a:r>
            <a:r>
              <a:rPr lang="en-US" b="1" dirty="0"/>
              <a:t>Android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459A9-CE37-4AC2-BBBE-D72BEA4C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118" y="2052918"/>
            <a:ext cx="6027936" cy="4195481"/>
          </a:xfrm>
        </p:spPr>
        <p:txBody>
          <a:bodyPr>
            <a:normAutofit/>
          </a:bodyPr>
          <a:lstStyle/>
          <a:p>
            <a:r>
              <a:rPr lang="ru-RU" dirty="0"/>
              <a:t>Для активации </a:t>
            </a:r>
            <a:r>
              <a:rPr lang="en-US" dirty="0"/>
              <a:t>RAT </a:t>
            </a:r>
            <a:r>
              <a:rPr lang="ru-RU" dirty="0"/>
              <a:t>нужно предоставить все требуемые разрешения и перезапустить устройство.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2425E2-8320-49CB-9C21-9CCB93BA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9" y="1639060"/>
            <a:ext cx="2762758" cy="50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1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4E0B3-8935-4E0F-81BD-784504EE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Соединение с зараженным устройством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9D5F3-AFD1-4EE2-AB8E-0498F635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Переходим на вкладку </a:t>
            </a:r>
            <a:r>
              <a:rPr lang="en-US" dirty="0"/>
              <a:t> Victims</a:t>
            </a:r>
            <a:r>
              <a:rPr lang="ru-RU" dirty="0"/>
              <a:t> и указываем тот же порт, что использовали ранее.</a:t>
            </a:r>
          </a:p>
          <a:p>
            <a:r>
              <a:rPr lang="ru-RU" dirty="0"/>
              <a:t>Нажимаем на </a:t>
            </a:r>
            <a:r>
              <a:rPr lang="ru-RU" dirty="0" err="1"/>
              <a:t>Listen</a:t>
            </a:r>
            <a:r>
              <a:rPr lang="ru-RU" dirty="0"/>
              <a:t>, и, если наш APK успешно заразил мобильное устройство, мы увидим новое подключение.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E30D79-F1ED-43F8-B0DF-BB9B7F15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4065186"/>
            <a:ext cx="5747435" cy="21832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48E07B-3A47-4817-BC4C-1C0D6A069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37" y="4451666"/>
            <a:ext cx="2725035" cy="14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79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514</Words>
  <Application>Microsoft Office PowerPoint</Application>
  <PresentationFormat>Широкоэкранный</PresentationFormat>
  <Paragraphs>51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Защита данных пользователя смартфона в процессе деловых коммуникаций </vt:lpstr>
      <vt:lpstr>Условия хакатона </vt:lpstr>
      <vt:lpstr>Постановка задачи </vt:lpstr>
      <vt:lpstr>Решение</vt:lpstr>
      <vt:lpstr>Как создать RAT для Android </vt:lpstr>
      <vt:lpstr>Как создать RAT для Android</vt:lpstr>
      <vt:lpstr>Как создать RAT для Android</vt:lpstr>
      <vt:lpstr>Распространение RAT для Android </vt:lpstr>
      <vt:lpstr>Соединение с зараженным устройством </vt:lpstr>
      <vt:lpstr>Использование RAT AhMyth </vt:lpstr>
      <vt:lpstr>Как защититься от RAT на Андроид?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данных пользователя смартфона в процессе деловых коммуникаций </dc:title>
  <dc:creator>сергей конопелько</dc:creator>
  <cp:lastModifiedBy>сергей конопелько</cp:lastModifiedBy>
  <cp:revision>2</cp:revision>
  <dcterms:created xsi:type="dcterms:W3CDTF">2022-12-11T12:57:11Z</dcterms:created>
  <dcterms:modified xsi:type="dcterms:W3CDTF">2022-12-11T14:03:23Z</dcterms:modified>
</cp:coreProperties>
</file>