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tlantabicyclesha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vybikes.com/data" TargetMode="External"/><Relationship Id="rId2" Type="http://schemas.openxmlformats.org/officeDocument/2006/relationships/hyperlink" Target="https://www.citibikenyc.com/system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ubwaydatachallenge.org/trip-history-dat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smtClean="0"/>
              <a:t>Atlanta</a:t>
            </a:r>
            <a:r>
              <a:rPr lang="en-US" dirty="0" smtClean="0"/>
              <a:t> Bike Share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Assembly, GA: Data Science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likelihood that a Bike Share program will succeed in the City of Atlanta? 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http://atlantabicycleshare.com/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Which age range </a:t>
            </a:r>
            <a:r>
              <a:rPr lang="en-US" b="1" i="1" dirty="0" smtClean="0"/>
              <a:t>will</a:t>
            </a:r>
            <a:r>
              <a:rPr lang="en-US" dirty="0" smtClean="0"/>
              <a:t> rent and/or </a:t>
            </a:r>
            <a:r>
              <a:rPr lang="en-US" b="1" i="1" dirty="0" smtClean="0"/>
              <a:t>use</a:t>
            </a:r>
            <a:r>
              <a:rPr lang="en-US" dirty="0" smtClean="0"/>
              <a:t> Bike Share bikes the most in another metropolitan city?</a:t>
            </a:r>
          </a:p>
          <a:p>
            <a:r>
              <a:rPr lang="en-US" dirty="0" smtClean="0"/>
              <a:t>Which age range(s) uses Bike Share bikes the most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8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Collection Method and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obtained from:</a:t>
            </a:r>
          </a:p>
          <a:p>
            <a:pPr lvl="1"/>
            <a:r>
              <a:rPr lang="en-US" dirty="0" smtClean="0"/>
              <a:t>NYC: Citi Bike </a:t>
            </a:r>
            <a:r>
              <a:rPr lang="en-US" dirty="0">
                <a:hlinkClick r:id="rId2"/>
              </a:rPr>
              <a:t>https://www.citibikenyc.com/system-data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Chicago: Divvy </a:t>
            </a:r>
            <a:r>
              <a:rPr lang="en-US" dirty="0">
                <a:hlinkClick r:id="rId3"/>
              </a:rPr>
              <a:t>https://www.divvybikes.com/data</a:t>
            </a:r>
            <a:endParaRPr lang="en-US" dirty="0"/>
          </a:p>
          <a:p>
            <a:pPr lvl="1"/>
            <a:r>
              <a:rPr lang="en-US" dirty="0" smtClean="0"/>
              <a:t>Boston: </a:t>
            </a:r>
            <a:r>
              <a:rPr lang="en-US" dirty="0" err="1" smtClean="0"/>
              <a:t>Hubway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http://hubwaydatachallenge.org/trip-history-data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Collection Method</a:t>
            </a:r>
          </a:p>
          <a:p>
            <a:pPr lvl="1"/>
            <a:r>
              <a:rPr lang="en-US" dirty="0" smtClean="0"/>
              <a:t>Downloaded CSV files (</a:t>
            </a:r>
            <a:r>
              <a:rPr lang="en-US" i="1" dirty="0" smtClean="0"/>
              <a:t>Chicago </a:t>
            </a:r>
            <a:r>
              <a:rPr lang="en-US" i="1" dirty="0"/>
              <a:t>Q1 &amp; Q2 2015 </a:t>
            </a:r>
            <a:r>
              <a:rPr lang="en-US" dirty="0"/>
              <a:t>Boston 2011 to 2013 </a:t>
            </a:r>
            <a:r>
              <a:rPr lang="en-US" dirty="0" smtClean="0"/>
              <a:t>NYC </a:t>
            </a:r>
            <a:r>
              <a:rPr lang="en-US" dirty="0"/>
              <a:t>Jan 2015 to Jul </a:t>
            </a:r>
            <a:r>
              <a:rPr lang="en-US" dirty="0" smtClean="0"/>
              <a:t>2015)</a:t>
            </a:r>
            <a:endParaRPr lang="en-US" dirty="0"/>
          </a:p>
          <a:p>
            <a:pPr lvl="1"/>
            <a:r>
              <a:rPr lang="en-US" dirty="0" smtClean="0"/>
              <a:t>Loaded into </a:t>
            </a:r>
            <a:r>
              <a:rPr lang="en-US" dirty="0" err="1" smtClean="0"/>
              <a:t>Sql</a:t>
            </a:r>
            <a:r>
              <a:rPr lang="en-US" dirty="0" smtClean="0"/>
              <a:t> Server via Integration services. Conformed gender and date time of trip into common values</a:t>
            </a:r>
          </a:p>
          <a:p>
            <a:pPr lvl="1"/>
            <a:r>
              <a:rPr lang="en-US" dirty="0" smtClean="0"/>
              <a:t>Aggregated transaction data to City,  Gender, Age,  Age Range, Number of records(number of rentals), and Total Duration (Seconds)</a:t>
            </a:r>
          </a:p>
        </p:txBody>
      </p:sp>
    </p:spTree>
    <p:extLst>
      <p:ext uri="{BB962C8B-B14F-4D97-AF65-F5344CB8AC3E}">
        <p14:creationId xmlns:p14="http://schemas.microsoft.com/office/powerpoint/2010/main" val="160502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Collection Method and Pre-Processing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5899"/>
          </a:xfrm>
        </p:spPr>
        <p:txBody>
          <a:bodyPr/>
          <a:lstStyle/>
          <a:p>
            <a:r>
              <a:rPr lang="en-US" dirty="0" smtClean="0"/>
              <a:t>Converted Age Ranges to Booleans</a:t>
            </a:r>
          </a:p>
          <a:p>
            <a:r>
              <a:rPr lang="en-US" dirty="0" smtClean="0"/>
              <a:t>Converted Males to 1 and Females to 0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51484"/>
              </p:ext>
            </p:extLst>
          </p:nvPr>
        </p:nvGraphicFramePr>
        <p:xfrm>
          <a:off x="492210" y="3031524"/>
          <a:ext cx="10974855" cy="3645805"/>
        </p:xfrm>
        <a:graphic>
          <a:graphicData uri="http://schemas.openxmlformats.org/drawingml/2006/table">
            <a:tbl>
              <a:tblPr/>
              <a:tblGrid>
                <a:gridCol w="731657"/>
                <a:gridCol w="731657"/>
                <a:gridCol w="731657"/>
                <a:gridCol w="731657"/>
                <a:gridCol w="731657"/>
                <a:gridCol w="731657"/>
                <a:gridCol w="731657"/>
                <a:gridCol w="731657"/>
                <a:gridCol w="731657"/>
                <a:gridCol w="731657"/>
                <a:gridCol w="731657"/>
                <a:gridCol w="731657"/>
                <a:gridCol w="731657"/>
                <a:gridCol w="731657"/>
                <a:gridCol w="731657"/>
              </a:tblGrid>
              <a:tr h="427045">
                <a:tc>
                  <a:txBody>
                    <a:bodyPr/>
                    <a:lstStyle/>
                    <a:p>
                      <a:pPr algn="l" fontAlgn="ctr"/>
                      <a:endParaRPr lang="en-US" sz="900" b="1" dirty="0">
                        <a:effectLst/>
                      </a:endParaRP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NumRec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Gender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YearOfBirth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TotalDur_sec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AvgDur_sec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AgeRange_12-17 years old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AgeRange_18-24 years old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AgeRange_25-34 years old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AgeRange_35-44 years old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AgeRange_45-54 years old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AgeRange_55-64 years old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AgeRange_65-74 years old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AgeRange_75 Years or older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137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34519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29501893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854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138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94877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65453986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689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139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25785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21327350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827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65651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46607724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709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16902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13438980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795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38182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25325204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663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8767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6872118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783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23663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15012151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634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4951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3585130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724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146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18975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11403200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600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2922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2821387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965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12723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7903008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621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2158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1996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1767642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819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150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5527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1996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4164618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753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151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1108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927714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837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152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4891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3533782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722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153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893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766614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858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154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3176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2406134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757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9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155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16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19152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638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156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808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16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1999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516434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639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11889" marR="11889" marT="11889" marB="118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4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>process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636"/>
            <a:ext cx="10515600" cy="4351338"/>
          </a:xfrm>
        </p:spPr>
        <p:txBody>
          <a:bodyPr/>
          <a:lstStyle/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MSE: 421.37648</a:t>
            </a:r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Accuracy  Score: 0.025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Training Score: 0.15</a:t>
            </a:r>
          </a:p>
          <a:p>
            <a:pPr lvl="1"/>
            <a:r>
              <a:rPr lang="en-US" dirty="0" smtClean="0"/>
              <a:t>Test Score: 0</a:t>
            </a:r>
          </a:p>
          <a:p>
            <a:r>
              <a:rPr lang="en-US" dirty="0" smtClean="0"/>
              <a:t>Feature Importance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50" y="1416968"/>
            <a:ext cx="4247619" cy="3019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444" y="4992879"/>
            <a:ext cx="4266667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2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</a:t>
            </a:r>
            <a:r>
              <a:rPr lang="en-US" dirty="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Observed interesting patterns via Visualizations across 3 cities</a:t>
            </a:r>
          </a:p>
          <a:p>
            <a:pPr lvl="1"/>
            <a:r>
              <a:rPr lang="en-US" dirty="0" smtClean="0"/>
              <a:t>Weekday vs. Weekend patterns</a:t>
            </a:r>
          </a:p>
          <a:p>
            <a:pPr lvl="1"/>
            <a:r>
              <a:rPr lang="en-US" dirty="0" smtClean="0"/>
              <a:t>Rentals/Usage by Month</a:t>
            </a:r>
          </a:p>
          <a:p>
            <a:pPr lvl="1"/>
            <a:r>
              <a:rPr lang="en-US" dirty="0" smtClean="0"/>
              <a:t>Rentals by gender</a:t>
            </a:r>
          </a:p>
          <a:p>
            <a:r>
              <a:rPr lang="en-US" dirty="0" smtClean="0"/>
              <a:t>NYC explorations and visualizations</a:t>
            </a:r>
          </a:p>
          <a:p>
            <a:pPr lvl="1"/>
            <a:r>
              <a:rPr lang="en-US" dirty="0" smtClean="0"/>
              <a:t>Location density for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 smtClean="0"/>
              <a:t>(Final thoughts…)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Availability of open data to add more features</a:t>
            </a:r>
          </a:p>
          <a:p>
            <a:r>
              <a:rPr lang="en-US" dirty="0" smtClean="0"/>
              <a:t>Successes</a:t>
            </a:r>
          </a:p>
          <a:p>
            <a:pPr lvl="1"/>
            <a:r>
              <a:rPr lang="en-US" dirty="0" smtClean="0"/>
              <a:t>Patterns in NYC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Combine with weather data for dates/months</a:t>
            </a:r>
          </a:p>
          <a:p>
            <a:pPr lvl="1"/>
            <a:r>
              <a:rPr lang="en-US" dirty="0" smtClean="0"/>
              <a:t>Combine with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6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1454</TotalTime>
  <Words>508</Words>
  <Application>Microsoft Office PowerPoint</Application>
  <PresentationFormat>Widescreen</PresentationFormat>
  <Paragraphs>357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Atlanta Bike Share Analysis</vt:lpstr>
      <vt:lpstr>Problem Statement</vt:lpstr>
      <vt:lpstr>Data, Collection Method and Pre-Processing</vt:lpstr>
      <vt:lpstr>Data, Collection Method and Pre-Processing</vt:lpstr>
      <vt:lpstr>Modeling process and Results</vt:lpstr>
      <vt:lpstr>Exploration and visualizations</vt:lpstr>
      <vt:lpstr>Conclusion (Final thoughts…)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Bike Share</dc:title>
  <dc:creator>Wadhawan, Samir</dc:creator>
  <cp:lastModifiedBy>Wadhawan, Samir</cp:lastModifiedBy>
  <cp:revision>15</cp:revision>
  <dcterms:created xsi:type="dcterms:W3CDTF">2015-09-22T22:10:33Z</dcterms:created>
  <dcterms:modified xsi:type="dcterms:W3CDTF">2015-11-17T04:33:57Z</dcterms:modified>
</cp:coreProperties>
</file>