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tlantabicyclesha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vathon.com/data.html" TargetMode="External"/><Relationship Id="rId2" Type="http://schemas.openxmlformats.org/officeDocument/2006/relationships/hyperlink" Target="https://www.citibikenyc.com/system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Atlanta Bike Share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Proposal – GA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5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likelihood that a Bike Share program will succeed in the City of Atlanta? 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http://atlantabicycleshare.com/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48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determine the probability of adoption of a bike share program in the City of Atlanta by comparing to the NYC Bike Share program: Citi Bike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0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that shall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Citi Bike</a:t>
            </a:r>
          </a:p>
          <a:p>
            <a:pPr lvl="1"/>
            <a:r>
              <a:rPr lang="en-US" dirty="0">
                <a:hlinkClick r:id="rId2"/>
              </a:rPr>
              <a:t>https://www.citibikenyc.com/system-data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Gov</a:t>
            </a:r>
            <a:r>
              <a:rPr lang="en-US" dirty="0" smtClean="0"/>
              <a:t> a thon</a:t>
            </a:r>
          </a:p>
          <a:p>
            <a:pPr lvl="1"/>
            <a:r>
              <a:rPr lang="en-US" dirty="0">
                <a:hlinkClick r:id="rId3"/>
              </a:rPr>
              <a:t>http://govathon.com/data.html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6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I choose this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Interest </a:t>
            </a:r>
            <a:r>
              <a:rPr lang="en-US" dirty="0"/>
              <a:t>in alternative transportation means in Atlanta. As a former resident of NYC, I am interested to know if successful NYC public initiatives will work out in Atlanta.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0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102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Atlanta Bike Share</vt:lpstr>
      <vt:lpstr>Problem Statement</vt:lpstr>
      <vt:lpstr>My Objective</vt:lpstr>
      <vt:lpstr>Data that shall be used</vt:lpstr>
      <vt:lpstr>Why did I choose this topic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Atlanta Bike Share</dc:title>
  <dc:creator>Wadhawan, Samir</dc:creator>
  <cp:lastModifiedBy>Wadhawan, Samir</cp:lastModifiedBy>
  <cp:revision>2</cp:revision>
  <dcterms:created xsi:type="dcterms:W3CDTF">2015-09-22T22:10:33Z</dcterms:created>
  <dcterms:modified xsi:type="dcterms:W3CDTF">2015-09-22T22:20:56Z</dcterms:modified>
</cp:coreProperties>
</file>