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tlantabicycleshar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vvybikes.com/data" TargetMode="External"/><Relationship Id="rId3" Type="http://schemas.openxmlformats.org/officeDocument/2006/relationships/hyperlink" Target="http://govathon.com/data.html" TargetMode="External"/><Relationship Id="rId7" Type="http://schemas.openxmlformats.org/officeDocument/2006/relationships/hyperlink" Target="https://www.capitalbikeshare.com/trip-history-data" TargetMode="External"/><Relationship Id="rId2" Type="http://schemas.openxmlformats.org/officeDocument/2006/relationships/hyperlink" Target="https://www.citibikenyc.com/system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ivicdata.com/dataset/nyc-bike-share-trip-data" TargetMode="External"/><Relationship Id="rId5" Type="http://schemas.openxmlformats.org/officeDocument/2006/relationships/hyperlink" Target="http://www.bayareabikeshare.com/open-data" TargetMode="External"/><Relationship Id="rId4" Type="http://schemas.openxmlformats.org/officeDocument/2006/relationships/hyperlink" Target="http://arc.garc.opendata.arcgis.com/datasets/5c40e76746374d71acaa0a7b3973b195_120?uiTab=table" TargetMode="External"/><Relationship Id="rId9" Type="http://schemas.openxmlformats.org/officeDocument/2006/relationships/hyperlink" Target="https://www.divvybikes.com/datachallen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trike="sngStrike" dirty="0" smtClean="0"/>
              <a:t>Atlanta</a:t>
            </a:r>
            <a:r>
              <a:rPr lang="en-US" dirty="0" smtClean="0"/>
              <a:t> Bike </a:t>
            </a:r>
            <a:r>
              <a:rPr lang="en-US" dirty="0" smtClean="0"/>
              <a:t>Share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General Assembly, GA: </a:t>
            </a:r>
            <a:r>
              <a:rPr lang="en-US" dirty="0" smtClean="0"/>
              <a:t>Data </a:t>
            </a:r>
            <a:r>
              <a:rPr lang="en-US" dirty="0" smtClean="0"/>
              <a:t>Science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5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0" y="78929"/>
            <a:ext cx="11269363" cy="657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1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likelihood that a Bike Share program will succeed in the City of Atlanta? 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http://atlantabicycleshare.com/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148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success criteria that will allow for successful adoption of a Bike Share program in Atlanta by exploring Bike Share data from NYC, D.C. , San Francisco and possibly Boston.</a:t>
            </a:r>
          </a:p>
          <a:p>
            <a:r>
              <a:rPr lang="en-US" dirty="0" smtClean="0"/>
              <a:t>Questions I have:</a:t>
            </a:r>
          </a:p>
          <a:p>
            <a:pPr lvl="1"/>
            <a:r>
              <a:rPr lang="en-US" dirty="0" smtClean="0"/>
              <a:t>How many Men vs. Women have used Bike Share?</a:t>
            </a:r>
          </a:p>
          <a:p>
            <a:pPr lvl="1"/>
            <a:r>
              <a:rPr lang="en-US" dirty="0" smtClean="0"/>
              <a:t>Which age range is the largest subscribers ?</a:t>
            </a:r>
          </a:p>
          <a:p>
            <a:pPr lvl="1"/>
            <a:r>
              <a:rPr lang="en-US" dirty="0" smtClean="0"/>
              <a:t>Frequency of distance Bikes have been used by whom?</a:t>
            </a:r>
          </a:p>
          <a:p>
            <a:pPr lvl="1"/>
            <a:r>
              <a:rPr lang="en-US" dirty="0" smtClean="0"/>
              <a:t>Popular locations for Bike Share in each relevant city?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0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that shall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 from Citi Bike, Capital Bike Share, Bay Area Bike Share, and Divvy Data</a:t>
            </a:r>
          </a:p>
          <a:p>
            <a:r>
              <a:rPr lang="en-US" dirty="0" smtClean="0"/>
              <a:t>Other Sources include Atlanta Government Open Data for Atlanta metrics</a:t>
            </a:r>
          </a:p>
          <a:p>
            <a:pPr lvl="1"/>
            <a:r>
              <a:rPr lang="en-US" dirty="0">
                <a:hlinkClick r:id="rId2"/>
              </a:rPr>
              <a:t>https://www.citibikenyc.com/system-data</a:t>
            </a:r>
            <a:r>
              <a:rPr lang="en-US" dirty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://govathon.com/data.html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://arc.garc.opendata.arcgis.com/datasets/5c40e76746374d71acaa0a7b3973b195_120?uiTab=table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http://www.bayareabikeshare.com/open-data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http://www.civicdata.com/dataset/nyc-bike-share-trip-data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https://www.capitalbikeshare.com/trip-history-data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https://www.divvybikes.com/data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https://www.divvybikes.com/datachallenge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6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1246</TotalTime>
  <Words>166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Atlanta Bike Share Analysis</vt:lpstr>
      <vt:lpstr>PowerPoint Presentation</vt:lpstr>
      <vt:lpstr>Problem Statement</vt:lpstr>
      <vt:lpstr>My Objective</vt:lpstr>
      <vt:lpstr>Data that shall be used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Atlanta Bike Share</dc:title>
  <dc:creator>Wadhawan, Samir</dc:creator>
  <cp:lastModifiedBy>Wadhawan, Samir</cp:lastModifiedBy>
  <cp:revision>8</cp:revision>
  <dcterms:created xsi:type="dcterms:W3CDTF">2015-09-22T22:10:33Z</dcterms:created>
  <dcterms:modified xsi:type="dcterms:W3CDTF">2015-11-16T16:25:15Z</dcterms:modified>
</cp:coreProperties>
</file>