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73" r:id="rId7"/>
    <p:sldId id="264" r:id="rId8"/>
    <p:sldId id="265" r:id="rId9"/>
    <p:sldId id="269" r:id="rId10"/>
    <p:sldId id="267" r:id="rId11"/>
    <p:sldId id="270" r:id="rId12"/>
    <p:sldId id="275" r:id="rId13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BankGothic Lt BT" panose="020B0607020203060204" pitchFamily="34" charset="0"/>
      <p:regular r:id="rId16"/>
    </p:embeddedFont>
    <p:embeddedFont>
      <p:font typeface="Bebas Neue" panose="020B0606020202050201" pitchFamily="34" charset="0"/>
      <p:regular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Darker Grotesque Black" panose="020B0604020202020204" charset="0"/>
      <p:bold r:id="rId22"/>
    </p:embeddedFont>
    <p:embeddedFont>
      <p:font typeface="Space Grotesk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FFD0CB-3359-4A5C-A5A1-DCE01F8EA2AD}">
  <a:tblStyle styleId="{5BFFD0CB-3359-4A5C-A5A1-DCE01F8EA2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9" name="Google Shape;2839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ge1d838b627_4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5" name="Google Shape;3075;ge1d838b627_4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6" name="Google Shape;3216;ge20d9cf87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7" name="Google Shape;3217;ge20d9cf87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6" name="Google Shape;3736;g135c9f142d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7" name="Google Shape;3737;g135c9f142d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" name="Google Shape;2847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8" name="Google Shape;2848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9" name="Google Shape;2859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ge1d838b627_4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3" name="Google Shape;2923;ge1d838b627_4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2" name="Google Shape;2932;ge1d838b627_4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3" name="Google Shape;2933;ge1d838b627_4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" name="Google Shape;3299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0" name="Google Shape;3300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e1d838b627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e1d838b627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6" name="Google Shape;3036;ge1d838b62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7" name="Google Shape;3037;ge1d838b62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3" name="Google Shape;3193;ge1d838b627_4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4" name="Google Shape;3194;ge1d838b627_4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6249997" y="191736"/>
            <a:ext cx="3922865" cy="1882461"/>
          </a:xfrm>
          <a:custGeom>
            <a:avLst/>
            <a:gdLst/>
            <a:ahLst/>
            <a:cxnLst/>
            <a:rect l="l" t="t" r="r" b="b"/>
            <a:pathLst>
              <a:path w="285455" h="136981" extrusionOk="0">
                <a:moveTo>
                  <a:pt x="245678" y="219"/>
                </a:moveTo>
                <a:cubicBezTo>
                  <a:pt x="249235" y="3481"/>
                  <a:pt x="252953" y="6505"/>
                  <a:pt x="256914" y="9285"/>
                </a:cubicBezTo>
                <a:cubicBezTo>
                  <a:pt x="257312" y="9580"/>
                  <a:pt x="257768" y="9850"/>
                  <a:pt x="258224" y="10088"/>
                </a:cubicBezTo>
                <a:cubicBezTo>
                  <a:pt x="256112" y="12309"/>
                  <a:pt x="253967" y="14556"/>
                  <a:pt x="251829" y="16778"/>
                </a:cubicBezTo>
                <a:cubicBezTo>
                  <a:pt x="249261" y="19481"/>
                  <a:pt x="246770" y="22210"/>
                  <a:pt x="244285" y="24990"/>
                </a:cubicBezTo>
                <a:cubicBezTo>
                  <a:pt x="241877" y="22981"/>
                  <a:pt x="239443" y="21003"/>
                  <a:pt x="237036" y="19025"/>
                </a:cubicBezTo>
                <a:cubicBezTo>
                  <a:pt x="240593" y="13138"/>
                  <a:pt x="243347" y="6800"/>
                  <a:pt x="245678" y="322"/>
                </a:cubicBezTo>
                <a:cubicBezTo>
                  <a:pt x="245704" y="296"/>
                  <a:pt x="245678" y="245"/>
                  <a:pt x="245678" y="219"/>
                </a:cubicBezTo>
                <a:close/>
                <a:moveTo>
                  <a:pt x="192437" y="5002"/>
                </a:moveTo>
                <a:cubicBezTo>
                  <a:pt x="192835" y="12014"/>
                  <a:pt x="193105" y="19025"/>
                  <a:pt x="193240" y="26030"/>
                </a:cubicBezTo>
                <a:cubicBezTo>
                  <a:pt x="189817" y="22878"/>
                  <a:pt x="186389" y="19719"/>
                  <a:pt x="182883" y="16669"/>
                </a:cubicBezTo>
                <a:cubicBezTo>
                  <a:pt x="184918" y="14852"/>
                  <a:pt x="186633" y="12656"/>
                  <a:pt x="188289" y="10492"/>
                </a:cubicBezTo>
                <a:cubicBezTo>
                  <a:pt x="189657" y="8669"/>
                  <a:pt x="191044" y="6826"/>
                  <a:pt x="192437" y="5002"/>
                </a:cubicBezTo>
                <a:close/>
                <a:moveTo>
                  <a:pt x="103028" y="5754"/>
                </a:moveTo>
                <a:cubicBezTo>
                  <a:pt x="106585" y="7950"/>
                  <a:pt x="110142" y="10113"/>
                  <a:pt x="113699" y="12284"/>
                </a:cubicBezTo>
                <a:cubicBezTo>
                  <a:pt x="110842" y="15199"/>
                  <a:pt x="108646" y="18647"/>
                  <a:pt x="106476" y="22101"/>
                </a:cubicBezTo>
                <a:cubicBezTo>
                  <a:pt x="103965" y="26114"/>
                  <a:pt x="101557" y="29966"/>
                  <a:pt x="99040" y="33979"/>
                </a:cubicBezTo>
                <a:cubicBezTo>
                  <a:pt x="95644" y="31758"/>
                  <a:pt x="92273" y="29510"/>
                  <a:pt x="88851" y="27347"/>
                </a:cubicBezTo>
                <a:cubicBezTo>
                  <a:pt x="93024" y="20952"/>
                  <a:pt x="98719" y="12361"/>
                  <a:pt x="103028" y="5754"/>
                </a:cubicBezTo>
                <a:close/>
                <a:moveTo>
                  <a:pt x="52092" y="6582"/>
                </a:moveTo>
                <a:cubicBezTo>
                  <a:pt x="54686" y="8213"/>
                  <a:pt x="57254" y="9850"/>
                  <a:pt x="59822" y="11507"/>
                </a:cubicBezTo>
                <a:cubicBezTo>
                  <a:pt x="61453" y="12579"/>
                  <a:pt x="63110" y="13619"/>
                  <a:pt x="64773" y="14666"/>
                </a:cubicBezTo>
                <a:cubicBezTo>
                  <a:pt x="62814" y="18595"/>
                  <a:pt x="60599" y="22396"/>
                  <a:pt x="58108" y="26005"/>
                </a:cubicBezTo>
                <a:cubicBezTo>
                  <a:pt x="55752" y="29433"/>
                  <a:pt x="52997" y="32721"/>
                  <a:pt x="51873" y="36817"/>
                </a:cubicBezTo>
                <a:cubicBezTo>
                  <a:pt x="51848" y="36869"/>
                  <a:pt x="51796" y="36920"/>
                  <a:pt x="51771" y="36978"/>
                </a:cubicBezTo>
                <a:cubicBezTo>
                  <a:pt x="48824" y="35373"/>
                  <a:pt x="45831" y="33896"/>
                  <a:pt x="42782" y="32721"/>
                </a:cubicBezTo>
                <a:cubicBezTo>
                  <a:pt x="40611" y="31892"/>
                  <a:pt x="39058" y="30820"/>
                  <a:pt x="37003" y="29780"/>
                </a:cubicBezTo>
                <a:cubicBezTo>
                  <a:pt x="41600" y="21484"/>
                  <a:pt x="46018" y="13754"/>
                  <a:pt x="52092" y="6582"/>
                </a:cubicBezTo>
                <a:close/>
                <a:moveTo>
                  <a:pt x="223764" y="9690"/>
                </a:moveTo>
                <a:cubicBezTo>
                  <a:pt x="227828" y="13060"/>
                  <a:pt x="231950" y="16399"/>
                  <a:pt x="236073" y="19744"/>
                </a:cubicBezTo>
                <a:cubicBezTo>
                  <a:pt x="232381" y="25607"/>
                  <a:pt x="227912" y="30878"/>
                  <a:pt x="222294" y="35051"/>
                </a:cubicBezTo>
                <a:cubicBezTo>
                  <a:pt x="219057" y="37427"/>
                  <a:pt x="215603" y="39411"/>
                  <a:pt x="212181" y="41472"/>
                </a:cubicBezTo>
                <a:cubicBezTo>
                  <a:pt x="211648" y="41068"/>
                  <a:pt x="211109" y="40638"/>
                  <a:pt x="210576" y="40214"/>
                </a:cubicBezTo>
                <a:cubicBezTo>
                  <a:pt x="208245" y="38365"/>
                  <a:pt x="205972" y="36438"/>
                  <a:pt x="203725" y="34461"/>
                </a:cubicBezTo>
                <a:cubicBezTo>
                  <a:pt x="205465" y="32188"/>
                  <a:pt x="207205" y="29915"/>
                  <a:pt x="208919" y="27610"/>
                </a:cubicBezTo>
                <a:cubicBezTo>
                  <a:pt x="213542" y="21407"/>
                  <a:pt x="218518" y="15410"/>
                  <a:pt x="223764" y="9690"/>
                </a:cubicBezTo>
                <a:close/>
                <a:moveTo>
                  <a:pt x="193695" y="27693"/>
                </a:moveTo>
                <a:cubicBezTo>
                  <a:pt x="195943" y="29780"/>
                  <a:pt x="198216" y="31841"/>
                  <a:pt x="200514" y="33870"/>
                </a:cubicBezTo>
                <a:cubicBezTo>
                  <a:pt x="198241" y="36843"/>
                  <a:pt x="195968" y="39809"/>
                  <a:pt x="193670" y="42782"/>
                </a:cubicBezTo>
                <a:cubicBezTo>
                  <a:pt x="193747" y="37748"/>
                  <a:pt x="193772" y="32721"/>
                  <a:pt x="193695" y="27693"/>
                </a:cubicBezTo>
                <a:close/>
                <a:moveTo>
                  <a:pt x="131009" y="4039"/>
                </a:moveTo>
                <a:cubicBezTo>
                  <a:pt x="132428" y="4842"/>
                  <a:pt x="133822" y="5645"/>
                  <a:pt x="135241" y="6479"/>
                </a:cubicBezTo>
                <a:cubicBezTo>
                  <a:pt x="132082" y="11397"/>
                  <a:pt x="128923" y="16348"/>
                  <a:pt x="125552" y="21163"/>
                </a:cubicBezTo>
                <a:cubicBezTo>
                  <a:pt x="123786" y="23732"/>
                  <a:pt x="121943" y="26249"/>
                  <a:pt x="120043" y="28708"/>
                </a:cubicBezTo>
                <a:cubicBezTo>
                  <a:pt x="118328" y="30929"/>
                  <a:pt x="116511" y="33093"/>
                  <a:pt x="114823" y="35340"/>
                </a:cubicBezTo>
                <a:cubicBezTo>
                  <a:pt x="113031" y="37697"/>
                  <a:pt x="111375" y="40156"/>
                  <a:pt x="110091" y="42859"/>
                </a:cubicBezTo>
                <a:cubicBezTo>
                  <a:pt x="107362" y="40747"/>
                  <a:pt x="104582" y="38101"/>
                  <a:pt x="102039" y="36143"/>
                </a:cubicBezTo>
                <a:cubicBezTo>
                  <a:pt x="104549" y="32130"/>
                  <a:pt x="106212" y="29485"/>
                  <a:pt x="108723" y="25472"/>
                </a:cubicBezTo>
                <a:cubicBezTo>
                  <a:pt x="110893" y="22017"/>
                  <a:pt x="113115" y="18569"/>
                  <a:pt x="115946" y="15654"/>
                </a:cubicBezTo>
                <a:cubicBezTo>
                  <a:pt x="116081" y="15520"/>
                  <a:pt x="116190" y="15385"/>
                  <a:pt x="116325" y="15250"/>
                </a:cubicBezTo>
                <a:cubicBezTo>
                  <a:pt x="119831" y="11802"/>
                  <a:pt x="124216" y="9369"/>
                  <a:pt x="128146" y="6421"/>
                </a:cubicBezTo>
                <a:cubicBezTo>
                  <a:pt x="129109" y="5677"/>
                  <a:pt x="130104" y="4900"/>
                  <a:pt x="131009" y="4039"/>
                </a:cubicBezTo>
                <a:close/>
                <a:moveTo>
                  <a:pt x="65145" y="14903"/>
                </a:moveTo>
                <a:cubicBezTo>
                  <a:pt x="68567" y="17041"/>
                  <a:pt x="71996" y="19186"/>
                  <a:pt x="75444" y="21298"/>
                </a:cubicBezTo>
                <a:cubicBezTo>
                  <a:pt x="71431" y="27905"/>
                  <a:pt x="67392" y="34461"/>
                  <a:pt x="63245" y="41068"/>
                </a:cubicBezTo>
                <a:cubicBezTo>
                  <a:pt x="62789" y="41761"/>
                  <a:pt x="62365" y="42461"/>
                  <a:pt x="61935" y="43154"/>
                </a:cubicBezTo>
                <a:cubicBezTo>
                  <a:pt x="58776" y="41093"/>
                  <a:pt x="55514" y="39064"/>
                  <a:pt x="52143" y="37190"/>
                </a:cubicBezTo>
                <a:cubicBezTo>
                  <a:pt x="52169" y="37164"/>
                  <a:pt x="52194" y="37106"/>
                  <a:pt x="52220" y="37080"/>
                </a:cubicBezTo>
                <a:cubicBezTo>
                  <a:pt x="52220" y="37055"/>
                  <a:pt x="52252" y="37029"/>
                  <a:pt x="52252" y="37003"/>
                </a:cubicBezTo>
                <a:cubicBezTo>
                  <a:pt x="52278" y="37003"/>
                  <a:pt x="52278" y="36978"/>
                  <a:pt x="52304" y="36946"/>
                </a:cubicBezTo>
                <a:cubicBezTo>
                  <a:pt x="52329" y="36920"/>
                  <a:pt x="52329" y="36869"/>
                  <a:pt x="52329" y="36817"/>
                </a:cubicBezTo>
                <a:cubicBezTo>
                  <a:pt x="53453" y="32746"/>
                  <a:pt x="56265" y="29459"/>
                  <a:pt x="58615" y="26005"/>
                </a:cubicBezTo>
                <a:cubicBezTo>
                  <a:pt x="61049" y="22448"/>
                  <a:pt x="63219" y="18730"/>
                  <a:pt x="65145" y="14903"/>
                </a:cubicBezTo>
                <a:close/>
                <a:moveTo>
                  <a:pt x="264350" y="6929"/>
                </a:moveTo>
                <a:cubicBezTo>
                  <a:pt x="270366" y="12951"/>
                  <a:pt x="276761" y="18595"/>
                  <a:pt x="283426" y="23867"/>
                </a:cubicBezTo>
                <a:cubicBezTo>
                  <a:pt x="278103" y="30795"/>
                  <a:pt x="272562" y="37588"/>
                  <a:pt x="266944" y="44304"/>
                </a:cubicBezTo>
                <a:cubicBezTo>
                  <a:pt x="260471" y="37806"/>
                  <a:pt x="253569" y="31783"/>
                  <a:pt x="246506" y="25928"/>
                </a:cubicBezTo>
                <a:cubicBezTo>
                  <a:pt x="248991" y="23173"/>
                  <a:pt x="251482" y="20412"/>
                  <a:pt x="254051" y="17741"/>
                </a:cubicBezTo>
                <a:cubicBezTo>
                  <a:pt x="256189" y="15494"/>
                  <a:pt x="258301" y="13272"/>
                  <a:pt x="260446" y="11025"/>
                </a:cubicBezTo>
                <a:cubicBezTo>
                  <a:pt x="261756" y="9657"/>
                  <a:pt x="263040" y="8296"/>
                  <a:pt x="264350" y="6929"/>
                </a:cubicBezTo>
                <a:close/>
                <a:moveTo>
                  <a:pt x="236394" y="20014"/>
                </a:moveTo>
                <a:cubicBezTo>
                  <a:pt x="238801" y="21992"/>
                  <a:pt x="241235" y="23976"/>
                  <a:pt x="243643" y="25979"/>
                </a:cubicBezTo>
                <a:cubicBezTo>
                  <a:pt x="236605" y="33819"/>
                  <a:pt x="229812" y="41896"/>
                  <a:pt x="222936" y="49896"/>
                </a:cubicBezTo>
                <a:cubicBezTo>
                  <a:pt x="219481" y="47193"/>
                  <a:pt x="216008" y="44490"/>
                  <a:pt x="212528" y="41761"/>
                </a:cubicBezTo>
                <a:cubicBezTo>
                  <a:pt x="215526" y="39970"/>
                  <a:pt x="218550" y="38204"/>
                  <a:pt x="221407" y="36201"/>
                </a:cubicBezTo>
                <a:cubicBezTo>
                  <a:pt x="227026" y="32239"/>
                  <a:pt x="231681" y="27154"/>
                  <a:pt x="235456" y="21459"/>
                </a:cubicBezTo>
                <a:cubicBezTo>
                  <a:pt x="235777" y="20977"/>
                  <a:pt x="236073" y="20496"/>
                  <a:pt x="236394" y="20014"/>
                </a:cubicBezTo>
                <a:close/>
                <a:moveTo>
                  <a:pt x="76298" y="21671"/>
                </a:moveTo>
                <a:cubicBezTo>
                  <a:pt x="79990" y="23944"/>
                  <a:pt x="83656" y="26249"/>
                  <a:pt x="87322" y="28522"/>
                </a:cubicBezTo>
                <a:cubicBezTo>
                  <a:pt x="82533" y="35880"/>
                  <a:pt x="77775" y="43206"/>
                  <a:pt x="72985" y="50564"/>
                </a:cubicBezTo>
                <a:cubicBezTo>
                  <a:pt x="69614" y="48131"/>
                  <a:pt x="66243" y="45748"/>
                  <a:pt x="62789" y="43501"/>
                </a:cubicBezTo>
                <a:cubicBezTo>
                  <a:pt x="63219" y="42808"/>
                  <a:pt x="63675" y="42114"/>
                  <a:pt x="64099" y="41414"/>
                </a:cubicBezTo>
                <a:cubicBezTo>
                  <a:pt x="68246" y="34808"/>
                  <a:pt x="72317" y="28252"/>
                  <a:pt x="76298" y="21671"/>
                </a:cubicBezTo>
                <a:close/>
                <a:moveTo>
                  <a:pt x="135613" y="6691"/>
                </a:moveTo>
                <a:cubicBezTo>
                  <a:pt x="138714" y="8534"/>
                  <a:pt x="141822" y="10434"/>
                  <a:pt x="144872" y="12386"/>
                </a:cubicBezTo>
                <a:cubicBezTo>
                  <a:pt x="142008" y="16695"/>
                  <a:pt x="139279" y="21086"/>
                  <a:pt x="137218" y="25844"/>
                </a:cubicBezTo>
                <a:cubicBezTo>
                  <a:pt x="133314" y="34756"/>
                  <a:pt x="128525" y="42724"/>
                  <a:pt x="123093" y="50834"/>
                </a:cubicBezTo>
                <a:cubicBezTo>
                  <a:pt x="121218" y="49627"/>
                  <a:pt x="119214" y="48747"/>
                  <a:pt x="117340" y="47540"/>
                </a:cubicBezTo>
                <a:cubicBezTo>
                  <a:pt x="115201" y="46179"/>
                  <a:pt x="113275" y="45164"/>
                  <a:pt x="111214" y="43687"/>
                </a:cubicBezTo>
                <a:cubicBezTo>
                  <a:pt x="110970" y="43501"/>
                  <a:pt x="110707" y="43315"/>
                  <a:pt x="110437" y="43103"/>
                </a:cubicBezTo>
                <a:cubicBezTo>
                  <a:pt x="112819" y="38101"/>
                  <a:pt x="116537" y="33896"/>
                  <a:pt x="119934" y="29536"/>
                </a:cubicBezTo>
                <a:cubicBezTo>
                  <a:pt x="123651" y="24778"/>
                  <a:pt x="127106" y="19770"/>
                  <a:pt x="130425" y="14717"/>
                </a:cubicBezTo>
                <a:cubicBezTo>
                  <a:pt x="132159" y="12040"/>
                  <a:pt x="133899" y="9369"/>
                  <a:pt x="135613" y="6691"/>
                </a:cubicBezTo>
                <a:close/>
                <a:moveTo>
                  <a:pt x="87695" y="28733"/>
                </a:moveTo>
                <a:cubicBezTo>
                  <a:pt x="91149" y="30904"/>
                  <a:pt x="94546" y="33093"/>
                  <a:pt x="97942" y="35315"/>
                </a:cubicBezTo>
                <a:cubicBezTo>
                  <a:pt x="93153" y="42943"/>
                  <a:pt x="88395" y="50564"/>
                  <a:pt x="83605" y="58192"/>
                </a:cubicBezTo>
                <a:cubicBezTo>
                  <a:pt x="80183" y="55726"/>
                  <a:pt x="76780" y="53241"/>
                  <a:pt x="73357" y="50782"/>
                </a:cubicBezTo>
                <a:cubicBezTo>
                  <a:pt x="78147" y="43424"/>
                  <a:pt x="82911" y="36092"/>
                  <a:pt x="87695" y="28733"/>
                </a:cubicBezTo>
                <a:close/>
                <a:moveTo>
                  <a:pt x="147382" y="13966"/>
                </a:moveTo>
                <a:cubicBezTo>
                  <a:pt x="154259" y="18325"/>
                  <a:pt x="160924" y="23013"/>
                  <a:pt x="167370" y="27989"/>
                </a:cubicBezTo>
                <a:cubicBezTo>
                  <a:pt x="163460" y="34756"/>
                  <a:pt x="157469" y="40316"/>
                  <a:pt x="153135" y="46930"/>
                </a:cubicBezTo>
                <a:cubicBezTo>
                  <a:pt x="150676" y="50725"/>
                  <a:pt x="148564" y="54737"/>
                  <a:pt x="146445" y="58750"/>
                </a:cubicBezTo>
                <a:cubicBezTo>
                  <a:pt x="145456" y="60625"/>
                  <a:pt x="144679" y="62121"/>
                  <a:pt x="143690" y="63996"/>
                </a:cubicBezTo>
                <a:cubicBezTo>
                  <a:pt x="137674" y="60118"/>
                  <a:pt x="131709" y="56208"/>
                  <a:pt x="125661" y="52355"/>
                </a:cubicBezTo>
                <a:cubicBezTo>
                  <a:pt x="131067" y="44227"/>
                  <a:pt x="135825" y="36336"/>
                  <a:pt x="139735" y="27424"/>
                </a:cubicBezTo>
                <a:cubicBezTo>
                  <a:pt x="141790" y="22659"/>
                  <a:pt x="144519" y="18274"/>
                  <a:pt x="147382" y="13966"/>
                </a:cubicBezTo>
                <a:close/>
                <a:moveTo>
                  <a:pt x="245113" y="27315"/>
                </a:moveTo>
                <a:cubicBezTo>
                  <a:pt x="252176" y="33177"/>
                  <a:pt x="259078" y="39167"/>
                  <a:pt x="265550" y="45671"/>
                </a:cubicBezTo>
                <a:cubicBezTo>
                  <a:pt x="263014" y="48721"/>
                  <a:pt x="260446" y="51771"/>
                  <a:pt x="257877" y="54821"/>
                </a:cubicBezTo>
                <a:cubicBezTo>
                  <a:pt x="254128" y="59290"/>
                  <a:pt x="250359" y="63752"/>
                  <a:pt x="246583" y="68221"/>
                </a:cubicBezTo>
                <a:cubicBezTo>
                  <a:pt x="239148" y="62629"/>
                  <a:pt x="231738" y="56985"/>
                  <a:pt x="224406" y="51232"/>
                </a:cubicBezTo>
                <a:cubicBezTo>
                  <a:pt x="231283" y="43238"/>
                  <a:pt x="238076" y="35154"/>
                  <a:pt x="245113" y="27315"/>
                </a:cubicBezTo>
                <a:close/>
                <a:moveTo>
                  <a:pt x="36489" y="30608"/>
                </a:moveTo>
                <a:cubicBezTo>
                  <a:pt x="38525" y="31649"/>
                  <a:pt x="40611" y="32644"/>
                  <a:pt x="42782" y="33472"/>
                </a:cubicBezTo>
                <a:cubicBezTo>
                  <a:pt x="45748" y="34621"/>
                  <a:pt x="48612" y="36040"/>
                  <a:pt x="51392" y="37562"/>
                </a:cubicBezTo>
                <a:cubicBezTo>
                  <a:pt x="46043" y="45806"/>
                  <a:pt x="36168" y="49845"/>
                  <a:pt x="30871" y="58166"/>
                </a:cubicBezTo>
                <a:cubicBezTo>
                  <a:pt x="29459" y="60413"/>
                  <a:pt x="28463" y="62873"/>
                  <a:pt x="28117" y="65518"/>
                </a:cubicBezTo>
                <a:cubicBezTo>
                  <a:pt x="28104" y="65653"/>
                  <a:pt x="28205" y="65720"/>
                  <a:pt x="28312" y="65720"/>
                </a:cubicBezTo>
                <a:cubicBezTo>
                  <a:pt x="28420" y="65720"/>
                  <a:pt x="28534" y="65653"/>
                  <a:pt x="28547" y="65518"/>
                </a:cubicBezTo>
                <a:cubicBezTo>
                  <a:pt x="29882" y="55193"/>
                  <a:pt x="40265" y="49761"/>
                  <a:pt x="47116" y="43289"/>
                </a:cubicBezTo>
                <a:cubicBezTo>
                  <a:pt x="48849" y="41633"/>
                  <a:pt x="50454" y="39809"/>
                  <a:pt x="51771" y="37780"/>
                </a:cubicBezTo>
                <a:cubicBezTo>
                  <a:pt x="55084" y="39623"/>
                  <a:pt x="58320" y="41684"/>
                  <a:pt x="61505" y="43771"/>
                </a:cubicBezTo>
                <a:cubicBezTo>
                  <a:pt x="56265" y="52118"/>
                  <a:pt x="51206" y="60221"/>
                  <a:pt x="45960" y="68568"/>
                </a:cubicBezTo>
                <a:cubicBezTo>
                  <a:pt x="40378" y="66865"/>
                  <a:pt x="34517" y="66002"/>
                  <a:pt x="28669" y="66002"/>
                </a:cubicBezTo>
                <a:cubicBezTo>
                  <a:pt x="26445" y="66002"/>
                  <a:pt x="24222" y="66127"/>
                  <a:pt x="22017" y="66378"/>
                </a:cubicBezTo>
                <a:cubicBezTo>
                  <a:pt x="18864" y="66725"/>
                  <a:pt x="16720" y="67123"/>
                  <a:pt x="13670" y="67926"/>
                </a:cubicBezTo>
                <a:cubicBezTo>
                  <a:pt x="17869" y="61107"/>
                  <a:pt x="22177" y="54956"/>
                  <a:pt x="26672" y="48342"/>
                </a:cubicBezTo>
                <a:cubicBezTo>
                  <a:pt x="30473" y="42724"/>
                  <a:pt x="33202" y="36548"/>
                  <a:pt x="36489" y="30608"/>
                </a:cubicBezTo>
                <a:close/>
                <a:moveTo>
                  <a:pt x="182112" y="17202"/>
                </a:moveTo>
                <a:cubicBezTo>
                  <a:pt x="185881" y="20496"/>
                  <a:pt x="189573" y="23918"/>
                  <a:pt x="193265" y="27315"/>
                </a:cubicBezTo>
                <a:cubicBezTo>
                  <a:pt x="193291" y="29780"/>
                  <a:pt x="193317" y="32239"/>
                  <a:pt x="193317" y="34698"/>
                </a:cubicBezTo>
                <a:cubicBezTo>
                  <a:pt x="193317" y="37588"/>
                  <a:pt x="193291" y="40477"/>
                  <a:pt x="193240" y="43366"/>
                </a:cubicBezTo>
                <a:cubicBezTo>
                  <a:pt x="190909" y="46365"/>
                  <a:pt x="188584" y="49389"/>
                  <a:pt x="186254" y="52413"/>
                </a:cubicBezTo>
                <a:cubicBezTo>
                  <a:pt x="182883" y="56799"/>
                  <a:pt x="179512" y="61184"/>
                  <a:pt x="176841" y="66057"/>
                </a:cubicBezTo>
                <a:cubicBezTo>
                  <a:pt x="175852" y="67797"/>
                  <a:pt x="175017" y="69505"/>
                  <a:pt x="174247" y="71220"/>
                </a:cubicBezTo>
                <a:cubicBezTo>
                  <a:pt x="174696" y="58243"/>
                  <a:pt x="174915" y="45241"/>
                  <a:pt x="174889" y="32214"/>
                </a:cubicBezTo>
                <a:cubicBezTo>
                  <a:pt x="174889" y="29003"/>
                  <a:pt x="174857" y="25767"/>
                  <a:pt x="174806" y="22557"/>
                </a:cubicBezTo>
                <a:cubicBezTo>
                  <a:pt x="176680" y="20926"/>
                  <a:pt x="179088" y="19667"/>
                  <a:pt x="181066" y="18114"/>
                </a:cubicBezTo>
                <a:cubicBezTo>
                  <a:pt x="181438" y="17844"/>
                  <a:pt x="181759" y="17523"/>
                  <a:pt x="182112" y="17202"/>
                </a:cubicBezTo>
                <a:close/>
                <a:moveTo>
                  <a:pt x="62204" y="44143"/>
                </a:moveTo>
                <a:cubicBezTo>
                  <a:pt x="65627" y="46391"/>
                  <a:pt x="69023" y="48773"/>
                  <a:pt x="72369" y="51206"/>
                </a:cubicBezTo>
                <a:cubicBezTo>
                  <a:pt x="67444" y="58808"/>
                  <a:pt x="62493" y="66378"/>
                  <a:pt x="57549" y="73974"/>
                </a:cubicBezTo>
                <a:cubicBezTo>
                  <a:pt x="54069" y="71996"/>
                  <a:pt x="50326" y="70391"/>
                  <a:pt x="46474" y="69210"/>
                </a:cubicBezTo>
                <a:cubicBezTo>
                  <a:pt x="51713" y="60863"/>
                  <a:pt x="56959" y="52516"/>
                  <a:pt x="62204" y="44143"/>
                </a:cubicBezTo>
                <a:close/>
                <a:moveTo>
                  <a:pt x="101050" y="37588"/>
                </a:moveTo>
                <a:cubicBezTo>
                  <a:pt x="104228" y="39707"/>
                  <a:pt x="107522" y="43020"/>
                  <a:pt x="110623" y="45241"/>
                </a:cubicBezTo>
                <a:cubicBezTo>
                  <a:pt x="112685" y="46712"/>
                  <a:pt x="113860" y="47219"/>
                  <a:pt x="116004" y="48586"/>
                </a:cubicBezTo>
                <a:cubicBezTo>
                  <a:pt x="117873" y="49787"/>
                  <a:pt x="120280" y="50943"/>
                  <a:pt x="122155" y="52143"/>
                </a:cubicBezTo>
                <a:cubicBezTo>
                  <a:pt x="117153" y="59579"/>
                  <a:pt x="112017" y="66590"/>
                  <a:pt x="106906" y="73974"/>
                </a:cubicBezTo>
                <a:cubicBezTo>
                  <a:pt x="105326" y="73094"/>
                  <a:pt x="103747" y="72208"/>
                  <a:pt x="102174" y="71329"/>
                </a:cubicBezTo>
                <a:cubicBezTo>
                  <a:pt x="96684" y="68279"/>
                  <a:pt x="91470" y="64747"/>
                  <a:pt x="86308" y="61081"/>
                </a:cubicBezTo>
                <a:cubicBezTo>
                  <a:pt x="91098" y="53453"/>
                  <a:pt x="96286" y="45216"/>
                  <a:pt x="101050" y="37588"/>
                </a:cubicBezTo>
                <a:close/>
                <a:moveTo>
                  <a:pt x="174375" y="22929"/>
                </a:moveTo>
                <a:lnTo>
                  <a:pt x="174375" y="22929"/>
                </a:lnTo>
                <a:cubicBezTo>
                  <a:pt x="174536" y="36278"/>
                  <a:pt x="174433" y="49627"/>
                  <a:pt x="174086" y="62982"/>
                </a:cubicBezTo>
                <a:cubicBezTo>
                  <a:pt x="174003" y="66083"/>
                  <a:pt x="173894" y="69158"/>
                  <a:pt x="173791" y="72234"/>
                </a:cubicBezTo>
                <a:cubicBezTo>
                  <a:pt x="172610" y="74802"/>
                  <a:pt x="171544" y="77371"/>
                  <a:pt x="170234" y="80022"/>
                </a:cubicBezTo>
                <a:cubicBezTo>
                  <a:pt x="163036" y="75502"/>
                  <a:pt x="147196" y="66134"/>
                  <a:pt x="146605" y="65788"/>
                </a:cubicBezTo>
                <a:cubicBezTo>
                  <a:pt x="147601" y="63887"/>
                  <a:pt x="148455" y="62256"/>
                  <a:pt x="149443" y="60356"/>
                </a:cubicBezTo>
                <a:cubicBezTo>
                  <a:pt x="151556" y="56368"/>
                  <a:pt x="153668" y="52330"/>
                  <a:pt x="156134" y="48561"/>
                </a:cubicBezTo>
                <a:cubicBezTo>
                  <a:pt x="160468" y="41954"/>
                  <a:pt x="166459" y="36361"/>
                  <a:pt x="170362" y="29594"/>
                </a:cubicBezTo>
                <a:cubicBezTo>
                  <a:pt x="171062" y="28412"/>
                  <a:pt x="171704" y="27186"/>
                  <a:pt x="172263" y="25902"/>
                </a:cubicBezTo>
                <a:cubicBezTo>
                  <a:pt x="172744" y="24746"/>
                  <a:pt x="173496" y="23783"/>
                  <a:pt x="174375" y="22929"/>
                </a:cubicBezTo>
                <a:close/>
                <a:moveTo>
                  <a:pt x="72927" y="51636"/>
                </a:moveTo>
                <a:cubicBezTo>
                  <a:pt x="76356" y="54095"/>
                  <a:pt x="79752" y="56587"/>
                  <a:pt x="83175" y="59046"/>
                </a:cubicBezTo>
                <a:cubicBezTo>
                  <a:pt x="82160" y="60651"/>
                  <a:pt x="81146" y="62282"/>
                  <a:pt x="80125" y="63913"/>
                </a:cubicBezTo>
                <a:cubicBezTo>
                  <a:pt x="78706" y="66192"/>
                  <a:pt x="78199" y="68728"/>
                  <a:pt x="76863" y="71059"/>
                </a:cubicBezTo>
                <a:cubicBezTo>
                  <a:pt x="74532" y="75123"/>
                  <a:pt x="72369" y="79432"/>
                  <a:pt x="70230" y="83791"/>
                </a:cubicBezTo>
                <a:cubicBezTo>
                  <a:pt x="69428" y="83072"/>
                  <a:pt x="68625" y="82372"/>
                  <a:pt x="67848" y="81628"/>
                </a:cubicBezTo>
                <a:cubicBezTo>
                  <a:pt x="64901" y="78815"/>
                  <a:pt x="61614" y="76407"/>
                  <a:pt x="58108" y="74404"/>
                </a:cubicBezTo>
                <a:cubicBezTo>
                  <a:pt x="63058" y="66802"/>
                  <a:pt x="68009" y="59232"/>
                  <a:pt x="72927" y="51636"/>
                </a:cubicBezTo>
                <a:close/>
                <a:moveTo>
                  <a:pt x="202896" y="35129"/>
                </a:moveTo>
                <a:cubicBezTo>
                  <a:pt x="205144" y="37106"/>
                  <a:pt x="205677" y="37536"/>
                  <a:pt x="208007" y="39353"/>
                </a:cubicBezTo>
                <a:cubicBezTo>
                  <a:pt x="209022" y="40188"/>
                  <a:pt x="210145" y="41068"/>
                  <a:pt x="211327" y="42005"/>
                </a:cubicBezTo>
                <a:cubicBezTo>
                  <a:pt x="209266" y="43238"/>
                  <a:pt x="207205" y="44522"/>
                  <a:pt x="205253" y="45935"/>
                </a:cubicBezTo>
                <a:cubicBezTo>
                  <a:pt x="202601" y="47835"/>
                  <a:pt x="200116" y="49980"/>
                  <a:pt x="198081" y="52548"/>
                </a:cubicBezTo>
                <a:cubicBezTo>
                  <a:pt x="195699" y="55489"/>
                  <a:pt x="193959" y="58911"/>
                  <a:pt x="192251" y="62282"/>
                </a:cubicBezTo>
                <a:cubicBezTo>
                  <a:pt x="188103" y="70468"/>
                  <a:pt x="183955" y="78655"/>
                  <a:pt x="179782" y="86841"/>
                </a:cubicBezTo>
                <a:cubicBezTo>
                  <a:pt x="177104" y="84973"/>
                  <a:pt x="174433" y="83124"/>
                  <a:pt x="171807" y="81332"/>
                </a:cubicBezTo>
                <a:cubicBezTo>
                  <a:pt x="174163" y="76542"/>
                  <a:pt x="175499" y="72369"/>
                  <a:pt x="178099" y="67688"/>
                </a:cubicBezTo>
                <a:cubicBezTo>
                  <a:pt x="180770" y="62821"/>
                  <a:pt x="184783" y="57813"/>
                  <a:pt x="188154" y="53428"/>
                </a:cubicBezTo>
                <a:cubicBezTo>
                  <a:pt x="192918" y="47251"/>
                  <a:pt x="198164" y="41312"/>
                  <a:pt x="202896" y="35129"/>
                </a:cubicBezTo>
                <a:close/>
                <a:moveTo>
                  <a:pt x="124537" y="53858"/>
                </a:moveTo>
                <a:cubicBezTo>
                  <a:pt x="130586" y="57736"/>
                  <a:pt x="136576" y="61640"/>
                  <a:pt x="142625" y="65518"/>
                </a:cubicBezTo>
                <a:cubicBezTo>
                  <a:pt x="138612" y="73171"/>
                  <a:pt x="134862" y="80420"/>
                  <a:pt x="130849" y="88074"/>
                </a:cubicBezTo>
                <a:cubicBezTo>
                  <a:pt x="123760" y="83817"/>
                  <a:pt x="116588" y="79644"/>
                  <a:pt x="109365" y="75579"/>
                </a:cubicBezTo>
                <a:cubicBezTo>
                  <a:pt x="114502" y="68195"/>
                  <a:pt x="119561" y="61319"/>
                  <a:pt x="124537" y="53858"/>
                </a:cubicBezTo>
                <a:close/>
                <a:moveTo>
                  <a:pt x="29411" y="67231"/>
                </a:moveTo>
                <a:cubicBezTo>
                  <a:pt x="35260" y="67231"/>
                  <a:pt x="41120" y="68093"/>
                  <a:pt x="46685" y="69801"/>
                </a:cubicBezTo>
                <a:lnTo>
                  <a:pt x="44278" y="73653"/>
                </a:lnTo>
                <a:cubicBezTo>
                  <a:pt x="40637" y="79457"/>
                  <a:pt x="37003" y="85236"/>
                  <a:pt x="33362" y="91040"/>
                </a:cubicBezTo>
                <a:cubicBezTo>
                  <a:pt x="31545" y="90559"/>
                  <a:pt x="28945" y="89037"/>
                  <a:pt x="27661" y="87965"/>
                </a:cubicBezTo>
                <a:cubicBezTo>
                  <a:pt x="22338" y="83470"/>
                  <a:pt x="16001" y="78924"/>
                  <a:pt x="10036" y="75232"/>
                </a:cubicBezTo>
                <a:cubicBezTo>
                  <a:pt x="11127" y="73281"/>
                  <a:pt x="12251" y="71329"/>
                  <a:pt x="13458" y="69402"/>
                </a:cubicBezTo>
                <a:cubicBezTo>
                  <a:pt x="16508" y="68600"/>
                  <a:pt x="19609" y="67958"/>
                  <a:pt x="22768" y="67605"/>
                </a:cubicBezTo>
                <a:cubicBezTo>
                  <a:pt x="24970" y="67355"/>
                  <a:pt x="27189" y="67231"/>
                  <a:pt x="29411" y="67231"/>
                </a:cubicBezTo>
                <a:close/>
                <a:moveTo>
                  <a:pt x="211674" y="42275"/>
                </a:moveTo>
                <a:cubicBezTo>
                  <a:pt x="215205" y="45055"/>
                  <a:pt x="219160" y="48156"/>
                  <a:pt x="222159" y="50513"/>
                </a:cubicBezTo>
                <a:cubicBezTo>
                  <a:pt x="220714" y="52195"/>
                  <a:pt x="206537" y="67367"/>
                  <a:pt x="201375" y="75342"/>
                </a:cubicBezTo>
                <a:cubicBezTo>
                  <a:pt x="197869" y="80741"/>
                  <a:pt x="193561" y="88986"/>
                  <a:pt x="191583" y="95111"/>
                </a:cubicBezTo>
                <a:cubicBezTo>
                  <a:pt x="187698" y="92324"/>
                  <a:pt x="183904" y="89679"/>
                  <a:pt x="180154" y="87085"/>
                </a:cubicBezTo>
                <a:cubicBezTo>
                  <a:pt x="183820" y="79804"/>
                  <a:pt x="187512" y="72555"/>
                  <a:pt x="191204" y="65280"/>
                </a:cubicBezTo>
                <a:cubicBezTo>
                  <a:pt x="192996" y="61749"/>
                  <a:pt x="194684" y="58134"/>
                  <a:pt x="196906" y="54847"/>
                </a:cubicBezTo>
                <a:cubicBezTo>
                  <a:pt x="198935" y="51822"/>
                  <a:pt x="201535" y="49280"/>
                  <a:pt x="204392" y="47090"/>
                </a:cubicBezTo>
                <a:cubicBezTo>
                  <a:pt x="206723" y="45325"/>
                  <a:pt x="209182" y="43771"/>
                  <a:pt x="211674" y="42275"/>
                </a:cubicBezTo>
                <a:close/>
                <a:moveTo>
                  <a:pt x="85050" y="62629"/>
                </a:moveTo>
                <a:cubicBezTo>
                  <a:pt x="90212" y="66295"/>
                  <a:pt x="95432" y="69826"/>
                  <a:pt x="100915" y="72876"/>
                </a:cubicBezTo>
                <a:cubicBezTo>
                  <a:pt x="102495" y="73762"/>
                  <a:pt x="104042" y="74642"/>
                  <a:pt x="105622" y="75528"/>
                </a:cubicBezTo>
                <a:cubicBezTo>
                  <a:pt x="101583" y="81358"/>
                  <a:pt x="97647" y="87220"/>
                  <a:pt x="94116" y="93320"/>
                </a:cubicBezTo>
                <a:cubicBezTo>
                  <a:pt x="92832" y="95483"/>
                  <a:pt x="92382" y="96209"/>
                  <a:pt x="91066" y="98347"/>
                </a:cubicBezTo>
                <a:cubicBezTo>
                  <a:pt x="84645" y="94732"/>
                  <a:pt x="78282" y="90828"/>
                  <a:pt x="72767" y="86013"/>
                </a:cubicBezTo>
                <a:cubicBezTo>
                  <a:pt x="74911" y="81653"/>
                  <a:pt x="76381" y="78713"/>
                  <a:pt x="78738" y="74642"/>
                </a:cubicBezTo>
                <a:cubicBezTo>
                  <a:pt x="80073" y="72317"/>
                  <a:pt x="80581" y="69775"/>
                  <a:pt x="82000" y="67502"/>
                </a:cubicBezTo>
                <a:cubicBezTo>
                  <a:pt x="83014" y="65871"/>
                  <a:pt x="84035" y="64234"/>
                  <a:pt x="85050" y="62629"/>
                </a:cubicBezTo>
                <a:close/>
                <a:moveTo>
                  <a:pt x="145617" y="67316"/>
                </a:moveTo>
                <a:cubicBezTo>
                  <a:pt x="146182" y="67688"/>
                  <a:pt x="162015" y="77159"/>
                  <a:pt x="169187" y="81705"/>
                </a:cubicBezTo>
                <a:cubicBezTo>
                  <a:pt x="167531" y="85133"/>
                  <a:pt x="165842" y="87990"/>
                  <a:pt x="163332" y="90880"/>
                </a:cubicBezTo>
                <a:cubicBezTo>
                  <a:pt x="160147" y="94572"/>
                  <a:pt x="157283" y="98508"/>
                  <a:pt x="154606" y="102572"/>
                </a:cubicBezTo>
                <a:cubicBezTo>
                  <a:pt x="147787" y="98135"/>
                  <a:pt x="140885" y="93827"/>
                  <a:pt x="133899" y="89628"/>
                </a:cubicBezTo>
                <a:cubicBezTo>
                  <a:pt x="137912" y="81974"/>
                  <a:pt x="141578" y="74963"/>
                  <a:pt x="145617" y="67316"/>
                </a:cubicBezTo>
                <a:close/>
                <a:moveTo>
                  <a:pt x="223687" y="52034"/>
                </a:moveTo>
                <a:cubicBezTo>
                  <a:pt x="231013" y="57787"/>
                  <a:pt x="238423" y="63431"/>
                  <a:pt x="245864" y="69024"/>
                </a:cubicBezTo>
                <a:cubicBezTo>
                  <a:pt x="234410" y="82616"/>
                  <a:pt x="222589" y="96877"/>
                  <a:pt x="211166" y="110437"/>
                </a:cubicBezTo>
                <a:cubicBezTo>
                  <a:pt x="207096" y="108460"/>
                  <a:pt x="203217" y="105249"/>
                  <a:pt x="199314" y="101769"/>
                </a:cubicBezTo>
                <a:cubicBezTo>
                  <a:pt x="197548" y="100222"/>
                  <a:pt x="195082" y="98052"/>
                  <a:pt x="193265" y="96581"/>
                </a:cubicBezTo>
                <a:cubicBezTo>
                  <a:pt x="195243" y="90482"/>
                  <a:pt x="198164" y="84864"/>
                  <a:pt x="201664" y="79432"/>
                </a:cubicBezTo>
                <a:cubicBezTo>
                  <a:pt x="206832" y="71457"/>
                  <a:pt x="213093" y="64266"/>
                  <a:pt x="219321" y="57120"/>
                </a:cubicBezTo>
                <a:cubicBezTo>
                  <a:pt x="220797" y="55437"/>
                  <a:pt x="222242" y="53723"/>
                  <a:pt x="223687" y="52034"/>
                </a:cubicBezTo>
                <a:close/>
                <a:moveTo>
                  <a:pt x="108299" y="77236"/>
                </a:moveTo>
                <a:cubicBezTo>
                  <a:pt x="115523" y="81306"/>
                  <a:pt x="122688" y="85454"/>
                  <a:pt x="129783" y="89730"/>
                </a:cubicBezTo>
                <a:cubicBezTo>
                  <a:pt x="129327" y="90617"/>
                  <a:pt x="128846" y="91496"/>
                  <a:pt x="128390" y="92382"/>
                </a:cubicBezTo>
                <a:cubicBezTo>
                  <a:pt x="124537" y="99740"/>
                  <a:pt x="120736" y="105731"/>
                  <a:pt x="116055" y="112608"/>
                </a:cubicBezTo>
                <a:cubicBezTo>
                  <a:pt x="108620" y="108408"/>
                  <a:pt x="101101" y="104235"/>
                  <a:pt x="93718" y="100061"/>
                </a:cubicBezTo>
                <a:cubicBezTo>
                  <a:pt x="95053" y="97917"/>
                  <a:pt x="95509" y="97198"/>
                  <a:pt x="96793" y="95002"/>
                </a:cubicBezTo>
                <a:cubicBezTo>
                  <a:pt x="100325" y="88928"/>
                  <a:pt x="104260" y="83047"/>
                  <a:pt x="108299" y="77236"/>
                </a:cubicBezTo>
                <a:close/>
                <a:moveTo>
                  <a:pt x="9875" y="76247"/>
                </a:moveTo>
                <a:cubicBezTo>
                  <a:pt x="15731" y="79939"/>
                  <a:pt x="21991" y="84491"/>
                  <a:pt x="27237" y="88986"/>
                </a:cubicBezTo>
                <a:cubicBezTo>
                  <a:pt x="28495" y="90052"/>
                  <a:pt x="31032" y="91580"/>
                  <a:pt x="32829" y="92061"/>
                </a:cubicBezTo>
                <a:cubicBezTo>
                  <a:pt x="28361" y="99310"/>
                  <a:pt x="23892" y="106585"/>
                  <a:pt x="19397" y="113834"/>
                </a:cubicBezTo>
                <a:cubicBezTo>
                  <a:pt x="18383" y="113089"/>
                  <a:pt x="17336" y="112312"/>
                  <a:pt x="16322" y="111561"/>
                </a:cubicBezTo>
                <a:cubicBezTo>
                  <a:pt x="12225" y="108595"/>
                  <a:pt x="8109" y="105596"/>
                  <a:pt x="3506" y="103535"/>
                </a:cubicBezTo>
                <a:cubicBezTo>
                  <a:pt x="2594" y="103137"/>
                  <a:pt x="1657" y="102758"/>
                  <a:pt x="693" y="102437"/>
                </a:cubicBezTo>
                <a:cubicBezTo>
                  <a:pt x="777" y="100941"/>
                  <a:pt x="937" y="99445"/>
                  <a:pt x="1258" y="97975"/>
                </a:cubicBezTo>
                <a:cubicBezTo>
                  <a:pt x="3024" y="90270"/>
                  <a:pt x="6125" y="83124"/>
                  <a:pt x="9875" y="76247"/>
                </a:cubicBezTo>
                <a:close/>
                <a:moveTo>
                  <a:pt x="171037" y="82244"/>
                </a:moveTo>
                <a:cubicBezTo>
                  <a:pt x="173412" y="83875"/>
                  <a:pt x="176302" y="85936"/>
                  <a:pt x="179191" y="88048"/>
                </a:cubicBezTo>
                <a:cubicBezTo>
                  <a:pt x="179132" y="88190"/>
                  <a:pt x="179275" y="88332"/>
                  <a:pt x="179403" y="88332"/>
                </a:cubicBezTo>
                <a:cubicBezTo>
                  <a:pt x="179443" y="88332"/>
                  <a:pt x="179481" y="88318"/>
                  <a:pt x="179512" y="88286"/>
                </a:cubicBezTo>
                <a:cubicBezTo>
                  <a:pt x="183769" y="91361"/>
                  <a:pt x="187994" y="94443"/>
                  <a:pt x="190646" y="96151"/>
                </a:cubicBezTo>
                <a:cubicBezTo>
                  <a:pt x="189708" y="99041"/>
                  <a:pt x="188983" y="101474"/>
                  <a:pt x="188533" y="104498"/>
                </a:cubicBezTo>
                <a:cubicBezTo>
                  <a:pt x="187621" y="110707"/>
                  <a:pt x="186016" y="117019"/>
                  <a:pt x="184893" y="123253"/>
                </a:cubicBezTo>
                <a:cubicBezTo>
                  <a:pt x="175743" y="116563"/>
                  <a:pt x="165682" y="109693"/>
                  <a:pt x="156237" y="103535"/>
                </a:cubicBezTo>
                <a:cubicBezTo>
                  <a:pt x="158914" y="99471"/>
                  <a:pt x="161778" y="95535"/>
                  <a:pt x="164962" y="91875"/>
                </a:cubicBezTo>
                <a:cubicBezTo>
                  <a:pt x="167447" y="88986"/>
                  <a:pt x="169348" y="85692"/>
                  <a:pt x="171037" y="82244"/>
                </a:cubicBezTo>
                <a:close/>
                <a:moveTo>
                  <a:pt x="247977" y="70577"/>
                </a:moveTo>
                <a:cubicBezTo>
                  <a:pt x="250815" y="72690"/>
                  <a:pt x="253620" y="74860"/>
                  <a:pt x="256484" y="76947"/>
                </a:cubicBezTo>
                <a:lnTo>
                  <a:pt x="256484" y="126142"/>
                </a:lnTo>
                <a:cubicBezTo>
                  <a:pt x="242358" y="123709"/>
                  <a:pt x="240593" y="122983"/>
                  <a:pt x="233716" y="120608"/>
                </a:cubicBezTo>
                <a:cubicBezTo>
                  <a:pt x="227937" y="118598"/>
                  <a:pt x="225613" y="117397"/>
                  <a:pt x="213439" y="111747"/>
                </a:cubicBezTo>
                <a:cubicBezTo>
                  <a:pt x="224888" y="98187"/>
                  <a:pt x="236528" y="84138"/>
                  <a:pt x="247977" y="70577"/>
                </a:cubicBezTo>
                <a:close/>
                <a:moveTo>
                  <a:pt x="47437" y="71059"/>
                </a:moveTo>
                <a:cubicBezTo>
                  <a:pt x="51315" y="72234"/>
                  <a:pt x="55032" y="73813"/>
                  <a:pt x="58538" y="75823"/>
                </a:cubicBezTo>
                <a:cubicBezTo>
                  <a:pt x="62044" y="77801"/>
                  <a:pt x="65331" y="80209"/>
                  <a:pt x="68246" y="83047"/>
                </a:cubicBezTo>
                <a:cubicBezTo>
                  <a:pt x="69023" y="83766"/>
                  <a:pt x="69852" y="84491"/>
                  <a:pt x="70654" y="85185"/>
                </a:cubicBezTo>
                <a:cubicBezTo>
                  <a:pt x="63219" y="100299"/>
                  <a:pt x="56105" y="115978"/>
                  <a:pt x="42486" y="125019"/>
                </a:cubicBezTo>
                <a:cubicBezTo>
                  <a:pt x="41305" y="125796"/>
                  <a:pt x="40451" y="126894"/>
                  <a:pt x="39276" y="127696"/>
                </a:cubicBezTo>
                <a:cubicBezTo>
                  <a:pt x="33093" y="123253"/>
                  <a:pt x="26646" y="118489"/>
                  <a:pt x="20469" y="114052"/>
                </a:cubicBezTo>
                <a:cubicBezTo>
                  <a:pt x="28656" y="100992"/>
                  <a:pt x="36842" y="87939"/>
                  <a:pt x="45029" y="74886"/>
                </a:cubicBezTo>
                <a:cubicBezTo>
                  <a:pt x="45831" y="73602"/>
                  <a:pt x="46634" y="72343"/>
                  <a:pt x="47437" y="71059"/>
                </a:cubicBezTo>
                <a:close/>
                <a:moveTo>
                  <a:pt x="132133" y="91361"/>
                </a:moveTo>
                <a:cubicBezTo>
                  <a:pt x="139119" y="95567"/>
                  <a:pt x="146047" y="100350"/>
                  <a:pt x="152866" y="104794"/>
                </a:cubicBezTo>
                <a:cubicBezTo>
                  <a:pt x="147703" y="112659"/>
                  <a:pt x="143369" y="120068"/>
                  <a:pt x="138740" y="128338"/>
                </a:cubicBezTo>
                <a:cubicBezTo>
                  <a:pt x="136628" y="127131"/>
                  <a:pt x="117551" y="113571"/>
                  <a:pt x="117551" y="113571"/>
                </a:cubicBezTo>
                <a:cubicBezTo>
                  <a:pt x="122239" y="106694"/>
                  <a:pt x="131677" y="92273"/>
                  <a:pt x="132133" y="91361"/>
                </a:cubicBezTo>
                <a:close/>
                <a:moveTo>
                  <a:pt x="751" y="103272"/>
                </a:moveTo>
                <a:cubicBezTo>
                  <a:pt x="1714" y="103593"/>
                  <a:pt x="2677" y="103940"/>
                  <a:pt x="3615" y="104363"/>
                </a:cubicBezTo>
                <a:cubicBezTo>
                  <a:pt x="8296" y="106424"/>
                  <a:pt x="12469" y="109423"/>
                  <a:pt x="16617" y="112389"/>
                </a:cubicBezTo>
                <a:cubicBezTo>
                  <a:pt x="17657" y="113140"/>
                  <a:pt x="18113" y="113462"/>
                  <a:pt x="19185" y="114213"/>
                </a:cubicBezTo>
                <a:cubicBezTo>
                  <a:pt x="17522" y="116858"/>
                  <a:pt x="16482" y="119908"/>
                  <a:pt x="14819" y="122534"/>
                </a:cubicBezTo>
                <a:cubicBezTo>
                  <a:pt x="13111" y="125263"/>
                  <a:pt x="11211" y="128152"/>
                  <a:pt x="8270" y="129379"/>
                </a:cubicBezTo>
                <a:cubicBezTo>
                  <a:pt x="6877" y="129969"/>
                  <a:pt x="5432" y="130104"/>
                  <a:pt x="3962" y="130104"/>
                </a:cubicBezTo>
                <a:cubicBezTo>
                  <a:pt x="3878" y="128897"/>
                  <a:pt x="3827" y="127722"/>
                  <a:pt x="3692" y="126547"/>
                </a:cubicBezTo>
                <a:cubicBezTo>
                  <a:pt x="3236" y="122772"/>
                  <a:pt x="2408" y="118971"/>
                  <a:pt x="1740" y="115150"/>
                </a:cubicBezTo>
                <a:cubicBezTo>
                  <a:pt x="1014" y="111163"/>
                  <a:pt x="507" y="107176"/>
                  <a:pt x="751" y="103272"/>
                </a:cubicBezTo>
                <a:close/>
                <a:moveTo>
                  <a:pt x="90026" y="98777"/>
                </a:moveTo>
                <a:cubicBezTo>
                  <a:pt x="97410" y="102951"/>
                  <a:pt x="104819" y="107124"/>
                  <a:pt x="112254" y="111323"/>
                </a:cubicBezTo>
                <a:cubicBezTo>
                  <a:pt x="107413" y="118412"/>
                  <a:pt x="102623" y="124993"/>
                  <a:pt x="97782" y="132056"/>
                </a:cubicBezTo>
                <a:cubicBezTo>
                  <a:pt x="90803" y="128281"/>
                  <a:pt x="83656" y="123305"/>
                  <a:pt x="77775" y="118040"/>
                </a:cubicBezTo>
                <a:cubicBezTo>
                  <a:pt x="81916" y="111644"/>
                  <a:pt x="86038" y="105249"/>
                  <a:pt x="90026" y="98777"/>
                </a:cubicBezTo>
                <a:close/>
                <a:moveTo>
                  <a:pt x="42403" y="1"/>
                </a:moveTo>
                <a:cubicBezTo>
                  <a:pt x="45266" y="1792"/>
                  <a:pt x="48079" y="3616"/>
                  <a:pt x="51096" y="5645"/>
                </a:cubicBezTo>
                <a:cubicBezTo>
                  <a:pt x="44997" y="12816"/>
                  <a:pt x="40746" y="21003"/>
                  <a:pt x="36143" y="29299"/>
                </a:cubicBezTo>
                <a:cubicBezTo>
                  <a:pt x="27744" y="24990"/>
                  <a:pt x="20521" y="19533"/>
                  <a:pt x="12572" y="14345"/>
                </a:cubicBezTo>
                <a:cubicBezTo>
                  <a:pt x="8559" y="11744"/>
                  <a:pt x="4360" y="9285"/>
                  <a:pt x="0" y="7282"/>
                </a:cubicBezTo>
                <a:lnTo>
                  <a:pt x="0" y="8373"/>
                </a:lnTo>
                <a:cubicBezTo>
                  <a:pt x="4283" y="10383"/>
                  <a:pt x="8398" y="12791"/>
                  <a:pt x="12309" y="15359"/>
                </a:cubicBezTo>
                <a:cubicBezTo>
                  <a:pt x="20251" y="20521"/>
                  <a:pt x="27288" y="25979"/>
                  <a:pt x="35687" y="30287"/>
                </a:cubicBezTo>
                <a:cubicBezTo>
                  <a:pt x="32399" y="36226"/>
                  <a:pt x="29747" y="42512"/>
                  <a:pt x="25927" y="48105"/>
                </a:cubicBezTo>
                <a:cubicBezTo>
                  <a:pt x="21433" y="54737"/>
                  <a:pt x="16745" y="61344"/>
                  <a:pt x="12546" y="68170"/>
                </a:cubicBezTo>
                <a:cubicBezTo>
                  <a:pt x="8238" y="69319"/>
                  <a:pt x="4039" y="70873"/>
                  <a:pt x="0" y="72799"/>
                </a:cubicBezTo>
                <a:lnTo>
                  <a:pt x="0" y="74109"/>
                </a:lnTo>
                <a:cubicBezTo>
                  <a:pt x="4096" y="72157"/>
                  <a:pt x="8373" y="70552"/>
                  <a:pt x="12764" y="69402"/>
                </a:cubicBezTo>
                <a:lnTo>
                  <a:pt x="12764" y="69402"/>
                </a:lnTo>
                <a:cubicBezTo>
                  <a:pt x="7435" y="78070"/>
                  <a:pt x="2864" y="87059"/>
                  <a:pt x="591" y="96954"/>
                </a:cubicBezTo>
                <a:cubicBezTo>
                  <a:pt x="244" y="98424"/>
                  <a:pt x="83" y="99927"/>
                  <a:pt x="0" y="101423"/>
                </a:cubicBezTo>
                <a:lnTo>
                  <a:pt x="0" y="106001"/>
                </a:lnTo>
                <a:cubicBezTo>
                  <a:pt x="135" y="108697"/>
                  <a:pt x="507" y="111400"/>
                  <a:pt x="989" y="114129"/>
                </a:cubicBezTo>
                <a:cubicBezTo>
                  <a:pt x="668" y="114129"/>
                  <a:pt x="321" y="114155"/>
                  <a:pt x="0" y="114155"/>
                </a:cubicBezTo>
                <a:lnTo>
                  <a:pt x="0" y="114855"/>
                </a:lnTo>
                <a:cubicBezTo>
                  <a:pt x="321" y="114829"/>
                  <a:pt x="668" y="114829"/>
                  <a:pt x="989" y="114829"/>
                </a:cubicBezTo>
                <a:cubicBezTo>
                  <a:pt x="1657" y="118624"/>
                  <a:pt x="2491" y="122451"/>
                  <a:pt x="2941" y="126194"/>
                </a:cubicBezTo>
                <a:cubicBezTo>
                  <a:pt x="3076" y="127375"/>
                  <a:pt x="3133" y="128576"/>
                  <a:pt x="3210" y="129757"/>
                </a:cubicBezTo>
                <a:cubicBezTo>
                  <a:pt x="2594" y="129757"/>
                  <a:pt x="1470" y="129783"/>
                  <a:pt x="0" y="129809"/>
                </a:cubicBezTo>
                <a:lnTo>
                  <a:pt x="0" y="130451"/>
                </a:lnTo>
                <a:cubicBezTo>
                  <a:pt x="1470" y="130425"/>
                  <a:pt x="2594" y="130399"/>
                  <a:pt x="3210" y="130399"/>
                </a:cubicBezTo>
                <a:cubicBezTo>
                  <a:pt x="3345" y="132589"/>
                  <a:pt x="3422" y="134785"/>
                  <a:pt x="3480" y="136981"/>
                </a:cubicBezTo>
                <a:lnTo>
                  <a:pt x="4199" y="136981"/>
                </a:lnTo>
                <a:cubicBezTo>
                  <a:pt x="4174" y="134785"/>
                  <a:pt x="4096" y="132615"/>
                  <a:pt x="3962" y="130451"/>
                </a:cubicBezTo>
                <a:lnTo>
                  <a:pt x="3962" y="130451"/>
                </a:lnTo>
                <a:cubicBezTo>
                  <a:pt x="4018" y="130452"/>
                  <a:pt x="4076" y="130452"/>
                  <a:pt x="4135" y="130452"/>
                </a:cubicBezTo>
                <a:cubicBezTo>
                  <a:pt x="5622" y="130452"/>
                  <a:pt x="8003" y="130130"/>
                  <a:pt x="10164" y="128846"/>
                </a:cubicBezTo>
                <a:cubicBezTo>
                  <a:pt x="11371" y="131600"/>
                  <a:pt x="12707" y="134541"/>
                  <a:pt x="14530" y="136981"/>
                </a:cubicBezTo>
                <a:lnTo>
                  <a:pt x="15114" y="136981"/>
                </a:lnTo>
                <a:cubicBezTo>
                  <a:pt x="13246" y="134489"/>
                  <a:pt x="11853" y="131491"/>
                  <a:pt x="10620" y="128685"/>
                </a:cubicBezTo>
                <a:cubicBezTo>
                  <a:pt x="12572" y="127215"/>
                  <a:pt x="13888" y="125179"/>
                  <a:pt x="15198" y="123067"/>
                </a:cubicBezTo>
                <a:cubicBezTo>
                  <a:pt x="16855" y="120447"/>
                  <a:pt x="17766" y="117661"/>
                  <a:pt x="19609" y="114508"/>
                </a:cubicBezTo>
                <a:cubicBezTo>
                  <a:pt x="25767" y="118919"/>
                  <a:pt x="32560" y="123683"/>
                  <a:pt x="38737" y="128094"/>
                </a:cubicBezTo>
                <a:cubicBezTo>
                  <a:pt x="34300" y="131067"/>
                  <a:pt x="29857" y="134008"/>
                  <a:pt x="25388" y="136981"/>
                </a:cubicBezTo>
                <a:lnTo>
                  <a:pt x="26595" y="136981"/>
                </a:lnTo>
                <a:cubicBezTo>
                  <a:pt x="30955" y="134059"/>
                  <a:pt x="35314" y="131170"/>
                  <a:pt x="39674" y="128281"/>
                </a:cubicBezTo>
                <a:cubicBezTo>
                  <a:pt x="40823" y="127510"/>
                  <a:pt x="42005" y="126733"/>
                  <a:pt x="43180" y="125956"/>
                </a:cubicBezTo>
                <a:cubicBezTo>
                  <a:pt x="56772" y="116916"/>
                  <a:pt x="63912" y="101236"/>
                  <a:pt x="71322" y="86122"/>
                </a:cubicBezTo>
                <a:cubicBezTo>
                  <a:pt x="76863" y="90963"/>
                  <a:pt x="83014" y="94925"/>
                  <a:pt x="89409" y="98533"/>
                </a:cubicBezTo>
                <a:cubicBezTo>
                  <a:pt x="85422" y="105005"/>
                  <a:pt x="81306" y="111426"/>
                  <a:pt x="77184" y="117796"/>
                </a:cubicBezTo>
                <a:cubicBezTo>
                  <a:pt x="73704" y="123176"/>
                  <a:pt x="70256" y="128576"/>
                  <a:pt x="67020" y="134059"/>
                </a:cubicBezTo>
                <a:cubicBezTo>
                  <a:pt x="66429" y="135022"/>
                  <a:pt x="65864" y="135985"/>
                  <a:pt x="65331" y="136981"/>
                </a:cubicBezTo>
                <a:lnTo>
                  <a:pt x="66057" y="136981"/>
                </a:lnTo>
                <a:cubicBezTo>
                  <a:pt x="66564" y="136069"/>
                  <a:pt x="67071" y="135183"/>
                  <a:pt x="67604" y="134303"/>
                </a:cubicBezTo>
                <a:cubicBezTo>
                  <a:pt x="70872" y="128794"/>
                  <a:pt x="73762" y="124268"/>
                  <a:pt x="77235" y="118893"/>
                </a:cubicBezTo>
                <a:cubicBezTo>
                  <a:pt x="83123" y="124165"/>
                  <a:pt x="90263" y="129006"/>
                  <a:pt x="97223" y="132775"/>
                </a:cubicBezTo>
                <a:cubicBezTo>
                  <a:pt x="96151" y="134380"/>
                  <a:pt x="95374" y="135562"/>
                  <a:pt x="94437" y="136981"/>
                </a:cubicBezTo>
                <a:lnTo>
                  <a:pt x="94893" y="136981"/>
                </a:lnTo>
                <a:cubicBezTo>
                  <a:pt x="100646" y="128313"/>
                  <a:pt x="106636" y="120203"/>
                  <a:pt x="112524" y="111535"/>
                </a:cubicBezTo>
                <a:cubicBezTo>
                  <a:pt x="117661" y="114425"/>
                  <a:pt x="135960" y="128441"/>
                  <a:pt x="138072" y="129648"/>
                </a:cubicBezTo>
                <a:cubicBezTo>
                  <a:pt x="136974" y="131600"/>
                  <a:pt x="135369" y="134438"/>
                  <a:pt x="133873" y="136981"/>
                </a:cubicBezTo>
                <a:lnTo>
                  <a:pt x="137218" y="136981"/>
                </a:lnTo>
                <a:cubicBezTo>
                  <a:pt x="138663" y="134329"/>
                  <a:pt x="140056" y="131870"/>
                  <a:pt x="140750" y="130611"/>
                </a:cubicBezTo>
                <a:cubicBezTo>
                  <a:pt x="144814" y="132910"/>
                  <a:pt x="148455" y="134541"/>
                  <a:pt x="152468" y="136897"/>
                </a:cubicBezTo>
                <a:cubicBezTo>
                  <a:pt x="152493" y="136923"/>
                  <a:pt x="152519" y="136949"/>
                  <a:pt x="152577" y="136981"/>
                </a:cubicBezTo>
                <a:lnTo>
                  <a:pt x="155274" y="136981"/>
                </a:lnTo>
                <a:cubicBezTo>
                  <a:pt x="154824" y="136685"/>
                  <a:pt x="154368" y="136390"/>
                  <a:pt x="153912" y="136120"/>
                </a:cubicBezTo>
                <a:cubicBezTo>
                  <a:pt x="149899" y="133738"/>
                  <a:pt x="145617" y="131761"/>
                  <a:pt x="141552" y="129488"/>
                </a:cubicBezTo>
                <a:cubicBezTo>
                  <a:pt x="146182" y="121250"/>
                  <a:pt x="150618" y="112871"/>
                  <a:pt x="155787" y="105005"/>
                </a:cubicBezTo>
                <a:cubicBezTo>
                  <a:pt x="165258" y="111163"/>
                  <a:pt x="175313" y="118007"/>
                  <a:pt x="184462" y="124724"/>
                </a:cubicBezTo>
                <a:cubicBezTo>
                  <a:pt x="183743" y="128820"/>
                  <a:pt x="183075" y="132884"/>
                  <a:pt x="182620" y="136981"/>
                </a:cubicBezTo>
                <a:lnTo>
                  <a:pt x="185188" y="136981"/>
                </a:lnTo>
                <a:cubicBezTo>
                  <a:pt x="186363" y="126675"/>
                  <a:pt x="188719" y="116165"/>
                  <a:pt x="190190" y="106238"/>
                </a:cubicBezTo>
                <a:cubicBezTo>
                  <a:pt x="190646" y="103214"/>
                  <a:pt x="191230" y="100729"/>
                  <a:pt x="192167" y="97840"/>
                </a:cubicBezTo>
                <a:cubicBezTo>
                  <a:pt x="193991" y="99285"/>
                  <a:pt x="195756" y="100781"/>
                  <a:pt x="197362" y="102495"/>
                </a:cubicBezTo>
                <a:cubicBezTo>
                  <a:pt x="212874" y="119266"/>
                  <a:pt x="247733" y="126919"/>
                  <a:pt x="256240" y="127639"/>
                </a:cubicBezTo>
                <a:lnTo>
                  <a:pt x="256112" y="136981"/>
                </a:lnTo>
                <a:lnTo>
                  <a:pt x="258462" y="136981"/>
                </a:lnTo>
                <a:lnTo>
                  <a:pt x="258571" y="127908"/>
                </a:lnTo>
                <a:cubicBezTo>
                  <a:pt x="265846" y="129834"/>
                  <a:pt x="268979" y="133340"/>
                  <a:pt x="280960" y="135343"/>
                </a:cubicBezTo>
                <a:cubicBezTo>
                  <a:pt x="282302" y="135562"/>
                  <a:pt x="283721" y="135748"/>
                  <a:pt x="285243" y="135908"/>
                </a:cubicBezTo>
                <a:lnTo>
                  <a:pt x="285243" y="135587"/>
                </a:lnTo>
                <a:cubicBezTo>
                  <a:pt x="285326" y="135587"/>
                  <a:pt x="285378" y="135613"/>
                  <a:pt x="285455" y="135613"/>
                </a:cubicBezTo>
                <a:lnTo>
                  <a:pt x="285455" y="134759"/>
                </a:lnTo>
                <a:cubicBezTo>
                  <a:pt x="283612" y="134489"/>
                  <a:pt x="279869" y="133610"/>
                  <a:pt x="278180" y="133205"/>
                </a:cubicBezTo>
                <a:cubicBezTo>
                  <a:pt x="265743" y="130290"/>
                  <a:pt x="266301" y="127639"/>
                  <a:pt x="258757" y="126675"/>
                </a:cubicBezTo>
                <a:lnTo>
                  <a:pt x="258757" y="77987"/>
                </a:lnTo>
                <a:cubicBezTo>
                  <a:pt x="259720" y="78713"/>
                  <a:pt x="260683" y="79457"/>
                  <a:pt x="261646" y="80157"/>
                </a:cubicBezTo>
                <a:cubicBezTo>
                  <a:pt x="265043" y="82642"/>
                  <a:pt x="268523" y="85133"/>
                  <a:pt x="272562" y="86308"/>
                </a:cubicBezTo>
                <a:cubicBezTo>
                  <a:pt x="275798" y="87271"/>
                  <a:pt x="279194" y="87323"/>
                  <a:pt x="282565" y="87406"/>
                </a:cubicBezTo>
                <a:cubicBezTo>
                  <a:pt x="283342" y="87406"/>
                  <a:pt x="284119" y="87432"/>
                  <a:pt x="284896" y="87432"/>
                </a:cubicBezTo>
                <a:cubicBezTo>
                  <a:pt x="285005" y="93718"/>
                  <a:pt x="285268" y="112659"/>
                  <a:pt x="285455" y="125179"/>
                </a:cubicBezTo>
                <a:lnTo>
                  <a:pt x="285455" y="82616"/>
                </a:lnTo>
                <a:cubicBezTo>
                  <a:pt x="282142" y="82565"/>
                  <a:pt x="278771" y="82481"/>
                  <a:pt x="275586" y="81544"/>
                </a:cubicBezTo>
                <a:cubicBezTo>
                  <a:pt x="271573" y="80369"/>
                  <a:pt x="268067" y="77878"/>
                  <a:pt x="264696" y="75393"/>
                </a:cubicBezTo>
                <a:cubicBezTo>
                  <a:pt x="263708" y="74667"/>
                  <a:pt x="262770" y="73923"/>
                  <a:pt x="261781" y="73223"/>
                </a:cubicBezTo>
                <a:cubicBezTo>
                  <a:pt x="258943" y="71110"/>
                  <a:pt x="256112" y="68947"/>
                  <a:pt x="253274" y="66834"/>
                </a:cubicBezTo>
                <a:cubicBezTo>
                  <a:pt x="257043" y="62365"/>
                  <a:pt x="260818" y="57896"/>
                  <a:pt x="264587" y="53428"/>
                </a:cubicBezTo>
                <a:cubicBezTo>
                  <a:pt x="267130" y="50378"/>
                  <a:pt x="269698" y="47328"/>
                  <a:pt x="272241" y="44278"/>
                </a:cubicBezTo>
                <a:cubicBezTo>
                  <a:pt x="276735" y="38930"/>
                  <a:pt x="281153" y="33523"/>
                  <a:pt x="285455" y="28040"/>
                </a:cubicBezTo>
                <a:lnTo>
                  <a:pt x="285455" y="21568"/>
                </a:lnTo>
                <a:cubicBezTo>
                  <a:pt x="278873" y="16348"/>
                  <a:pt x="272562" y="10781"/>
                  <a:pt x="266623" y="4842"/>
                </a:cubicBezTo>
                <a:cubicBezTo>
                  <a:pt x="267374" y="4071"/>
                  <a:pt x="268119" y="3269"/>
                  <a:pt x="268870" y="2492"/>
                </a:cubicBezTo>
                <a:cubicBezTo>
                  <a:pt x="269647" y="1664"/>
                  <a:pt x="270424" y="861"/>
                  <a:pt x="271168" y="1"/>
                </a:cubicBezTo>
                <a:lnTo>
                  <a:pt x="267746" y="1"/>
                </a:lnTo>
                <a:cubicBezTo>
                  <a:pt x="266995" y="861"/>
                  <a:pt x="266224" y="1664"/>
                  <a:pt x="265448" y="2492"/>
                </a:cubicBezTo>
                <a:cubicBezTo>
                  <a:pt x="264696" y="3269"/>
                  <a:pt x="263945" y="4071"/>
                  <a:pt x="263200" y="4842"/>
                </a:cubicBezTo>
                <a:cubicBezTo>
                  <a:pt x="261890" y="6210"/>
                  <a:pt x="260606" y="7571"/>
                  <a:pt x="259290" y="8938"/>
                </a:cubicBezTo>
                <a:cubicBezTo>
                  <a:pt x="258841" y="8694"/>
                  <a:pt x="258385" y="8431"/>
                  <a:pt x="257954" y="8136"/>
                </a:cubicBezTo>
                <a:cubicBezTo>
                  <a:pt x="254397" y="5645"/>
                  <a:pt x="251001" y="2916"/>
                  <a:pt x="247765" y="1"/>
                </a:cubicBezTo>
                <a:lnTo>
                  <a:pt x="245460" y="1"/>
                </a:lnTo>
                <a:cubicBezTo>
                  <a:pt x="245485" y="26"/>
                  <a:pt x="245517" y="58"/>
                  <a:pt x="245543" y="84"/>
                </a:cubicBezTo>
                <a:cubicBezTo>
                  <a:pt x="245525" y="80"/>
                  <a:pt x="245505" y="78"/>
                  <a:pt x="245486" y="78"/>
                </a:cubicBezTo>
                <a:cubicBezTo>
                  <a:pt x="245391" y="78"/>
                  <a:pt x="245295" y="128"/>
                  <a:pt x="245273" y="219"/>
                </a:cubicBezTo>
                <a:cubicBezTo>
                  <a:pt x="242975" y="6556"/>
                  <a:pt x="240220" y="12900"/>
                  <a:pt x="236689" y="18730"/>
                </a:cubicBezTo>
                <a:cubicBezTo>
                  <a:pt x="232592" y="15385"/>
                  <a:pt x="228470" y="12065"/>
                  <a:pt x="224406" y="8694"/>
                </a:cubicBezTo>
                <a:cubicBezTo>
                  <a:pt x="226223" y="6717"/>
                  <a:pt x="228072" y="4765"/>
                  <a:pt x="229973" y="2839"/>
                </a:cubicBezTo>
                <a:cubicBezTo>
                  <a:pt x="230878" y="1901"/>
                  <a:pt x="231816" y="964"/>
                  <a:pt x="232727" y="1"/>
                </a:cubicBezTo>
                <a:lnTo>
                  <a:pt x="229273" y="1"/>
                </a:lnTo>
                <a:cubicBezTo>
                  <a:pt x="228714" y="591"/>
                  <a:pt x="228149" y="1150"/>
                  <a:pt x="227616" y="1715"/>
                </a:cubicBezTo>
                <a:cubicBezTo>
                  <a:pt x="225716" y="3641"/>
                  <a:pt x="223873" y="5593"/>
                  <a:pt x="222050" y="7571"/>
                </a:cubicBezTo>
                <a:cubicBezTo>
                  <a:pt x="219032" y="5086"/>
                  <a:pt x="216059" y="2569"/>
                  <a:pt x="213118" y="1"/>
                </a:cubicBezTo>
                <a:lnTo>
                  <a:pt x="211269" y="1"/>
                </a:lnTo>
                <a:cubicBezTo>
                  <a:pt x="214563" y="2916"/>
                  <a:pt x="217934" y="5754"/>
                  <a:pt x="221330" y="8566"/>
                </a:cubicBezTo>
                <a:cubicBezTo>
                  <a:pt x="216085" y="14287"/>
                  <a:pt x="211134" y="20252"/>
                  <a:pt x="206511" y="26486"/>
                </a:cubicBezTo>
                <a:cubicBezTo>
                  <a:pt x="204797" y="28791"/>
                  <a:pt x="203031" y="31039"/>
                  <a:pt x="201291" y="33311"/>
                </a:cubicBezTo>
                <a:cubicBezTo>
                  <a:pt x="198723" y="31064"/>
                  <a:pt x="196206" y="28759"/>
                  <a:pt x="193670" y="26435"/>
                </a:cubicBezTo>
                <a:cubicBezTo>
                  <a:pt x="193586" y="21484"/>
                  <a:pt x="193426" y="16560"/>
                  <a:pt x="193214" y="11641"/>
                </a:cubicBezTo>
                <a:cubicBezTo>
                  <a:pt x="193105" y="9259"/>
                  <a:pt x="192970" y="6877"/>
                  <a:pt x="192835" y="4495"/>
                </a:cubicBezTo>
                <a:cubicBezTo>
                  <a:pt x="193265" y="3937"/>
                  <a:pt x="193695" y="3372"/>
                  <a:pt x="194119" y="2787"/>
                </a:cubicBezTo>
                <a:cubicBezTo>
                  <a:pt x="194819" y="1876"/>
                  <a:pt x="195512" y="938"/>
                  <a:pt x="196238" y="1"/>
                </a:cubicBezTo>
                <a:lnTo>
                  <a:pt x="191204" y="1"/>
                </a:lnTo>
                <a:cubicBezTo>
                  <a:pt x="189682" y="2678"/>
                  <a:pt x="187756" y="5002"/>
                  <a:pt x="185907" y="7442"/>
                </a:cubicBezTo>
                <a:cubicBezTo>
                  <a:pt x="184250" y="9606"/>
                  <a:pt x="182562" y="11802"/>
                  <a:pt x="180533" y="13619"/>
                </a:cubicBezTo>
                <a:cubicBezTo>
                  <a:pt x="174915" y="8726"/>
                  <a:pt x="169110" y="3827"/>
                  <a:pt x="162818" y="1"/>
                </a:cubicBezTo>
                <a:lnTo>
                  <a:pt x="160468" y="1"/>
                </a:lnTo>
                <a:cubicBezTo>
                  <a:pt x="167422" y="3853"/>
                  <a:pt x="173765" y="8804"/>
                  <a:pt x="179891" y="14126"/>
                </a:cubicBezTo>
                <a:cubicBezTo>
                  <a:pt x="179544" y="14447"/>
                  <a:pt x="179223" y="14768"/>
                  <a:pt x="178844" y="15064"/>
                </a:cubicBezTo>
                <a:cubicBezTo>
                  <a:pt x="175717" y="17497"/>
                  <a:pt x="171595" y="19160"/>
                  <a:pt x="170041" y="22820"/>
                </a:cubicBezTo>
                <a:cubicBezTo>
                  <a:pt x="169508" y="24104"/>
                  <a:pt x="168866" y="25337"/>
                  <a:pt x="168173" y="26512"/>
                </a:cubicBezTo>
                <a:cubicBezTo>
                  <a:pt x="161726" y="21536"/>
                  <a:pt x="155036" y="16881"/>
                  <a:pt x="148159" y="12495"/>
                </a:cubicBezTo>
                <a:cubicBezTo>
                  <a:pt x="150939" y="8348"/>
                  <a:pt x="153861" y="4232"/>
                  <a:pt x="156558" y="1"/>
                </a:cubicBezTo>
                <a:lnTo>
                  <a:pt x="153591" y="1"/>
                </a:lnTo>
                <a:cubicBezTo>
                  <a:pt x="151074" y="3641"/>
                  <a:pt x="148320" y="7121"/>
                  <a:pt x="145886" y="10781"/>
                </a:cubicBezTo>
                <a:cubicBezTo>
                  <a:pt x="141340" y="7866"/>
                  <a:pt x="136737" y="5060"/>
                  <a:pt x="132030" y="2434"/>
                </a:cubicBezTo>
                <a:cubicBezTo>
                  <a:pt x="132859" y="1664"/>
                  <a:pt x="133636" y="861"/>
                  <a:pt x="134355" y="1"/>
                </a:cubicBezTo>
                <a:lnTo>
                  <a:pt x="129301" y="1"/>
                </a:lnTo>
                <a:cubicBezTo>
                  <a:pt x="129244" y="84"/>
                  <a:pt x="129167" y="161"/>
                  <a:pt x="129109" y="219"/>
                </a:cubicBezTo>
                <a:cubicBezTo>
                  <a:pt x="128178" y="1073"/>
                  <a:pt x="127215" y="1850"/>
                  <a:pt x="126220" y="2595"/>
                </a:cubicBezTo>
                <a:cubicBezTo>
                  <a:pt x="122290" y="5542"/>
                  <a:pt x="117930" y="7975"/>
                  <a:pt x="114425" y="11423"/>
                </a:cubicBezTo>
                <a:cubicBezTo>
                  <a:pt x="114290" y="11558"/>
                  <a:pt x="114181" y="11693"/>
                  <a:pt x="114052" y="11828"/>
                </a:cubicBezTo>
                <a:cubicBezTo>
                  <a:pt x="107599" y="7892"/>
                  <a:pt x="101179" y="3962"/>
                  <a:pt x="94732" y="1"/>
                </a:cubicBezTo>
                <a:lnTo>
                  <a:pt x="93666" y="1"/>
                </a:lnTo>
                <a:cubicBezTo>
                  <a:pt x="96633" y="1824"/>
                  <a:pt x="99445" y="3532"/>
                  <a:pt x="102520" y="5433"/>
                </a:cubicBezTo>
                <a:cubicBezTo>
                  <a:pt x="98238" y="12014"/>
                  <a:pt x="92510" y="20631"/>
                  <a:pt x="88337" y="27051"/>
                </a:cubicBezTo>
                <a:cubicBezTo>
                  <a:pt x="84677" y="24746"/>
                  <a:pt x="80985" y="22473"/>
                  <a:pt x="77293" y="20200"/>
                </a:cubicBezTo>
                <a:cubicBezTo>
                  <a:pt x="81409" y="13407"/>
                  <a:pt x="85801" y="6929"/>
                  <a:pt x="89839" y="1"/>
                </a:cubicBezTo>
                <a:lnTo>
                  <a:pt x="89172" y="1"/>
                </a:lnTo>
                <a:cubicBezTo>
                  <a:pt x="85184" y="6800"/>
                  <a:pt x="80850" y="13003"/>
                  <a:pt x="76780" y="19719"/>
                </a:cubicBezTo>
                <a:cubicBezTo>
                  <a:pt x="71540" y="16483"/>
                  <a:pt x="66294" y="13459"/>
                  <a:pt x="61132" y="10113"/>
                </a:cubicBezTo>
                <a:cubicBezTo>
                  <a:pt x="58564" y="8457"/>
                  <a:pt x="55970" y="6665"/>
                  <a:pt x="53402" y="5035"/>
                </a:cubicBezTo>
                <a:cubicBezTo>
                  <a:pt x="54069" y="4232"/>
                  <a:pt x="54500" y="3667"/>
                  <a:pt x="55219" y="2890"/>
                </a:cubicBezTo>
                <a:cubicBezTo>
                  <a:pt x="56105" y="1953"/>
                  <a:pt x="56907" y="989"/>
                  <a:pt x="57678" y="1"/>
                </a:cubicBezTo>
                <a:lnTo>
                  <a:pt x="55912" y="1"/>
                </a:lnTo>
                <a:cubicBezTo>
                  <a:pt x="55405" y="617"/>
                  <a:pt x="54898" y="1233"/>
                  <a:pt x="54339" y="1824"/>
                </a:cubicBezTo>
                <a:cubicBezTo>
                  <a:pt x="53613" y="2595"/>
                  <a:pt x="53183" y="3160"/>
                  <a:pt x="52490" y="3988"/>
                </a:cubicBezTo>
                <a:cubicBezTo>
                  <a:pt x="50326" y="2627"/>
                  <a:pt x="48291" y="1311"/>
                  <a:pt x="46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5890500" cy="28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Space Grotesk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13225" y="3413200"/>
            <a:ext cx="3235500" cy="37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urier"/>
                <a:ea typeface="Courier"/>
                <a:cs typeface="Courier"/>
                <a:sym typeface="Couri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7270200" y="3275"/>
            <a:ext cx="0" cy="513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>
            <a:off x="7270200" y="3094400"/>
            <a:ext cx="1879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5;p2"/>
          <p:cNvCxnSpPr/>
          <p:nvPr/>
        </p:nvCxnSpPr>
        <p:spPr>
          <a:xfrm>
            <a:off x="-550" y="4746725"/>
            <a:ext cx="9150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6;p2"/>
          <p:cNvCxnSpPr/>
          <p:nvPr/>
        </p:nvCxnSpPr>
        <p:spPr>
          <a:xfrm>
            <a:off x="1689638" y="4744725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2"/>
          <p:cNvCxnSpPr/>
          <p:nvPr/>
        </p:nvCxnSpPr>
        <p:spPr>
          <a:xfrm>
            <a:off x="5792875" y="4740375"/>
            <a:ext cx="0" cy="400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2"/>
          <p:cNvGrpSpPr/>
          <p:nvPr/>
        </p:nvGrpSpPr>
        <p:grpSpPr>
          <a:xfrm>
            <a:off x="8297738" y="1289432"/>
            <a:ext cx="242101" cy="222008"/>
            <a:chOff x="2488150" y="1686025"/>
            <a:chExt cx="184500" cy="169175"/>
          </a:xfrm>
        </p:grpSpPr>
        <p:sp>
          <p:nvSpPr>
            <p:cNvPr id="19" name="Google Shape;19;p2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3583611">
            <a:off x="8639492" y="2272697"/>
            <a:ext cx="227604" cy="208714"/>
            <a:chOff x="2488150" y="1686025"/>
            <a:chExt cx="184500" cy="169175"/>
          </a:xfrm>
        </p:grpSpPr>
        <p:sp>
          <p:nvSpPr>
            <p:cNvPr id="22" name="Google Shape;22;p2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288520" y="4898054"/>
            <a:ext cx="1060044" cy="106151"/>
            <a:chOff x="3020150" y="2074125"/>
            <a:chExt cx="529625" cy="53025"/>
          </a:xfrm>
        </p:grpSpPr>
        <p:sp>
          <p:nvSpPr>
            <p:cNvPr id="25" name="Google Shape;25;p2"/>
            <p:cNvSpPr/>
            <p:nvPr/>
          </p:nvSpPr>
          <p:spPr>
            <a:xfrm>
              <a:off x="3020150" y="2074125"/>
              <a:ext cx="37625" cy="53025"/>
            </a:xfrm>
            <a:custGeom>
              <a:avLst/>
              <a:gdLst/>
              <a:ahLst/>
              <a:cxnLst/>
              <a:rect l="l" t="t" r="r" b="b"/>
              <a:pathLst>
                <a:path w="1505" h="2121" extrusionOk="0">
                  <a:moveTo>
                    <a:pt x="762" y="0"/>
                  </a:moveTo>
                  <a:cubicBezTo>
                    <a:pt x="646" y="0"/>
                    <a:pt x="549" y="35"/>
                    <a:pt x="451" y="66"/>
                  </a:cubicBezTo>
                  <a:cubicBezTo>
                    <a:pt x="354" y="97"/>
                    <a:pt x="277" y="163"/>
                    <a:pt x="211" y="229"/>
                  </a:cubicBezTo>
                  <a:cubicBezTo>
                    <a:pt x="145" y="291"/>
                    <a:pt x="98" y="389"/>
                    <a:pt x="63" y="486"/>
                  </a:cubicBezTo>
                  <a:cubicBezTo>
                    <a:pt x="32" y="602"/>
                    <a:pt x="1" y="715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82" y="1783"/>
                    <a:pt x="211" y="1911"/>
                  </a:cubicBezTo>
                  <a:cubicBezTo>
                    <a:pt x="339" y="2059"/>
                    <a:pt x="533" y="2121"/>
                    <a:pt x="762" y="2121"/>
                  </a:cubicBezTo>
                  <a:cubicBezTo>
                    <a:pt x="1003" y="2121"/>
                    <a:pt x="1197" y="2059"/>
                    <a:pt x="1325" y="1927"/>
                  </a:cubicBezTo>
                  <a:cubicBezTo>
                    <a:pt x="1442" y="1799"/>
                    <a:pt x="1504" y="1620"/>
                    <a:pt x="1504" y="1379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9"/>
                  </a:lnTo>
                  <a:cubicBezTo>
                    <a:pt x="1131" y="1426"/>
                    <a:pt x="1116" y="1476"/>
                    <a:pt x="1116" y="1523"/>
                  </a:cubicBezTo>
                  <a:cubicBezTo>
                    <a:pt x="1100" y="1573"/>
                    <a:pt x="1085" y="1620"/>
                    <a:pt x="1053" y="1651"/>
                  </a:cubicBezTo>
                  <a:cubicBezTo>
                    <a:pt x="1034" y="1701"/>
                    <a:pt x="987" y="1717"/>
                    <a:pt x="937" y="1748"/>
                  </a:cubicBezTo>
                  <a:cubicBezTo>
                    <a:pt x="906" y="1767"/>
                    <a:pt x="840" y="1783"/>
                    <a:pt x="762" y="1783"/>
                  </a:cubicBezTo>
                  <a:cubicBezTo>
                    <a:pt x="696" y="1783"/>
                    <a:pt x="630" y="1767"/>
                    <a:pt x="599" y="1748"/>
                  </a:cubicBezTo>
                  <a:cubicBezTo>
                    <a:pt x="549" y="1717"/>
                    <a:pt x="502" y="1686"/>
                    <a:pt x="471" y="1651"/>
                  </a:cubicBezTo>
                  <a:cubicBezTo>
                    <a:pt x="451" y="1604"/>
                    <a:pt x="420" y="1554"/>
                    <a:pt x="405" y="1507"/>
                  </a:cubicBezTo>
                  <a:cubicBezTo>
                    <a:pt x="405" y="1457"/>
                    <a:pt x="389" y="1395"/>
                    <a:pt x="389" y="1329"/>
                  </a:cubicBezTo>
                  <a:lnTo>
                    <a:pt x="389" y="812"/>
                  </a:lnTo>
                  <a:cubicBezTo>
                    <a:pt x="389" y="746"/>
                    <a:pt x="405" y="699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4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4"/>
                    <a:pt x="1019" y="455"/>
                    <a:pt x="1053" y="486"/>
                  </a:cubicBezTo>
                  <a:cubicBezTo>
                    <a:pt x="1085" y="521"/>
                    <a:pt x="1100" y="567"/>
                    <a:pt x="1100" y="618"/>
                  </a:cubicBezTo>
                  <a:cubicBezTo>
                    <a:pt x="1116" y="664"/>
                    <a:pt x="1131" y="715"/>
                    <a:pt x="1131" y="761"/>
                  </a:cubicBezTo>
                  <a:lnTo>
                    <a:pt x="1131" y="812"/>
                  </a:lnTo>
                  <a:lnTo>
                    <a:pt x="1504" y="812"/>
                  </a:lnTo>
                  <a:lnTo>
                    <a:pt x="1504" y="761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4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20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062600" y="2075375"/>
              <a:ext cx="42150" cy="51000"/>
            </a:xfrm>
            <a:custGeom>
              <a:avLst/>
              <a:gdLst/>
              <a:ahLst/>
              <a:cxnLst/>
              <a:rect l="l" t="t" r="r" b="b"/>
              <a:pathLst>
                <a:path w="1686" h="2040" extrusionOk="0">
                  <a:moveTo>
                    <a:pt x="874" y="195"/>
                  </a:moveTo>
                  <a:lnTo>
                    <a:pt x="1103" y="1232"/>
                  </a:lnTo>
                  <a:lnTo>
                    <a:pt x="583" y="1232"/>
                  </a:lnTo>
                  <a:lnTo>
                    <a:pt x="812" y="195"/>
                  </a:lnTo>
                  <a:close/>
                  <a:moveTo>
                    <a:pt x="486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501" y="1601"/>
                  </a:lnTo>
                  <a:lnTo>
                    <a:pt x="1181" y="1601"/>
                  </a:lnTo>
                  <a:lnTo>
                    <a:pt x="1298" y="2040"/>
                  </a:lnTo>
                  <a:lnTo>
                    <a:pt x="1686" y="204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3108725" y="2074125"/>
              <a:ext cx="38850" cy="53025"/>
            </a:xfrm>
            <a:custGeom>
              <a:avLst/>
              <a:gdLst/>
              <a:ahLst/>
              <a:cxnLst/>
              <a:rect l="l" t="t" r="r" b="b"/>
              <a:pathLst>
                <a:path w="1554" h="2121" extrusionOk="0">
                  <a:moveTo>
                    <a:pt x="761" y="0"/>
                  </a:moveTo>
                  <a:cubicBezTo>
                    <a:pt x="664" y="0"/>
                    <a:pt x="567" y="20"/>
                    <a:pt x="486" y="51"/>
                  </a:cubicBezTo>
                  <a:cubicBezTo>
                    <a:pt x="389" y="82"/>
                    <a:pt x="326" y="117"/>
                    <a:pt x="260" y="179"/>
                  </a:cubicBezTo>
                  <a:cubicBezTo>
                    <a:pt x="194" y="229"/>
                    <a:pt x="148" y="291"/>
                    <a:pt x="113" y="358"/>
                  </a:cubicBezTo>
                  <a:cubicBezTo>
                    <a:pt x="82" y="424"/>
                    <a:pt x="66" y="505"/>
                    <a:pt x="66" y="583"/>
                  </a:cubicBezTo>
                  <a:lnTo>
                    <a:pt x="66" y="602"/>
                  </a:lnTo>
                  <a:cubicBezTo>
                    <a:pt x="66" y="715"/>
                    <a:pt x="82" y="796"/>
                    <a:pt x="113" y="859"/>
                  </a:cubicBezTo>
                  <a:cubicBezTo>
                    <a:pt x="148" y="940"/>
                    <a:pt x="194" y="991"/>
                    <a:pt x="260" y="1037"/>
                  </a:cubicBezTo>
                  <a:cubicBezTo>
                    <a:pt x="326" y="1088"/>
                    <a:pt x="404" y="1119"/>
                    <a:pt x="486" y="1150"/>
                  </a:cubicBezTo>
                  <a:cubicBezTo>
                    <a:pt x="567" y="1185"/>
                    <a:pt x="664" y="1200"/>
                    <a:pt x="761" y="1216"/>
                  </a:cubicBezTo>
                  <a:cubicBezTo>
                    <a:pt x="843" y="1231"/>
                    <a:pt x="909" y="1247"/>
                    <a:pt x="956" y="1263"/>
                  </a:cubicBezTo>
                  <a:cubicBezTo>
                    <a:pt x="1006" y="1297"/>
                    <a:pt x="1053" y="1313"/>
                    <a:pt x="1084" y="1329"/>
                  </a:cubicBezTo>
                  <a:cubicBezTo>
                    <a:pt x="1119" y="1360"/>
                    <a:pt x="1134" y="1395"/>
                    <a:pt x="1150" y="1410"/>
                  </a:cubicBezTo>
                  <a:cubicBezTo>
                    <a:pt x="1150" y="1441"/>
                    <a:pt x="1165" y="1476"/>
                    <a:pt x="1165" y="1507"/>
                  </a:cubicBezTo>
                  <a:cubicBezTo>
                    <a:pt x="1165" y="1589"/>
                    <a:pt x="1134" y="1635"/>
                    <a:pt x="1068" y="1686"/>
                  </a:cubicBezTo>
                  <a:cubicBezTo>
                    <a:pt x="1022" y="1748"/>
                    <a:pt x="940" y="1767"/>
                    <a:pt x="812" y="1767"/>
                  </a:cubicBezTo>
                  <a:cubicBezTo>
                    <a:pt x="664" y="1767"/>
                    <a:pt x="552" y="1732"/>
                    <a:pt x="486" y="1651"/>
                  </a:cubicBezTo>
                  <a:cubicBezTo>
                    <a:pt x="424" y="1589"/>
                    <a:pt x="373" y="1492"/>
                    <a:pt x="373" y="1360"/>
                  </a:cubicBezTo>
                  <a:lnTo>
                    <a:pt x="373" y="1297"/>
                  </a:lnTo>
                  <a:lnTo>
                    <a:pt x="0" y="1297"/>
                  </a:lnTo>
                  <a:lnTo>
                    <a:pt x="0" y="1379"/>
                  </a:lnTo>
                  <a:cubicBezTo>
                    <a:pt x="0" y="1492"/>
                    <a:pt x="16" y="1589"/>
                    <a:pt x="51" y="1686"/>
                  </a:cubicBezTo>
                  <a:cubicBezTo>
                    <a:pt x="82" y="1767"/>
                    <a:pt x="132" y="1845"/>
                    <a:pt x="194" y="1911"/>
                  </a:cubicBezTo>
                  <a:cubicBezTo>
                    <a:pt x="276" y="1977"/>
                    <a:pt x="358" y="2039"/>
                    <a:pt x="455" y="2074"/>
                  </a:cubicBezTo>
                  <a:cubicBezTo>
                    <a:pt x="552" y="2105"/>
                    <a:pt x="680" y="2121"/>
                    <a:pt x="812" y="2121"/>
                  </a:cubicBezTo>
                  <a:cubicBezTo>
                    <a:pt x="925" y="2121"/>
                    <a:pt x="1022" y="2121"/>
                    <a:pt x="1119" y="2090"/>
                  </a:cubicBezTo>
                  <a:cubicBezTo>
                    <a:pt x="1216" y="2059"/>
                    <a:pt x="1297" y="2008"/>
                    <a:pt x="1344" y="1962"/>
                  </a:cubicBezTo>
                  <a:cubicBezTo>
                    <a:pt x="1410" y="1911"/>
                    <a:pt x="1457" y="1845"/>
                    <a:pt x="1507" y="1767"/>
                  </a:cubicBezTo>
                  <a:cubicBezTo>
                    <a:pt x="1538" y="1686"/>
                    <a:pt x="1554" y="1604"/>
                    <a:pt x="1554" y="1507"/>
                  </a:cubicBezTo>
                  <a:lnTo>
                    <a:pt x="1554" y="1476"/>
                  </a:lnTo>
                  <a:cubicBezTo>
                    <a:pt x="1554" y="1297"/>
                    <a:pt x="1492" y="1150"/>
                    <a:pt x="1375" y="1068"/>
                  </a:cubicBezTo>
                  <a:cubicBezTo>
                    <a:pt x="1263" y="971"/>
                    <a:pt x="1103" y="909"/>
                    <a:pt x="890" y="874"/>
                  </a:cubicBezTo>
                  <a:cubicBezTo>
                    <a:pt x="812" y="859"/>
                    <a:pt x="730" y="843"/>
                    <a:pt x="680" y="827"/>
                  </a:cubicBezTo>
                  <a:cubicBezTo>
                    <a:pt x="633" y="812"/>
                    <a:pt x="583" y="777"/>
                    <a:pt x="552" y="761"/>
                  </a:cubicBezTo>
                  <a:cubicBezTo>
                    <a:pt x="521" y="746"/>
                    <a:pt x="486" y="715"/>
                    <a:pt x="470" y="680"/>
                  </a:cubicBezTo>
                  <a:cubicBezTo>
                    <a:pt x="455" y="649"/>
                    <a:pt x="455" y="633"/>
                    <a:pt x="455" y="583"/>
                  </a:cubicBezTo>
                  <a:cubicBezTo>
                    <a:pt x="455" y="521"/>
                    <a:pt x="486" y="470"/>
                    <a:pt x="536" y="424"/>
                  </a:cubicBezTo>
                  <a:cubicBezTo>
                    <a:pt x="598" y="389"/>
                    <a:pt x="664" y="373"/>
                    <a:pt x="761" y="373"/>
                  </a:cubicBezTo>
                  <a:cubicBezTo>
                    <a:pt x="890" y="373"/>
                    <a:pt x="971" y="408"/>
                    <a:pt x="1037" y="455"/>
                  </a:cubicBezTo>
                  <a:cubicBezTo>
                    <a:pt x="1103" y="521"/>
                    <a:pt x="1134" y="583"/>
                    <a:pt x="1134" y="664"/>
                  </a:cubicBezTo>
                  <a:lnTo>
                    <a:pt x="1134" y="746"/>
                  </a:lnTo>
                  <a:lnTo>
                    <a:pt x="1523" y="746"/>
                  </a:lnTo>
                  <a:lnTo>
                    <a:pt x="1523" y="633"/>
                  </a:lnTo>
                  <a:cubicBezTo>
                    <a:pt x="1523" y="552"/>
                    <a:pt x="1507" y="470"/>
                    <a:pt x="1472" y="389"/>
                  </a:cubicBezTo>
                  <a:cubicBezTo>
                    <a:pt x="1441" y="326"/>
                    <a:pt x="1395" y="260"/>
                    <a:pt x="1329" y="194"/>
                  </a:cubicBezTo>
                  <a:cubicBezTo>
                    <a:pt x="1263" y="132"/>
                    <a:pt x="1181" y="97"/>
                    <a:pt x="1084" y="66"/>
                  </a:cubicBezTo>
                  <a:cubicBezTo>
                    <a:pt x="1006" y="20"/>
                    <a:pt x="890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156500" y="2075375"/>
              <a:ext cx="33225" cy="51000"/>
            </a:xfrm>
            <a:custGeom>
              <a:avLst/>
              <a:gdLst/>
              <a:ahLst/>
              <a:cxnLst/>
              <a:rect l="l" t="t" r="r" b="b"/>
              <a:pathLst>
                <a:path w="1329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1329" y="2040"/>
                  </a:lnTo>
                  <a:lnTo>
                    <a:pt x="1329" y="1667"/>
                  </a:lnTo>
                  <a:lnTo>
                    <a:pt x="389" y="1667"/>
                  </a:lnTo>
                  <a:lnTo>
                    <a:pt x="389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294" y="37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243100" y="2074125"/>
              <a:ext cx="37600" cy="53025"/>
            </a:xfrm>
            <a:custGeom>
              <a:avLst/>
              <a:gdLst/>
              <a:ahLst/>
              <a:cxnLst/>
              <a:rect l="l" t="t" r="r" b="b"/>
              <a:pathLst>
                <a:path w="1504" h="2121" extrusionOk="0">
                  <a:moveTo>
                    <a:pt x="758" y="827"/>
                  </a:moveTo>
                  <a:cubicBezTo>
                    <a:pt x="696" y="827"/>
                    <a:pt x="630" y="843"/>
                    <a:pt x="583" y="894"/>
                  </a:cubicBezTo>
                  <a:cubicBezTo>
                    <a:pt x="533" y="940"/>
                    <a:pt x="517" y="1006"/>
                    <a:pt x="517" y="1068"/>
                  </a:cubicBezTo>
                  <a:cubicBezTo>
                    <a:pt x="517" y="1134"/>
                    <a:pt x="533" y="1200"/>
                    <a:pt x="583" y="1247"/>
                  </a:cubicBezTo>
                  <a:cubicBezTo>
                    <a:pt x="630" y="1297"/>
                    <a:pt x="696" y="1313"/>
                    <a:pt x="758" y="1313"/>
                  </a:cubicBezTo>
                  <a:cubicBezTo>
                    <a:pt x="824" y="1313"/>
                    <a:pt x="875" y="1297"/>
                    <a:pt x="921" y="1247"/>
                  </a:cubicBezTo>
                  <a:cubicBezTo>
                    <a:pt x="972" y="1200"/>
                    <a:pt x="1003" y="1134"/>
                    <a:pt x="1003" y="1068"/>
                  </a:cubicBezTo>
                  <a:cubicBezTo>
                    <a:pt x="1003" y="1006"/>
                    <a:pt x="972" y="940"/>
                    <a:pt x="921" y="894"/>
                  </a:cubicBezTo>
                  <a:cubicBezTo>
                    <a:pt x="875" y="843"/>
                    <a:pt x="824" y="827"/>
                    <a:pt x="758" y="827"/>
                  </a:cubicBezTo>
                  <a:close/>
                  <a:moveTo>
                    <a:pt x="758" y="358"/>
                  </a:moveTo>
                  <a:cubicBezTo>
                    <a:pt x="824" y="358"/>
                    <a:pt x="875" y="373"/>
                    <a:pt x="921" y="389"/>
                  </a:cubicBezTo>
                  <a:cubicBezTo>
                    <a:pt x="972" y="424"/>
                    <a:pt x="1003" y="455"/>
                    <a:pt x="1034" y="486"/>
                  </a:cubicBezTo>
                  <a:cubicBezTo>
                    <a:pt x="1069" y="536"/>
                    <a:pt x="1084" y="583"/>
                    <a:pt x="1100" y="633"/>
                  </a:cubicBezTo>
                  <a:cubicBezTo>
                    <a:pt x="1115" y="699"/>
                    <a:pt x="1115" y="746"/>
                    <a:pt x="1115" y="812"/>
                  </a:cubicBezTo>
                  <a:lnTo>
                    <a:pt x="1115" y="1313"/>
                  </a:lnTo>
                  <a:cubicBezTo>
                    <a:pt x="1115" y="1395"/>
                    <a:pt x="1115" y="1441"/>
                    <a:pt x="1100" y="1507"/>
                  </a:cubicBezTo>
                  <a:cubicBezTo>
                    <a:pt x="1100" y="1554"/>
                    <a:pt x="1069" y="1604"/>
                    <a:pt x="1034" y="1651"/>
                  </a:cubicBezTo>
                  <a:cubicBezTo>
                    <a:pt x="1018" y="1686"/>
                    <a:pt x="972" y="1717"/>
                    <a:pt x="921" y="1748"/>
                  </a:cubicBezTo>
                  <a:cubicBezTo>
                    <a:pt x="890" y="1767"/>
                    <a:pt x="824" y="1783"/>
                    <a:pt x="758" y="1783"/>
                  </a:cubicBezTo>
                  <a:cubicBezTo>
                    <a:pt x="680" y="1783"/>
                    <a:pt x="630" y="1767"/>
                    <a:pt x="583" y="1748"/>
                  </a:cubicBezTo>
                  <a:cubicBezTo>
                    <a:pt x="533" y="1717"/>
                    <a:pt x="502" y="1686"/>
                    <a:pt x="467" y="1651"/>
                  </a:cubicBezTo>
                  <a:cubicBezTo>
                    <a:pt x="436" y="1604"/>
                    <a:pt x="420" y="1554"/>
                    <a:pt x="405" y="1507"/>
                  </a:cubicBezTo>
                  <a:cubicBezTo>
                    <a:pt x="389" y="1441"/>
                    <a:pt x="389" y="1395"/>
                    <a:pt x="389" y="1313"/>
                  </a:cubicBezTo>
                  <a:lnTo>
                    <a:pt x="389" y="812"/>
                  </a:lnTo>
                  <a:cubicBezTo>
                    <a:pt x="389" y="746"/>
                    <a:pt x="389" y="699"/>
                    <a:pt x="405" y="633"/>
                  </a:cubicBezTo>
                  <a:cubicBezTo>
                    <a:pt x="420" y="583"/>
                    <a:pt x="436" y="536"/>
                    <a:pt x="467" y="486"/>
                  </a:cubicBezTo>
                  <a:cubicBezTo>
                    <a:pt x="502" y="455"/>
                    <a:pt x="533" y="424"/>
                    <a:pt x="583" y="389"/>
                  </a:cubicBezTo>
                  <a:cubicBezTo>
                    <a:pt x="630" y="373"/>
                    <a:pt x="696" y="358"/>
                    <a:pt x="758" y="358"/>
                  </a:cubicBezTo>
                  <a:close/>
                  <a:moveTo>
                    <a:pt x="758" y="0"/>
                  </a:moveTo>
                  <a:cubicBezTo>
                    <a:pt x="517" y="0"/>
                    <a:pt x="339" y="82"/>
                    <a:pt x="210" y="229"/>
                  </a:cubicBezTo>
                  <a:cubicBezTo>
                    <a:pt x="63" y="373"/>
                    <a:pt x="1" y="583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63" y="1783"/>
                    <a:pt x="210" y="1911"/>
                  </a:cubicBezTo>
                  <a:cubicBezTo>
                    <a:pt x="339" y="2059"/>
                    <a:pt x="517" y="2121"/>
                    <a:pt x="758" y="2121"/>
                  </a:cubicBezTo>
                  <a:cubicBezTo>
                    <a:pt x="987" y="2121"/>
                    <a:pt x="1182" y="2059"/>
                    <a:pt x="1310" y="1911"/>
                  </a:cubicBezTo>
                  <a:cubicBezTo>
                    <a:pt x="1438" y="1783"/>
                    <a:pt x="1504" y="1573"/>
                    <a:pt x="1504" y="1297"/>
                  </a:cubicBezTo>
                  <a:lnTo>
                    <a:pt x="1504" y="843"/>
                  </a:lnTo>
                  <a:cubicBezTo>
                    <a:pt x="1504" y="583"/>
                    <a:pt x="1438" y="373"/>
                    <a:pt x="1310" y="229"/>
                  </a:cubicBezTo>
                  <a:cubicBezTo>
                    <a:pt x="1182" y="82"/>
                    <a:pt x="987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288350" y="2075375"/>
              <a:ext cx="36450" cy="51775"/>
            </a:xfrm>
            <a:custGeom>
              <a:avLst/>
              <a:gdLst/>
              <a:ahLst/>
              <a:cxnLst/>
              <a:rect l="l" t="t" r="r" b="b"/>
              <a:pathLst>
                <a:path w="1458" h="2071" extrusionOk="0">
                  <a:moveTo>
                    <a:pt x="16" y="1"/>
                  </a:moveTo>
                  <a:lnTo>
                    <a:pt x="16" y="374"/>
                  </a:lnTo>
                  <a:lnTo>
                    <a:pt x="1038" y="374"/>
                  </a:lnTo>
                  <a:lnTo>
                    <a:pt x="1038" y="420"/>
                  </a:lnTo>
                  <a:lnTo>
                    <a:pt x="537" y="552"/>
                  </a:lnTo>
                  <a:lnTo>
                    <a:pt x="537" y="1166"/>
                  </a:lnTo>
                  <a:lnTo>
                    <a:pt x="762" y="1166"/>
                  </a:lnTo>
                  <a:cubicBezTo>
                    <a:pt x="844" y="1166"/>
                    <a:pt x="925" y="1181"/>
                    <a:pt x="987" y="1232"/>
                  </a:cubicBezTo>
                  <a:cubicBezTo>
                    <a:pt x="1038" y="1263"/>
                    <a:pt x="1069" y="1329"/>
                    <a:pt x="1069" y="1426"/>
                  </a:cubicBezTo>
                  <a:cubicBezTo>
                    <a:pt x="1069" y="1504"/>
                    <a:pt x="1038" y="1585"/>
                    <a:pt x="987" y="1636"/>
                  </a:cubicBezTo>
                  <a:cubicBezTo>
                    <a:pt x="941" y="1682"/>
                    <a:pt x="859" y="1717"/>
                    <a:pt x="746" y="1717"/>
                  </a:cubicBezTo>
                  <a:cubicBezTo>
                    <a:pt x="634" y="1717"/>
                    <a:pt x="537" y="1682"/>
                    <a:pt x="486" y="1601"/>
                  </a:cubicBezTo>
                  <a:cubicBezTo>
                    <a:pt x="424" y="1539"/>
                    <a:pt x="389" y="1457"/>
                    <a:pt x="389" y="1360"/>
                  </a:cubicBezTo>
                  <a:lnTo>
                    <a:pt x="389" y="1263"/>
                  </a:lnTo>
                  <a:lnTo>
                    <a:pt x="1" y="1263"/>
                  </a:lnTo>
                  <a:lnTo>
                    <a:pt x="1" y="1391"/>
                  </a:lnTo>
                  <a:cubicBezTo>
                    <a:pt x="1" y="1473"/>
                    <a:pt x="16" y="1570"/>
                    <a:pt x="51" y="1651"/>
                  </a:cubicBezTo>
                  <a:cubicBezTo>
                    <a:pt x="98" y="1733"/>
                    <a:pt x="148" y="1815"/>
                    <a:pt x="210" y="1877"/>
                  </a:cubicBezTo>
                  <a:cubicBezTo>
                    <a:pt x="277" y="1943"/>
                    <a:pt x="358" y="1989"/>
                    <a:pt x="440" y="2024"/>
                  </a:cubicBezTo>
                  <a:cubicBezTo>
                    <a:pt x="537" y="2055"/>
                    <a:pt x="649" y="2071"/>
                    <a:pt x="762" y="2071"/>
                  </a:cubicBezTo>
                  <a:cubicBezTo>
                    <a:pt x="875" y="2071"/>
                    <a:pt x="972" y="2055"/>
                    <a:pt x="1053" y="2024"/>
                  </a:cubicBezTo>
                  <a:cubicBezTo>
                    <a:pt x="1150" y="1989"/>
                    <a:pt x="1216" y="1958"/>
                    <a:pt x="1279" y="1892"/>
                  </a:cubicBezTo>
                  <a:cubicBezTo>
                    <a:pt x="1329" y="1830"/>
                    <a:pt x="1376" y="1764"/>
                    <a:pt x="1411" y="1682"/>
                  </a:cubicBezTo>
                  <a:cubicBezTo>
                    <a:pt x="1442" y="1620"/>
                    <a:pt x="1457" y="1523"/>
                    <a:pt x="1457" y="1442"/>
                  </a:cubicBezTo>
                  <a:lnTo>
                    <a:pt x="1457" y="1407"/>
                  </a:lnTo>
                  <a:cubicBezTo>
                    <a:pt x="1457" y="1310"/>
                    <a:pt x="1442" y="1232"/>
                    <a:pt x="1411" y="1166"/>
                  </a:cubicBezTo>
                  <a:cubicBezTo>
                    <a:pt x="1376" y="1084"/>
                    <a:pt x="1329" y="1038"/>
                    <a:pt x="1279" y="987"/>
                  </a:cubicBezTo>
                  <a:cubicBezTo>
                    <a:pt x="1216" y="941"/>
                    <a:pt x="1166" y="906"/>
                    <a:pt x="1084" y="890"/>
                  </a:cubicBezTo>
                  <a:cubicBezTo>
                    <a:pt x="1022" y="859"/>
                    <a:pt x="956" y="844"/>
                    <a:pt x="875" y="844"/>
                  </a:cubicBezTo>
                  <a:lnTo>
                    <a:pt x="813" y="844"/>
                  </a:lnTo>
                  <a:lnTo>
                    <a:pt x="813" y="793"/>
                  </a:lnTo>
                  <a:lnTo>
                    <a:pt x="1345" y="63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331675" y="2075375"/>
              <a:ext cx="39625" cy="51000"/>
            </a:xfrm>
            <a:custGeom>
              <a:avLst/>
              <a:gdLst/>
              <a:ahLst/>
              <a:cxnLst/>
              <a:rect l="l" t="t" r="r" b="b"/>
              <a:pathLst>
                <a:path w="1585" h="2040" extrusionOk="0">
                  <a:moveTo>
                    <a:pt x="905" y="195"/>
                  </a:moveTo>
                  <a:lnTo>
                    <a:pt x="905" y="1279"/>
                  </a:lnTo>
                  <a:lnTo>
                    <a:pt x="322" y="1279"/>
                  </a:lnTo>
                  <a:lnTo>
                    <a:pt x="322" y="1232"/>
                  </a:lnTo>
                  <a:lnTo>
                    <a:pt x="858" y="195"/>
                  </a:lnTo>
                  <a:close/>
                  <a:moveTo>
                    <a:pt x="567" y="1"/>
                  </a:moveTo>
                  <a:lnTo>
                    <a:pt x="0" y="1115"/>
                  </a:lnTo>
                  <a:lnTo>
                    <a:pt x="0" y="1651"/>
                  </a:lnTo>
                  <a:lnTo>
                    <a:pt x="905" y="1651"/>
                  </a:lnTo>
                  <a:lnTo>
                    <a:pt x="905" y="2040"/>
                  </a:lnTo>
                  <a:lnTo>
                    <a:pt x="1293" y="2040"/>
                  </a:lnTo>
                  <a:lnTo>
                    <a:pt x="1293" y="1651"/>
                  </a:lnTo>
                  <a:lnTo>
                    <a:pt x="1585" y="1651"/>
                  </a:lnTo>
                  <a:lnTo>
                    <a:pt x="1585" y="1279"/>
                  </a:lnTo>
                  <a:lnTo>
                    <a:pt x="1293" y="1279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377400" y="2075375"/>
              <a:ext cx="38475" cy="51775"/>
            </a:xfrm>
            <a:custGeom>
              <a:avLst/>
              <a:gdLst/>
              <a:ahLst/>
              <a:cxnLst/>
              <a:rect l="l" t="t" r="r" b="b"/>
              <a:pathLst>
                <a:path w="1539" h="2071" extrusionOk="0">
                  <a:moveTo>
                    <a:pt x="32" y="1"/>
                  </a:moveTo>
                  <a:lnTo>
                    <a:pt x="32" y="1135"/>
                  </a:lnTo>
                  <a:lnTo>
                    <a:pt x="665" y="1135"/>
                  </a:lnTo>
                  <a:cubicBezTo>
                    <a:pt x="665" y="1100"/>
                    <a:pt x="696" y="1069"/>
                    <a:pt x="727" y="1038"/>
                  </a:cubicBezTo>
                  <a:cubicBezTo>
                    <a:pt x="762" y="1018"/>
                    <a:pt x="808" y="1003"/>
                    <a:pt x="859" y="1003"/>
                  </a:cubicBezTo>
                  <a:cubicBezTo>
                    <a:pt x="956" y="1003"/>
                    <a:pt x="1018" y="1038"/>
                    <a:pt x="1069" y="1084"/>
                  </a:cubicBezTo>
                  <a:cubicBezTo>
                    <a:pt x="1115" y="1150"/>
                    <a:pt x="1150" y="1232"/>
                    <a:pt x="1150" y="1345"/>
                  </a:cubicBezTo>
                  <a:cubicBezTo>
                    <a:pt x="1150" y="1457"/>
                    <a:pt x="1115" y="1554"/>
                    <a:pt x="1053" y="1620"/>
                  </a:cubicBezTo>
                  <a:cubicBezTo>
                    <a:pt x="971" y="1682"/>
                    <a:pt x="874" y="1717"/>
                    <a:pt x="762" y="1717"/>
                  </a:cubicBezTo>
                  <a:cubicBezTo>
                    <a:pt x="630" y="1717"/>
                    <a:pt x="533" y="1682"/>
                    <a:pt x="470" y="1620"/>
                  </a:cubicBezTo>
                  <a:cubicBezTo>
                    <a:pt x="420" y="1539"/>
                    <a:pt x="389" y="1457"/>
                    <a:pt x="389" y="1360"/>
                  </a:cubicBezTo>
                  <a:lnTo>
                    <a:pt x="389" y="1329"/>
                  </a:lnTo>
                  <a:lnTo>
                    <a:pt x="0" y="1329"/>
                  </a:lnTo>
                  <a:lnTo>
                    <a:pt x="0" y="1391"/>
                  </a:lnTo>
                  <a:cubicBezTo>
                    <a:pt x="0" y="1488"/>
                    <a:pt x="16" y="1585"/>
                    <a:pt x="47" y="1667"/>
                  </a:cubicBezTo>
                  <a:cubicBezTo>
                    <a:pt x="82" y="1749"/>
                    <a:pt x="129" y="1830"/>
                    <a:pt x="195" y="1877"/>
                  </a:cubicBezTo>
                  <a:cubicBezTo>
                    <a:pt x="261" y="1943"/>
                    <a:pt x="338" y="1989"/>
                    <a:pt x="435" y="2024"/>
                  </a:cubicBezTo>
                  <a:cubicBezTo>
                    <a:pt x="533" y="2055"/>
                    <a:pt x="649" y="2071"/>
                    <a:pt x="762" y="2071"/>
                  </a:cubicBezTo>
                  <a:cubicBezTo>
                    <a:pt x="890" y="2071"/>
                    <a:pt x="1003" y="2055"/>
                    <a:pt x="1100" y="2024"/>
                  </a:cubicBezTo>
                  <a:cubicBezTo>
                    <a:pt x="1197" y="1974"/>
                    <a:pt x="1263" y="1927"/>
                    <a:pt x="1344" y="1846"/>
                  </a:cubicBezTo>
                  <a:cubicBezTo>
                    <a:pt x="1406" y="1780"/>
                    <a:pt x="1457" y="1698"/>
                    <a:pt x="1488" y="1620"/>
                  </a:cubicBezTo>
                  <a:cubicBezTo>
                    <a:pt x="1523" y="1523"/>
                    <a:pt x="1539" y="1426"/>
                    <a:pt x="1539" y="1329"/>
                  </a:cubicBezTo>
                  <a:lnTo>
                    <a:pt x="1539" y="1310"/>
                  </a:lnTo>
                  <a:cubicBezTo>
                    <a:pt x="1539" y="1213"/>
                    <a:pt x="1523" y="1115"/>
                    <a:pt x="1488" y="1038"/>
                  </a:cubicBezTo>
                  <a:cubicBezTo>
                    <a:pt x="1457" y="956"/>
                    <a:pt x="1426" y="890"/>
                    <a:pt x="1375" y="824"/>
                  </a:cubicBezTo>
                  <a:cubicBezTo>
                    <a:pt x="1329" y="762"/>
                    <a:pt x="1263" y="727"/>
                    <a:pt x="1181" y="696"/>
                  </a:cubicBezTo>
                  <a:cubicBezTo>
                    <a:pt x="1100" y="665"/>
                    <a:pt x="1018" y="630"/>
                    <a:pt x="921" y="630"/>
                  </a:cubicBezTo>
                  <a:cubicBezTo>
                    <a:pt x="793" y="630"/>
                    <a:pt x="696" y="665"/>
                    <a:pt x="614" y="727"/>
                  </a:cubicBezTo>
                  <a:cubicBezTo>
                    <a:pt x="552" y="777"/>
                    <a:pt x="501" y="844"/>
                    <a:pt x="470" y="921"/>
                  </a:cubicBezTo>
                  <a:lnTo>
                    <a:pt x="420" y="921"/>
                  </a:lnTo>
                  <a:lnTo>
                    <a:pt x="420" y="374"/>
                  </a:lnTo>
                  <a:lnTo>
                    <a:pt x="1391" y="374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424300" y="2075375"/>
              <a:ext cx="32850" cy="51000"/>
            </a:xfrm>
            <a:custGeom>
              <a:avLst/>
              <a:gdLst/>
              <a:ahLst/>
              <a:cxnLst/>
              <a:rect l="l" t="t" r="r" b="b"/>
              <a:pathLst>
                <a:path w="1314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8" y="1197"/>
                  </a:lnTo>
                  <a:lnTo>
                    <a:pt x="1298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313" y="374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3473250" y="2102075"/>
              <a:ext cx="23125" cy="8475"/>
            </a:xfrm>
            <a:custGeom>
              <a:avLst/>
              <a:gdLst/>
              <a:ahLst/>
              <a:cxnLst/>
              <a:rect l="l" t="t" r="r" b="b"/>
              <a:pathLst>
                <a:path w="925" h="339" extrusionOk="0">
                  <a:moveTo>
                    <a:pt x="0" y="1"/>
                  </a:moveTo>
                  <a:lnTo>
                    <a:pt x="0" y="339"/>
                  </a:lnTo>
                  <a:lnTo>
                    <a:pt x="924" y="339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512575" y="2075375"/>
              <a:ext cx="37200" cy="51000"/>
            </a:xfrm>
            <a:custGeom>
              <a:avLst/>
              <a:gdLst/>
              <a:ahLst/>
              <a:cxnLst/>
              <a:rect l="l" t="t" r="r" b="b"/>
              <a:pathLst>
                <a:path w="1488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197"/>
                  </a:lnTo>
                  <a:lnTo>
                    <a:pt x="466" y="1197"/>
                  </a:lnTo>
                  <a:lnTo>
                    <a:pt x="1033" y="2040"/>
                  </a:lnTo>
                  <a:lnTo>
                    <a:pt x="1488" y="2040"/>
                  </a:lnTo>
                  <a:lnTo>
                    <a:pt x="1488" y="2024"/>
                  </a:lnTo>
                  <a:lnTo>
                    <a:pt x="823" y="1053"/>
                  </a:lnTo>
                  <a:lnTo>
                    <a:pt x="823" y="987"/>
                  </a:lnTo>
                  <a:lnTo>
                    <a:pt x="1457" y="16"/>
                  </a:lnTo>
                  <a:lnTo>
                    <a:pt x="1457" y="1"/>
                  </a:lnTo>
                  <a:lnTo>
                    <a:pt x="1018" y="1"/>
                  </a:lnTo>
                  <a:lnTo>
                    <a:pt x="466" y="844"/>
                  </a:lnTo>
                  <a:lnTo>
                    <a:pt x="388" y="844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6;p2"/>
          <p:cNvGrpSpPr/>
          <p:nvPr/>
        </p:nvGrpSpPr>
        <p:grpSpPr>
          <a:xfrm>
            <a:off x="1917308" y="4871638"/>
            <a:ext cx="1094458" cy="448178"/>
            <a:chOff x="2882950" y="840525"/>
            <a:chExt cx="388450" cy="159075"/>
          </a:xfrm>
        </p:grpSpPr>
        <p:sp>
          <p:nvSpPr>
            <p:cNvPr id="37" name="Google Shape;37;p2"/>
            <p:cNvSpPr/>
            <p:nvPr/>
          </p:nvSpPr>
          <p:spPr>
            <a:xfrm>
              <a:off x="2887025" y="844600"/>
              <a:ext cx="379900" cy="148500"/>
            </a:xfrm>
            <a:custGeom>
              <a:avLst/>
              <a:gdLst/>
              <a:ahLst/>
              <a:cxnLst/>
              <a:rect l="l" t="t" r="r" b="b"/>
              <a:pathLst>
                <a:path w="15196" h="5940" extrusionOk="0">
                  <a:moveTo>
                    <a:pt x="15133" y="67"/>
                  </a:moveTo>
                  <a:lnTo>
                    <a:pt x="15133" y="5874"/>
                  </a:lnTo>
                  <a:lnTo>
                    <a:pt x="67" y="5874"/>
                  </a:lnTo>
                  <a:lnTo>
                    <a:pt x="67" y="67"/>
                  </a:lnTo>
                  <a:close/>
                  <a:moveTo>
                    <a:pt x="1" y="1"/>
                  </a:moveTo>
                  <a:lnTo>
                    <a:pt x="1" y="5940"/>
                  </a:lnTo>
                  <a:lnTo>
                    <a:pt x="15195" y="5940"/>
                  </a:lnTo>
                  <a:lnTo>
                    <a:pt x="15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82950" y="8405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" y="1652"/>
                  </a:lnTo>
                  <a:lnTo>
                    <a:pt x="486" y="1652"/>
                  </a:lnTo>
                  <a:lnTo>
                    <a:pt x="486" y="486"/>
                  </a:lnTo>
                  <a:lnTo>
                    <a:pt x="1651" y="48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29700" y="840525"/>
              <a:ext cx="41700" cy="41300"/>
            </a:xfrm>
            <a:custGeom>
              <a:avLst/>
              <a:gdLst/>
              <a:ahLst/>
              <a:cxnLst/>
              <a:rect l="l" t="t" r="r" b="b"/>
              <a:pathLst>
                <a:path w="1668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182" y="486"/>
                  </a:lnTo>
                  <a:lnTo>
                    <a:pt x="1182" y="1652"/>
                  </a:lnTo>
                  <a:lnTo>
                    <a:pt x="1667" y="1652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230100" y="957925"/>
              <a:ext cx="41300" cy="41675"/>
            </a:xfrm>
            <a:custGeom>
              <a:avLst/>
              <a:gdLst/>
              <a:ahLst/>
              <a:cxnLst/>
              <a:rect l="l" t="t" r="r" b="b"/>
              <a:pathLst>
                <a:path w="1652" h="1667" extrusionOk="0">
                  <a:moveTo>
                    <a:pt x="1150" y="1"/>
                  </a:moveTo>
                  <a:lnTo>
                    <a:pt x="1150" y="1166"/>
                  </a:lnTo>
                  <a:lnTo>
                    <a:pt x="0" y="1166"/>
                  </a:lnTo>
                  <a:lnTo>
                    <a:pt x="0" y="1667"/>
                  </a:lnTo>
                  <a:lnTo>
                    <a:pt x="1651" y="1667"/>
                  </a:lnTo>
                  <a:lnTo>
                    <a:pt x="1651" y="116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82950" y="9579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1651"/>
                  </a:lnTo>
                  <a:lnTo>
                    <a:pt x="1651" y="1651"/>
                  </a:lnTo>
                  <a:lnTo>
                    <a:pt x="1651" y="1166"/>
                  </a:lnTo>
                  <a:lnTo>
                    <a:pt x="486" y="1166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908875" y="866850"/>
              <a:ext cx="6050" cy="98775"/>
            </a:xfrm>
            <a:custGeom>
              <a:avLst/>
              <a:gdLst/>
              <a:ahLst/>
              <a:cxnLst/>
              <a:rect l="l" t="t" r="r" b="b"/>
              <a:pathLst>
                <a:path w="242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42" y="395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918200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96025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000750" y="867225"/>
              <a:ext cx="2825" cy="98800"/>
            </a:xfrm>
            <a:custGeom>
              <a:avLst/>
              <a:gdLst/>
              <a:ahLst/>
              <a:cxnLst/>
              <a:rect l="l" t="t" r="r" b="b"/>
              <a:pathLst>
                <a:path w="11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923450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46950" y="866850"/>
              <a:ext cx="11275" cy="98775"/>
            </a:xfrm>
            <a:custGeom>
              <a:avLst/>
              <a:gdLst/>
              <a:ahLst/>
              <a:cxnLst/>
              <a:rect l="l" t="t" r="r" b="b"/>
              <a:pathLst>
                <a:path w="451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1" y="39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987350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65100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975200" y="866850"/>
              <a:ext cx="9350" cy="98775"/>
            </a:xfrm>
            <a:custGeom>
              <a:avLst/>
              <a:gdLst/>
              <a:ahLst/>
              <a:cxnLst/>
              <a:rect l="l" t="t" r="r" b="b"/>
              <a:pathLst>
                <a:path w="374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373" y="395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040750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32" y="395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8327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123275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33" y="3951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046475" y="866850"/>
              <a:ext cx="18950" cy="98775"/>
            </a:xfrm>
            <a:custGeom>
              <a:avLst/>
              <a:gdLst/>
              <a:ahLst/>
              <a:cxnLst/>
              <a:rect l="l" t="t" r="r" b="b"/>
              <a:pathLst>
                <a:path w="758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58" y="3951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0698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1103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08812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09785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0095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026175" y="866850"/>
              <a:ext cx="11400" cy="98775"/>
            </a:xfrm>
            <a:custGeom>
              <a:avLst/>
              <a:gdLst/>
              <a:ahLst/>
              <a:cxnLst/>
              <a:rect l="l" t="t" r="r" b="b"/>
              <a:pathLst>
                <a:path w="456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314640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8" y="39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18882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228925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3152025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3175125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67" y="395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21592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19367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20340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131450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66" y="395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0" name="Google Shape;70;p2"/>
          <p:cNvCxnSpPr/>
          <p:nvPr/>
        </p:nvCxnSpPr>
        <p:spPr>
          <a:xfrm>
            <a:off x="3251188" y="4744725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" name="Google Shape;71;p2"/>
          <p:cNvGrpSpPr/>
          <p:nvPr/>
        </p:nvGrpSpPr>
        <p:grpSpPr>
          <a:xfrm>
            <a:off x="7378251" y="3258676"/>
            <a:ext cx="1545782" cy="355584"/>
            <a:chOff x="1417975" y="1973875"/>
            <a:chExt cx="888125" cy="204300"/>
          </a:xfrm>
        </p:grpSpPr>
        <p:sp>
          <p:nvSpPr>
            <p:cNvPr id="72" name="Google Shape;72;p2"/>
            <p:cNvSpPr/>
            <p:nvPr/>
          </p:nvSpPr>
          <p:spPr>
            <a:xfrm>
              <a:off x="1417975" y="1983750"/>
              <a:ext cx="267500" cy="89800"/>
            </a:xfrm>
            <a:custGeom>
              <a:avLst/>
              <a:gdLst/>
              <a:ahLst/>
              <a:cxnLst/>
              <a:rect l="l" t="t" r="r" b="b"/>
              <a:pathLst>
                <a:path w="10700" h="3592" extrusionOk="0">
                  <a:moveTo>
                    <a:pt x="999" y="2983"/>
                  </a:moveTo>
                  <a:lnTo>
                    <a:pt x="999" y="2983"/>
                  </a:lnTo>
                  <a:cubicBezTo>
                    <a:pt x="920" y="3029"/>
                    <a:pt x="842" y="3068"/>
                    <a:pt x="763" y="3087"/>
                  </a:cubicBezTo>
                  <a:lnTo>
                    <a:pt x="763" y="3087"/>
                  </a:lnTo>
                  <a:cubicBezTo>
                    <a:pt x="807" y="3062"/>
                    <a:pt x="846" y="3040"/>
                    <a:pt x="859" y="3033"/>
                  </a:cubicBezTo>
                  <a:cubicBezTo>
                    <a:pt x="903" y="3014"/>
                    <a:pt x="950" y="2998"/>
                    <a:pt x="999" y="2983"/>
                  </a:cubicBezTo>
                  <a:close/>
                  <a:moveTo>
                    <a:pt x="548" y="3083"/>
                  </a:moveTo>
                  <a:cubicBezTo>
                    <a:pt x="558" y="3091"/>
                    <a:pt x="567" y="3095"/>
                    <a:pt x="573" y="3099"/>
                  </a:cubicBezTo>
                  <a:lnTo>
                    <a:pt x="573" y="3099"/>
                  </a:lnTo>
                  <a:cubicBezTo>
                    <a:pt x="571" y="3099"/>
                    <a:pt x="569" y="3099"/>
                    <a:pt x="568" y="3099"/>
                  </a:cubicBezTo>
                  <a:cubicBezTo>
                    <a:pt x="575" y="3099"/>
                    <a:pt x="575" y="3102"/>
                    <a:pt x="571" y="3102"/>
                  </a:cubicBezTo>
                  <a:cubicBezTo>
                    <a:pt x="567" y="3102"/>
                    <a:pt x="558" y="3099"/>
                    <a:pt x="548" y="3083"/>
                  </a:cubicBezTo>
                  <a:close/>
                  <a:moveTo>
                    <a:pt x="3783" y="1"/>
                  </a:moveTo>
                  <a:cubicBezTo>
                    <a:pt x="3691" y="1"/>
                    <a:pt x="3596" y="53"/>
                    <a:pt x="3543" y="170"/>
                  </a:cubicBezTo>
                  <a:cubicBezTo>
                    <a:pt x="3252" y="931"/>
                    <a:pt x="2766" y="1611"/>
                    <a:pt x="2183" y="2143"/>
                  </a:cubicBezTo>
                  <a:cubicBezTo>
                    <a:pt x="2097" y="2225"/>
                    <a:pt x="2008" y="2303"/>
                    <a:pt x="1917" y="2378"/>
                  </a:cubicBezTo>
                  <a:lnTo>
                    <a:pt x="1917" y="2378"/>
                  </a:lnTo>
                  <a:cubicBezTo>
                    <a:pt x="1851" y="2373"/>
                    <a:pt x="1785" y="2371"/>
                    <a:pt x="1719" y="2371"/>
                  </a:cubicBezTo>
                  <a:cubicBezTo>
                    <a:pt x="1519" y="2371"/>
                    <a:pt x="1325" y="2393"/>
                    <a:pt x="1131" y="2434"/>
                  </a:cubicBezTo>
                  <a:cubicBezTo>
                    <a:pt x="874" y="2485"/>
                    <a:pt x="583" y="2582"/>
                    <a:pt x="354" y="2741"/>
                  </a:cubicBezTo>
                  <a:cubicBezTo>
                    <a:pt x="129" y="2904"/>
                    <a:pt x="1" y="3211"/>
                    <a:pt x="210" y="3440"/>
                  </a:cubicBezTo>
                  <a:cubicBezTo>
                    <a:pt x="309" y="3550"/>
                    <a:pt x="464" y="3592"/>
                    <a:pt x="618" y="3592"/>
                  </a:cubicBezTo>
                  <a:cubicBezTo>
                    <a:pt x="688" y="3592"/>
                    <a:pt x="759" y="3583"/>
                    <a:pt x="824" y="3569"/>
                  </a:cubicBezTo>
                  <a:cubicBezTo>
                    <a:pt x="1053" y="3538"/>
                    <a:pt x="1278" y="3390"/>
                    <a:pt x="1473" y="3277"/>
                  </a:cubicBezTo>
                  <a:cubicBezTo>
                    <a:pt x="1682" y="3165"/>
                    <a:pt x="1877" y="3017"/>
                    <a:pt x="2071" y="2873"/>
                  </a:cubicBezTo>
                  <a:cubicBezTo>
                    <a:pt x="2071" y="2873"/>
                    <a:pt x="2071" y="2873"/>
                    <a:pt x="2072" y="2873"/>
                  </a:cubicBezTo>
                  <a:lnTo>
                    <a:pt x="2072" y="2873"/>
                  </a:lnTo>
                  <a:cubicBezTo>
                    <a:pt x="2142" y="2862"/>
                    <a:pt x="2204" y="2810"/>
                    <a:pt x="2237" y="2743"/>
                  </a:cubicBezTo>
                  <a:lnTo>
                    <a:pt x="2237" y="2743"/>
                  </a:lnTo>
                  <a:cubicBezTo>
                    <a:pt x="2289" y="2700"/>
                    <a:pt x="2340" y="2657"/>
                    <a:pt x="2391" y="2614"/>
                  </a:cubicBezTo>
                  <a:lnTo>
                    <a:pt x="2391" y="2614"/>
                  </a:lnTo>
                  <a:cubicBezTo>
                    <a:pt x="2400" y="2665"/>
                    <a:pt x="2417" y="2715"/>
                    <a:pt x="2444" y="2761"/>
                  </a:cubicBezTo>
                  <a:cubicBezTo>
                    <a:pt x="2572" y="2955"/>
                    <a:pt x="2832" y="3017"/>
                    <a:pt x="3042" y="3068"/>
                  </a:cubicBezTo>
                  <a:cubicBezTo>
                    <a:pt x="3172" y="3088"/>
                    <a:pt x="3304" y="3098"/>
                    <a:pt x="3437" y="3098"/>
                  </a:cubicBezTo>
                  <a:cubicBezTo>
                    <a:pt x="3715" y="3098"/>
                    <a:pt x="3994" y="3052"/>
                    <a:pt x="4258" y="2955"/>
                  </a:cubicBezTo>
                  <a:cubicBezTo>
                    <a:pt x="4304" y="2937"/>
                    <a:pt x="4350" y="2918"/>
                    <a:pt x="4395" y="2898"/>
                  </a:cubicBezTo>
                  <a:lnTo>
                    <a:pt x="4395" y="2898"/>
                  </a:lnTo>
                  <a:cubicBezTo>
                    <a:pt x="4392" y="2917"/>
                    <a:pt x="4389" y="2936"/>
                    <a:pt x="4386" y="2955"/>
                  </a:cubicBezTo>
                  <a:cubicBezTo>
                    <a:pt x="4370" y="3083"/>
                    <a:pt x="4417" y="3227"/>
                    <a:pt x="4564" y="3262"/>
                  </a:cubicBezTo>
                  <a:cubicBezTo>
                    <a:pt x="4750" y="3300"/>
                    <a:pt x="4937" y="3319"/>
                    <a:pt x="5123" y="3319"/>
                  </a:cubicBezTo>
                  <a:cubicBezTo>
                    <a:pt x="5391" y="3319"/>
                    <a:pt x="5657" y="3280"/>
                    <a:pt x="5914" y="3205"/>
                  </a:cubicBezTo>
                  <a:lnTo>
                    <a:pt x="5914" y="3205"/>
                  </a:lnTo>
                  <a:cubicBezTo>
                    <a:pt x="5952" y="3227"/>
                    <a:pt x="5995" y="3241"/>
                    <a:pt x="6036" y="3246"/>
                  </a:cubicBezTo>
                  <a:cubicBezTo>
                    <a:pt x="6485" y="3276"/>
                    <a:pt x="6934" y="3293"/>
                    <a:pt x="7389" y="3293"/>
                  </a:cubicBezTo>
                  <a:cubicBezTo>
                    <a:pt x="7638" y="3293"/>
                    <a:pt x="7888" y="3288"/>
                    <a:pt x="8142" y="3277"/>
                  </a:cubicBezTo>
                  <a:cubicBezTo>
                    <a:pt x="8316" y="3262"/>
                    <a:pt x="8480" y="3246"/>
                    <a:pt x="8658" y="3227"/>
                  </a:cubicBezTo>
                  <a:cubicBezTo>
                    <a:pt x="8821" y="3211"/>
                    <a:pt x="8965" y="3211"/>
                    <a:pt x="9113" y="3165"/>
                  </a:cubicBezTo>
                  <a:cubicBezTo>
                    <a:pt x="9369" y="3083"/>
                    <a:pt x="9645" y="2838"/>
                    <a:pt x="9532" y="2547"/>
                  </a:cubicBezTo>
                  <a:cubicBezTo>
                    <a:pt x="9522" y="2510"/>
                    <a:pt x="9506" y="2477"/>
                    <a:pt x="9486" y="2448"/>
                  </a:cubicBezTo>
                  <a:lnTo>
                    <a:pt x="9486" y="2448"/>
                  </a:lnTo>
                  <a:cubicBezTo>
                    <a:pt x="9611" y="2303"/>
                    <a:pt x="9733" y="2156"/>
                    <a:pt x="9853" y="2007"/>
                  </a:cubicBezTo>
                  <a:lnTo>
                    <a:pt x="9853" y="2007"/>
                  </a:lnTo>
                  <a:cubicBezTo>
                    <a:pt x="9810" y="2172"/>
                    <a:pt x="9768" y="2336"/>
                    <a:pt x="9726" y="2500"/>
                  </a:cubicBezTo>
                  <a:cubicBezTo>
                    <a:pt x="9668" y="2685"/>
                    <a:pt x="9820" y="2804"/>
                    <a:pt x="9968" y="2804"/>
                  </a:cubicBezTo>
                  <a:cubicBezTo>
                    <a:pt x="10067" y="2804"/>
                    <a:pt x="10164" y="2751"/>
                    <a:pt x="10196" y="2629"/>
                  </a:cubicBezTo>
                  <a:cubicBezTo>
                    <a:pt x="10340" y="2062"/>
                    <a:pt x="10503" y="1498"/>
                    <a:pt x="10647" y="931"/>
                  </a:cubicBezTo>
                  <a:cubicBezTo>
                    <a:pt x="10699" y="754"/>
                    <a:pt x="10563" y="637"/>
                    <a:pt x="10417" y="637"/>
                  </a:cubicBezTo>
                  <a:cubicBezTo>
                    <a:pt x="10337" y="637"/>
                    <a:pt x="10253" y="673"/>
                    <a:pt x="10196" y="753"/>
                  </a:cubicBezTo>
                  <a:cubicBezTo>
                    <a:pt x="9727" y="1395"/>
                    <a:pt x="9224" y="2020"/>
                    <a:pt x="8682" y="2619"/>
                  </a:cubicBezTo>
                  <a:lnTo>
                    <a:pt x="8682" y="2619"/>
                  </a:lnTo>
                  <a:cubicBezTo>
                    <a:pt x="8663" y="2638"/>
                    <a:pt x="8644" y="2658"/>
                    <a:pt x="8627" y="2679"/>
                  </a:cubicBezTo>
                  <a:cubicBezTo>
                    <a:pt x="8606" y="2700"/>
                    <a:pt x="8588" y="2724"/>
                    <a:pt x="8575" y="2749"/>
                  </a:cubicBezTo>
                  <a:lnTo>
                    <a:pt x="8575" y="2749"/>
                  </a:lnTo>
                  <a:cubicBezTo>
                    <a:pt x="8310" y="2768"/>
                    <a:pt x="8055" y="2792"/>
                    <a:pt x="7800" y="2792"/>
                  </a:cubicBezTo>
                  <a:cubicBezTo>
                    <a:pt x="7656" y="2796"/>
                    <a:pt x="7512" y="2798"/>
                    <a:pt x="7367" y="2798"/>
                  </a:cubicBezTo>
                  <a:cubicBezTo>
                    <a:pt x="7170" y="2798"/>
                    <a:pt x="6971" y="2794"/>
                    <a:pt x="6773" y="2787"/>
                  </a:cubicBezTo>
                  <a:lnTo>
                    <a:pt x="6773" y="2787"/>
                  </a:lnTo>
                  <a:cubicBezTo>
                    <a:pt x="6849" y="2733"/>
                    <a:pt x="6922" y="2675"/>
                    <a:pt x="6992" y="2613"/>
                  </a:cubicBezTo>
                  <a:cubicBezTo>
                    <a:pt x="7136" y="2469"/>
                    <a:pt x="7023" y="2194"/>
                    <a:pt x="6813" y="2194"/>
                  </a:cubicBezTo>
                  <a:cubicBezTo>
                    <a:pt x="6438" y="2206"/>
                    <a:pt x="6114" y="2394"/>
                    <a:pt x="5916" y="2692"/>
                  </a:cubicBezTo>
                  <a:lnTo>
                    <a:pt x="5916" y="2692"/>
                  </a:lnTo>
                  <a:cubicBezTo>
                    <a:pt x="5663" y="2786"/>
                    <a:pt x="5394" y="2836"/>
                    <a:pt x="5125" y="2836"/>
                  </a:cubicBezTo>
                  <a:cubicBezTo>
                    <a:pt x="5056" y="2836"/>
                    <a:pt x="4988" y="2833"/>
                    <a:pt x="4920" y="2827"/>
                  </a:cubicBezTo>
                  <a:lnTo>
                    <a:pt x="4920" y="2827"/>
                  </a:lnTo>
                  <a:cubicBezTo>
                    <a:pt x="4972" y="2662"/>
                    <a:pt x="5046" y="2505"/>
                    <a:pt x="5139" y="2361"/>
                  </a:cubicBezTo>
                  <a:lnTo>
                    <a:pt x="5139" y="2361"/>
                  </a:lnTo>
                  <a:cubicBezTo>
                    <a:pt x="5211" y="2283"/>
                    <a:pt x="5279" y="2200"/>
                    <a:pt x="5341" y="2112"/>
                  </a:cubicBezTo>
                  <a:cubicBezTo>
                    <a:pt x="5449" y="1928"/>
                    <a:pt x="5276" y="1737"/>
                    <a:pt x="5107" y="1737"/>
                  </a:cubicBezTo>
                  <a:cubicBezTo>
                    <a:pt x="5052" y="1737"/>
                    <a:pt x="4997" y="1757"/>
                    <a:pt x="4953" y="1805"/>
                  </a:cubicBezTo>
                  <a:cubicBezTo>
                    <a:pt x="4878" y="1888"/>
                    <a:pt x="4809" y="1975"/>
                    <a:pt x="4747" y="2067"/>
                  </a:cubicBezTo>
                  <a:lnTo>
                    <a:pt x="4747" y="2067"/>
                  </a:lnTo>
                  <a:cubicBezTo>
                    <a:pt x="4419" y="2412"/>
                    <a:pt x="3941" y="2611"/>
                    <a:pt x="3465" y="2611"/>
                  </a:cubicBezTo>
                  <a:cubicBezTo>
                    <a:pt x="3393" y="2611"/>
                    <a:pt x="3322" y="2607"/>
                    <a:pt x="3252" y="2598"/>
                  </a:cubicBezTo>
                  <a:cubicBezTo>
                    <a:pt x="3189" y="2598"/>
                    <a:pt x="3108" y="2582"/>
                    <a:pt x="3042" y="2547"/>
                  </a:cubicBezTo>
                  <a:cubicBezTo>
                    <a:pt x="2995" y="2547"/>
                    <a:pt x="2960" y="2532"/>
                    <a:pt x="2929" y="2516"/>
                  </a:cubicBezTo>
                  <a:lnTo>
                    <a:pt x="2898" y="2516"/>
                  </a:lnTo>
                  <a:cubicBezTo>
                    <a:pt x="2832" y="2500"/>
                    <a:pt x="2863" y="2500"/>
                    <a:pt x="2879" y="2500"/>
                  </a:cubicBezTo>
                  <a:cubicBezTo>
                    <a:pt x="2863" y="2469"/>
                    <a:pt x="2898" y="2388"/>
                    <a:pt x="2898" y="2337"/>
                  </a:cubicBezTo>
                  <a:cubicBezTo>
                    <a:pt x="2929" y="2275"/>
                    <a:pt x="2945" y="2194"/>
                    <a:pt x="2976" y="2128"/>
                  </a:cubicBezTo>
                  <a:cubicBezTo>
                    <a:pt x="3123" y="1836"/>
                    <a:pt x="3333" y="1576"/>
                    <a:pt x="3527" y="1320"/>
                  </a:cubicBezTo>
                  <a:cubicBezTo>
                    <a:pt x="3753" y="1013"/>
                    <a:pt x="3966" y="687"/>
                    <a:pt x="4028" y="298"/>
                  </a:cubicBezTo>
                  <a:lnTo>
                    <a:pt x="4028" y="298"/>
                  </a:lnTo>
                  <a:cubicBezTo>
                    <a:pt x="4028" y="298"/>
                    <a:pt x="4028" y="298"/>
                    <a:pt x="4028" y="298"/>
                  </a:cubicBezTo>
                  <a:cubicBezTo>
                    <a:pt x="4049" y="115"/>
                    <a:pt x="3919" y="1"/>
                    <a:pt x="3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682575" y="1973875"/>
              <a:ext cx="203800" cy="204300"/>
            </a:xfrm>
            <a:custGeom>
              <a:avLst/>
              <a:gdLst/>
              <a:ahLst/>
              <a:cxnLst/>
              <a:rect l="l" t="t" r="r" b="b"/>
              <a:pathLst>
                <a:path w="8152" h="8172" extrusionOk="0">
                  <a:moveTo>
                    <a:pt x="2081" y="4465"/>
                  </a:moveTo>
                  <a:lnTo>
                    <a:pt x="2081" y="4465"/>
                  </a:lnTo>
                  <a:cubicBezTo>
                    <a:pt x="1805" y="5094"/>
                    <a:pt x="1501" y="5710"/>
                    <a:pt x="1166" y="6310"/>
                  </a:cubicBezTo>
                  <a:cubicBezTo>
                    <a:pt x="972" y="6653"/>
                    <a:pt x="763" y="6992"/>
                    <a:pt x="526" y="7303"/>
                  </a:cubicBezTo>
                  <a:lnTo>
                    <a:pt x="526" y="7303"/>
                  </a:lnTo>
                  <a:cubicBezTo>
                    <a:pt x="587" y="6196"/>
                    <a:pt x="1266" y="5222"/>
                    <a:pt x="2081" y="4465"/>
                  </a:cubicBezTo>
                  <a:close/>
                  <a:moveTo>
                    <a:pt x="3710" y="1"/>
                  </a:moveTo>
                  <a:cubicBezTo>
                    <a:pt x="3615" y="1"/>
                    <a:pt x="3520" y="54"/>
                    <a:pt x="3481" y="177"/>
                  </a:cubicBezTo>
                  <a:cubicBezTo>
                    <a:pt x="3481" y="177"/>
                    <a:pt x="3481" y="177"/>
                    <a:pt x="3481" y="177"/>
                  </a:cubicBezTo>
                  <a:lnTo>
                    <a:pt x="3481" y="177"/>
                  </a:lnTo>
                  <a:cubicBezTo>
                    <a:pt x="3155" y="1214"/>
                    <a:pt x="2638" y="2200"/>
                    <a:pt x="1974" y="3059"/>
                  </a:cubicBezTo>
                  <a:cubicBezTo>
                    <a:pt x="1892" y="3156"/>
                    <a:pt x="1877" y="3299"/>
                    <a:pt x="1974" y="3397"/>
                  </a:cubicBezTo>
                  <a:cubicBezTo>
                    <a:pt x="2018" y="3440"/>
                    <a:pt x="2090" y="3470"/>
                    <a:pt x="2160" y="3470"/>
                  </a:cubicBezTo>
                  <a:cubicBezTo>
                    <a:pt x="2220" y="3470"/>
                    <a:pt x="2278" y="3448"/>
                    <a:pt x="2316" y="3397"/>
                  </a:cubicBezTo>
                  <a:cubicBezTo>
                    <a:pt x="2453" y="3222"/>
                    <a:pt x="2585" y="3043"/>
                    <a:pt x="2711" y="2861"/>
                  </a:cubicBezTo>
                  <a:lnTo>
                    <a:pt x="2711" y="2861"/>
                  </a:lnTo>
                  <a:cubicBezTo>
                    <a:pt x="2634" y="3079"/>
                    <a:pt x="2555" y="3296"/>
                    <a:pt x="2472" y="3512"/>
                  </a:cubicBezTo>
                  <a:lnTo>
                    <a:pt x="2472" y="3512"/>
                  </a:lnTo>
                  <a:cubicBezTo>
                    <a:pt x="1444" y="4293"/>
                    <a:pt x="541" y="5230"/>
                    <a:pt x="179" y="6504"/>
                  </a:cubicBezTo>
                  <a:cubicBezTo>
                    <a:pt x="32" y="6989"/>
                    <a:pt x="1" y="7490"/>
                    <a:pt x="82" y="7991"/>
                  </a:cubicBezTo>
                  <a:cubicBezTo>
                    <a:pt x="92" y="8113"/>
                    <a:pt x="203" y="8172"/>
                    <a:pt x="312" y="8172"/>
                  </a:cubicBezTo>
                  <a:cubicBezTo>
                    <a:pt x="378" y="8172"/>
                    <a:pt x="444" y="8150"/>
                    <a:pt x="486" y="8108"/>
                  </a:cubicBezTo>
                  <a:cubicBezTo>
                    <a:pt x="1247" y="7296"/>
                    <a:pt x="1764" y="6294"/>
                    <a:pt x="2219" y="5307"/>
                  </a:cubicBezTo>
                  <a:cubicBezTo>
                    <a:pt x="2451" y="4818"/>
                    <a:pt x="2668" y="4322"/>
                    <a:pt x="2869" y="3819"/>
                  </a:cubicBezTo>
                  <a:lnTo>
                    <a:pt x="2869" y="3819"/>
                  </a:lnTo>
                  <a:cubicBezTo>
                    <a:pt x="3106" y="3640"/>
                    <a:pt x="3353" y="3474"/>
                    <a:pt x="3599" y="3310"/>
                  </a:cubicBezTo>
                  <a:lnTo>
                    <a:pt x="3599" y="3310"/>
                  </a:lnTo>
                  <a:cubicBezTo>
                    <a:pt x="3606" y="3377"/>
                    <a:pt x="3615" y="3443"/>
                    <a:pt x="3625" y="3509"/>
                  </a:cubicBezTo>
                  <a:cubicBezTo>
                    <a:pt x="3635" y="3664"/>
                    <a:pt x="3743" y="3749"/>
                    <a:pt x="3861" y="3749"/>
                  </a:cubicBezTo>
                  <a:cubicBezTo>
                    <a:pt x="3917" y="3749"/>
                    <a:pt x="3977" y="3730"/>
                    <a:pt x="4028" y="3688"/>
                  </a:cubicBezTo>
                  <a:cubicBezTo>
                    <a:pt x="4146" y="3596"/>
                    <a:pt x="4252" y="3494"/>
                    <a:pt x="4345" y="3382"/>
                  </a:cubicBezTo>
                  <a:lnTo>
                    <a:pt x="4345" y="3382"/>
                  </a:lnTo>
                  <a:cubicBezTo>
                    <a:pt x="4383" y="3405"/>
                    <a:pt x="4426" y="3418"/>
                    <a:pt x="4469" y="3418"/>
                  </a:cubicBezTo>
                  <a:cubicBezTo>
                    <a:pt x="4508" y="3418"/>
                    <a:pt x="4546" y="3407"/>
                    <a:pt x="4580" y="3381"/>
                  </a:cubicBezTo>
                  <a:cubicBezTo>
                    <a:pt x="4618" y="3349"/>
                    <a:pt x="4654" y="3319"/>
                    <a:pt x="4689" y="3291"/>
                  </a:cubicBezTo>
                  <a:lnTo>
                    <a:pt x="4689" y="3291"/>
                  </a:lnTo>
                  <a:cubicBezTo>
                    <a:pt x="4988" y="3598"/>
                    <a:pt x="5391" y="3838"/>
                    <a:pt x="5799" y="3838"/>
                  </a:cubicBezTo>
                  <a:cubicBezTo>
                    <a:pt x="5993" y="3838"/>
                    <a:pt x="6188" y="3784"/>
                    <a:pt x="6374" y="3657"/>
                  </a:cubicBezTo>
                  <a:cubicBezTo>
                    <a:pt x="6650" y="3478"/>
                    <a:pt x="6844" y="3187"/>
                    <a:pt x="6992" y="2895"/>
                  </a:cubicBezTo>
                  <a:cubicBezTo>
                    <a:pt x="7020" y="2836"/>
                    <a:pt x="7048" y="2777"/>
                    <a:pt x="7076" y="2718"/>
                  </a:cubicBezTo>
                  <a:lnTo>
                    <a:pt x="7076" y="2718"/>
                  </a:lnTo>
                  <a:cubicBezTo>
                    <a:pt x="7076" y="2817"/>
                    <a:pt x="7161" y="2917"/>
                    <a:pt x="7268" y="2942"/>
                  </a:cubicBezTo>
                  <a:cubicBezTo>
                    <a:pt x="7292" y="2951"/>
                    <a:pt x="7315" y="2956"/>
                    <a:pt x="7338" y="2956"/>
                  </a:cubicBezTo>
                  <a:cubicBezTo>
                    <a:pt x="7436" y="2956"/>
                    <a:pt x="7518" y="2874"/>
                    <a:pt x="7559" y="2783"/>
                  </a:cubicBezTo>
                  <a:cubicBezTo>
                    <a:pt x="7881" y="1990"/>
                    <a:pt x="8076" y="1148"/>
                    <a:pt x="8142" y="289"/>
                  </a:cubicBezTo>
                  <a:cubicBezTo>
                    <a:pt x="8151" y="150"/>
                    <a:pt x="8013" y="54"/>
                    <a:pt x="7882" y="54"/>
                  </a:cubicBezTo>
                  <a:cubicBezTo>
                    <a:pt x="7802" y="54"/>
                    <a:pt x="7724" y="91"/>
                    <a:pt x="7687" y="177"/>
                  </a:cubicBezTo>
                  <a:cubicBezTo>
                    <a:pt x="7478" y="612"/>
                    <a:pt x="7283" y="1066"/>
                    <a:pt x="7074" y="1505"/>
                  </a:cubicBezTo>
                  <a:cubicBezTo>
                    <a:pt x="6895" y="1924"/>
                    <a:pt x="6716" y="2344"/>
                    <a:pt x="6507" y="2748"/>
                  </a:cubicBezTo>
                  <a:cubicBezTo>
                    <a:pt x="6359" y="3024"/>
                    <a:pt x="6149" y="3330"/>
                    <a:pt x="5827" y="3350"/>
                  </a:cubicBezTo>
                  <a:cubicBezTo>
                    <a:pt x="5817" y="3350"/>
                    <a:pt x="5806" y="3351"/>
                    <a:pt x="5796" y="3351"/>
                  </a:cubicBezTo>
                  <a:cubicBezTo>
                    <a:pt x="5451" y="3351"/>
                    <a:pt x="5141" y="3097"/>
                    <a:pt x="4937" y="2829"/>
                  </a:cubicBezTo>
                  <a:cubicBezTo>
                    <a:pt x="4892" y="2763"/>
                    <a:pt x="4809" y="2704"/>
                    <a:pt x="4725" y="2704"/>
                  </a:cubicBezTo>
                  <a:cubicBezTo>
                    <a:pt x="4720" y="2704"/>
                    <a:pt x="4714" y="2704"/>
                    <a:pt x="4708" y="2705"/>
                  </a:cubicBezTo>
                  <a:lnTo>
                    <a:pt x="4708" y="2705"/>
                  </a:lnTo>
                  <a:lnTo>
                    <a:pt x="4708" y="2701"/>
                  </a:lnTo>
                  <a:cubicBezTo>
                    <a:pt x="4708" y="2544"/>
                    <a:pt x="4596" y="2468"/>
                    <a:pt x="4477" y="2468"/>
                  </a:cubicBezTo>
                  <a:cubicBezTo>
                    <a:pt x="4374" y="2468"/>
                    <a:pt x="4268" y="2524"/>
                    <a:pt x="4223" y="2635"/>
                  </a:cubicBezTo>
                  <a:cubicBezTo>
                    <a:pt x="4185" y="2748"/>
                    <a:pt x="4133" y="2852"/>
                    <a:pt x="4069" y="2948"/>
                  </a:cubicBezTo>
                  <a:lnTo>
                    <a:pt x="4069" y="2948"/>
                  </a:lnTo>
                  <a:cubicBezTo>
                    <a:pt x="4067" y="2925"/>
                    <a:pt x="4065" y="2903"/>
                    <a:pt x="4063" y="2880"/>
                  </a:cubicBezTo>
                  <a:cubicBezTo>
                    <a:pt x="4048" y="2753"/>
                    <a:pt x="3928" y="2639"/>
                    <a:pt x="3801" y="2639"/>
                  </a:cubicBezTo>
                  <a:cubicBezTo>
                    <a:pt x="3764" y="2639"/>
                    <a:pt x="3726" y="2648"/>
                    <a:pt x="3691" y="2670"/>
                  </a:cubicBezTo>
                  <a:cubicBezTo>
                    <a:pt x="3519" y="2781"/>
                    <a:pt x="3346" y="2895"/>
                    <a:pt x="3173" y="3011"/>
                  </a:cubicBezTo>
                  <a:lnTo>
                    <a:pt x="3173" y="3011"/>
                  </a:lnTo>
                  <a:cubicBezTo>
                    <a:pt x="3275" y="2726"/>
                    <a:pt x="3371" y="2439"/>
                    <a:pt x="3461" y="2150"/>
                  </a:cubicBezTo>
                  <a:cubicBezTo>
                    <a:pt x="3656" y="1536"/>
                    <a:pt x="3819" y="922"/>
                    <a:pt x="3947" y="305"/>
                  </a:cubicBezTo>
                  <a:lnTo>
                    <a:pt x="3947" y="305"/>
                  </a:lnTo>
                  <a:cubicBezTo>
                    <a:pt x="3947" y="305"/>
                    <a:pt x="3947" y="305"/>
                    <a:pt x="3947" y="305"/>
                  </a:cubicBezTo>
                  <a:cubicBezTo>
                    <a:pt x="3996" y="121"/>
                    <a:pt x="3853" y="1"/>
                    <a:pt x="3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923675" y="2031275"/>
              <a:ext cx="33625" cy="26725"/>
            </a:xfrm>
            <a:custGeom>
              <a:avLst/>
              <a:gdLst/>
              <a:ahLst/>
              <a:cxnLst/>
              <a:rect l="l" t="t" r="r" b="b"/>
              <a:pathLst>
                <a:path w="1345" h="1069" extrusionOk="0">
                  <a:moveTo>
                    <a:pt x="963" y="548"/>
                  </a:moveTo>
                  <a:cubicBezTo>
                    <a:pt x="962" y="549"/>
                    <a:pt x="962" y="549"/>
                    <a:pt x="961" y="549"/>
                  </a:cubicBezTo>
                  <a:lnTo>
                    <a:pt x="956" y="549"/>
                  </a:lnTo>
                  <a:cubicBezTo>
                    <a:pt x="958" y="549"/>
                    <a:pt x="960" y="549"/>
                    <a:pt x="963" y="548"/>
                  </a:cubicBezTo>
                  <a:close/>
                  <a:moveTo>
                    <a:pt x="1097" y="563"/>
                  </a:moveTo>
                  <a:cubicBezTo>
                    <a:pt x="1097" y="563"/>
                    <a:pt x="1097" y="563"/>
                    <a:pt x="1098" y="564"/>
                  </a:cubicBezTo>
                  <a:lnTo>
                    <a:pt x="1098" y="564"/>
                  </a:lnTo>
                  <a:cubicBezTo>
                    <a:pt x="1098" y="564"/>
                    <a:pt x="1099" y="565"/>
                    <a:pt x="1100" y="565"/>
                  </a:cubicBezTo>
                  <a:lnTo>
                    <a:pt x="1100" y="565"/>
                  </a:lnTo>
                  <a:cubicBezTo>
                    <a:pt x="1099" y="565"/>
                    <a:pt x="1098" y="564"/>
                    <a:pt x="1097" y="563"/>
                  </a:cubicBezTo>
                  <a:close/>
                  <a:moveTo>
                    <a:pt x="931" y="565"/>
                  </a:moveTo>
                  <a:cubicBezTo>
                    <a:pt x="929" y="566"/>
                    <a:pt x="927" y="567"/>
                    <a:pt x="925" y="568"/>
                  </a:cubicBezTo>
                  <a:lnTo>
                    <a:pt x="914" y="568"/>
                  </a:lnTo>
                  <a:cubicBezTo>
                    <a:pt x="914" y="568"/>
                    <a:pt x="914" y="568"/>
                    <a:pt x="915" y="568"/>
                  </a:cubicBezTo>
                  <a:lnTo>
                    <a:pt x="915" y="568"/>
                  </a:lnTo>
                  <a:cubicBezTo>
                    <a:pt x="921" y="567"/>
                    <a:pt x="926" y="566"/>
                    <a:pt x="931" y="565"/>
                  </a:cubicBezTo>
                  <a:close/>
                  <a:moveTo>
                    <a:pt x="314" y="0"/>
                  </a:moveTo>
                  <a:cubicBezTo>
                    <a:pt x="306" y="0"/>
                    <a:pt x="299" y="0"/>
                    <a:pt x="292" y="1"/>
                  </a:cubicBezTo>
                  <a:cubicBezTo>
                    <a:pt x="164" y="1"/>
                    <a:pt x="67" y="98"/>
                    <a:pt x="51" y="242"/>
                  </a:cubicBezTo>
                  <a:cubicBezTo>
                    <a:pt x="32" y="436"/>
                    <a:pt x="32" y="631"/>
                    <a:pt x="16" y="825"/>
                  </a:cubicBezTo>
                  <a:cubicBezTo>
                    <a:pt x="1" y="922"/>
                    <a:pt x="82" y="1003"/>
                    <a:pt x="164" y="1054"/>
                  </a:cubicBezTo>
                  <a:cubicBezTo>
                    <a:pt x="194" y="1064"/>
                    <a:pt x="225" y="1069"/>
                    <a:pt x="255" y="1069"/>
                  </a:cubicBezTo>
                  <a:cubicBezTo>
                    <a:pt x="320" y="1069"/>
                    <a:pt x="384" y="1044"/>
                    <a:pt x="440" y="988"/>
                  </a:cubicBezTo>
                  <a:cubicBezTo>
                    <a:pt x="517" y="915"/>
                    <a:pt x="599" y="844"/>
                    <a:pt x="681" y="772"/>
                  </a:cubicBezTo>
                  <a:lnTo>
                    <a:pt x="681" y="772"/>
                  </a:lnTo>
                  <a:cubicBezTo>
                    <a:pt x="685" y="785"/>
                    <a:pt x="691" y="797"/>
                    <a:pt x="696" y="809"/>
                  </a:cubicBezTo>
                  <a:cubicBezTo>
                    <a:pt x="756" y="939"/>
                    <a:pt x="891" y="1026"/>
                    <a:pt x="1030" y="1026"/>
                  </a:cubicBezTo>
                  <a:cubicBezTo>
                    <a:pt x="1081" y="1026"/>
                    <a:pt x="1133" y="1014"/>
                    <a:pt x="1182" y="988"/>
                  </a:cubicBezTo>
                  <a:cubicBezTo>
                    <a:pt x="1279" y="922"/>
                    <a:pt x="1345" y="763"/>
                    <a:pt x="1263" y="646"/>
                  </a:cubicBezTo>
                  <a:cubicBezTo>
                    <a:pt x="1236" y="600"/>
                    <a:pt x="1196" y="565"/>
                    <a:pt x="1150" y="545"/>
                  </a:cubicBezTo>
                  <a:lnTo>
                    <a:pt x="1150" y="545"/>
                  </a:lnTo>
                  <a:cubicBezTo>
                    <a:pt x="1150" y="541"/>
                    <a:pt x="1151" y="537"/>
                    <a:pt x="1151" y="533"/>
                  </a:cubicBezTo>
                  <a:cubicBezTo>
                    <a:pt x="1151" y="471"/>
                    <a:pt x="1151" y="421"/>
                    <a:pt x="1135" y="374"/>
                  </a:cubicBezTo>
                  <a:cubicBezTo>
                    <a:pt x="1119" y="227"/>
                    <a:pt x="1022" y="129"/>
                    <a:pt x="890" y="83"/>
                  </a:cubicBezTo>
                  <a:cubicBezTo>
                    <a:pt x="871" y="75"/>
                    <a:pt x="851" y="71"/>
                    <a:pt x="831" y="71"/>
                  </a:cubicBezTo>
                  <a:cubicBezTo>
                    <a:pt x="765" y="71"/>
                    <a:pt x="697" y="109"/>
                    <a:pt x="650" y="145"/>
                  </a:cubicBezTo>
                  <a:cubicBezTo>
                    <a:pt x="611" y="177"/>
                    <a:pt x="574" y="210"/>
                    <a:pt x="537" y="242"/>
                  </a:cubicBezTo>
                  <a:lnTo>
                    <a:pt x="537" y="242"/>
                  </a:lnTo>
                  <a:cubicBezTo>
                    <a:pt x="537" y="242"/>
                    <a:pt x="537" y="242"/>
                    <a:pt x="537" y="242"/>
                  </a:cubicBezTo>
                  <a:cubicBezTo>
                    <a:pt x="552" y="121"/>
                    <a:pt x="435" y="0"/>
                    <a:pt x="3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2010700" y="1992850"/>
              <a:ext cx="23500" cy="59250"/>
            </a:xfrm>
            <a:custGeom>
              <a:avLst/>
              <a:gdLst/>
              <a:ahLst/>
              <a:cxnLst/>
              <a:rect l="l" t="t" r="r" b="b"/>
              <a:pathLst>
                <a:path w="940" h="2370" extrusionOk="0">
                  <a:moveTo>
                    <a:pt x="695" y="0"/>
                  </a:moveTo>
                  <a:cubicBezTo>
                    <a:pt x="552" y="0"/>
                    <a:pt x="454" y="113"/>
                    <a:pt x="435" y="241"/>
                  </a:cubicBezTo>
                  <a:cubicBezTo>
                    <a:pt x="404" y="859"/>
                    <a:pt x="260" y="1472"/>
                    <a:pt x="47" y="2055"/>
                  </a:cubicBezTo>
                  <a:cubicBezTo>
                    <a:pt x="0" y="2183"/>
                    <a:pt x="97" y="2331"/>
                    <a:pt x="210" y="2362"/>
                  </a:cubicBezTo>
                  <a:cubicBezTo>
                    <a:pt x="233" y="2367"/>
                    <a:pt x="255" y="2370"/>
                    <a:pt x="277" y="2370"/>
                  </a:cubicBezTo>
                  <a:cubicBezTo>
                    <a:pt x="391" y="2370"/>
                    <a:pt x="477" y="2294"/>
                    <a:pt x="517" y="2183"/>
                  </a:cubicBezTo>
                  <a:cubicBezTo>
                    <a:pt x="746" y="1569"/>
                    <a:pt x="889" y="905"/>
                    <a:pt x="940" y="241"/>
                  </a:cubicBezTo>
                  <a:cubicBezTo>
                    <a:pt x="940" y="113"/>
                    <a:pt x="808" y="0"/>
                    <a:pt x="6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990500" y="2003675"/>
              <a:ext cx="119350" cy="49025"/>
            </a:xfrm>
            <a:custGeom>
              <a:avLst/>
              <a:gdLst/>
              <a:ahLst/>
              <a:cxnLst/>
              <a:rect l="l" t="t" r="r" b="b"/>
              <a:pathLst>
                <a:path w="4774" h="1961" extrusionOk="0">
                  <a:moveTo>
                    <a:pt x="2727" y="1187"/>
                  </a:moveTo>
                  <a:cubicBezTo>
                    <a:pt x="2730" y="1187"/>
                    <a:pt x="2734" y="1190"/>
                    <a:pt x="2734" y="1201"/>
                  </a:cubicBezTo>
                  <a:lnTo>
                    <a:pt x="2734" y="1201"/>
                  </a:lnTo>
                  <a:cubicBezTo>
                    <a:pt x="2718" y="1197"/>
                    <a:pt x="2722" y="1187"/>
                    <a:pt x="2727" y="1187"/>
                  </a:cubicBezTo>
                  <a:close/>
                  <a:moveTo>
                    <a:pt x="2150" y="1"/>
                  </a:moveTo>
                  <a:cubicBezTo>
                    <a:pt x="2140" y="1"/>
                    <a:pt x="2128" y="1"/>
                    <a:pt x="2117" y="2"/>
                  </a:cubicBezTo>
                  <a:cubicBezTo>
                    <a:pt x="1958" y="22"/>
                    <a:pt x="1795" y="53"/>
                    <a:pt x="1631" y="99"/>
                  </a:cubicBezTo>
                  <a:cubicBezTo>
                    <a:pt x="1033" y="262"/>
                    <a:pt x="486" y="620"/>
                    <a:pt x="97" y="1105"/>
                  </a:cubicBezTo>
                  <a:cubicBezTo>
                    <a:pt x="16" y="1202"/>
                    <a:pt x="0" y="1346"/>
                    <a:pt x="97" y="1443"/>
                  </a:cubicBezTo>
                  <a:cubicBezTo>
                    <a:pt x="148" y="1486"/>
                    <a:pt x="220" y="1510"/>
                    <a:pt x="288" y="1510"/>
                  </a:cubicBezTo>
                  <a:cubicBezTo>
                    <a:pt x="351" y="1510"/>
                    <a:pt x="412" y="1490"/>
                    <a:pt x="451" y="1443"/>
                  </a:cubicBezTo>
                  <a:cubicBezTo>
                    <a:pt x="660" y="1167"/>
                    <a:pt x="936" y="942"/>
                    <a:pt x="1227" y="779"/>
                  </a:cubicBezTo>
                  <a:cubicBezTo>
                    <a:pt x="1375" y="701"/>
                    <a:pt x="1534" y="635"/>
                    <a:pt x="1697" y="585"/>
                  </a:cubicBezTo>
                  <a:cubicBezTo>
                    <a:pt x="1779" y="569"/>
                    <a:pt x="1861" y="538"/>
                    <a:pt x="1958" y="523"/>
                  </a:cubicBezTo>
                  <a:cubicBezTo>
                    <a:pt x="1974" y="523"/>
                    <a:pt x="1996" y="517"/>
                    <a:pt x="2019" y="510"/>
                  </a:cubicBezTo>
                  <a:lnTo>
                    <a:pt x="2019" y="510"/>
                  </a:lnTo>
                  <a:cubicBezTo>
                    <a:pt x="2020" y="536"/>
                    <a:pt x="2020" y="561"/>
                    <a:pt x="2020" y="585"/>
                  </a:cubicBezTo>
                  <a:lnTo>
                    <a:pt x="2020" y="876"/>
                  </a:lnTo>
                  <a:cubicBezTo>
                    <a:pt x="2020" y="1070"/>
                    <a:pt x="2039" y="1265"/>
                    <a:pt x="2039" y="1459"/>
                  </a:cubicBezTo>
                  <a:cubicBezTo>
                    <a:pt x="2039" y="1617"/>
                    <a:pt x="2158" y="1703"/>
                    <a:pt x="2280" y="1703"/>
                  </a:cubicBezTo>
                  <a:cubicBezTo>
                    <a:pt x="2359" y="1703"/>
                    <a:pt x="2439" y="1667"/>
                    <a:pt x="2490" y="1591"/>
                  </a:cubicBezTo>
                  <a:cubicBezTo>
                    <a:pt x="2540" y="1509"/>
                    <a:pt x="2602" y="1443"/>
                    <a:pt x="2668" y="1362"/>
                  </a:cubicBezTo>
                  <a:cubicBezTo>
                    <a:pt x="2690" y="1342"/>
                    <a:pt x="2717" y="1313"/>
                    <a:pt x="2746" y="1285"/>
                  </a:cubicBezTo>
                  <a:lnTo>
                    <a:pt x="2746" y="1285"/>
                  </a:lnTo>
                  <a:cubicBezTo>
                    <a:pt x="2749" y="1291"/>
                    <a:pt x="2750" y="1296"/>
                    <a:pt x="2750" y="1300"/>
                  </a:cubicBezTo>
                  <a:cubicBezTo>
                    <a:pt x="2766" y="1381"/>
                    <a:pt x="2781" y="1443"/>
                    <a:pt x="2832" y="1525"/>
                  </a:cubicBezTo>
                  <a:cubicBezTo>
                    <a:pt x="2913" y="1653"/>
                    <a:pt x="3057" y="1750"/>
                    <a:pt x="3204" y="1750"/>
                  </a:cubicBezTo>
                  <a:cubicBezTo>
                    <a:pt x="3231" y="1750"/>
                    <a:pt x="3257" y="1747"/>
                    <a:pt x="3281" y="1741"/>
                  </a:cubicBezTo>
                  <a:lnTo>
                    <a:pt x="3281" y="1741"/>
                  </a:lnTo>
                  <a:cubicBezTo>
                    <a:pt x="3331" y="1824"/>
                    <a:pt x="3410" y="1889"/>
                    <a:pt x="3511" y="1929"/>
                  </a:cubicBezTo>
                  <a:cubicBezTo>
                    <a:pt x="3579" y="1951"/>
                    <a:pt x="3646" y="1960"/>
                    <a:pt x="3710" y="1960"/>
                  </a:cubicBezTo>
                  <a:cubicBezTo>
                    <a:pt x="3957" y="1960"/>
                    <a:pt x="4186" y="1831"/>
                    <a:pt x="4434" y="1831"/>
                  </a:cubicBezTo>
                  <a:cubicBezTo>
                    <a:pt x="4445" y="1831"/>
                    <a:pt x="4456" y="1831"/>
                    <a:pt x="4467" y="1832"/>
                  </a:cubicBezTo>
                  <a:cubicBezTo>
                    <a:pt x="4774" y="1832"/>
                    <a:pt x="4774" y="1346"/>
                    <a:pt x="4467" y="1331"/>
                  </a:cubicBezTo>
                  <a:cubicBezTo>
                    <a:pt x="4222" y="1331"/>
                    <a:pt x="4028" y="1443"/>
                    <a:pt x="3803" y="1459"/>
                  </a:cubicBezTo>
                  <a:lnTo>
                    <a:pt x="3725" y="1459"/>
                  </a:lnTo>
                  <a:cubicBezTo>
                    <a:pt x="3728" y="1445"/>
                    <a:pt x="3731" y="1433"/>
                    <a:pt x="3737" y="1428"/>
                  </a:cubicBezTo>
                  <a:cubicBezTo>
                    <a:pt x="3768" y="1284"/>
                    <a:pt x="3818" y="1136"/>
                    <a:pt x="3849" y="993"/>
                  </a:cubicBezTo>
                  <a:cubicBezTo>
                    <a:pt x="3893" y="819"/>
                    <a:pt x="3736" y="675"/>
                    <a:pt x="3588" y="675"/>
                  </a:cubicBezTo>
                  <a:cubicBezTo>
                    <a:pt x="3513" y="675"/>
                    <a:pt x="3441" y="712"/>
                    <a:pt x="3399" y="798"/>
                  </a:cubicBezTo>
                  <a:lnTo>
                    <a:pt x="3251" y="1090"/>
                  </a:lnTo>
                  <a:cubicBezTo>
                    <a:pt x="3242" y="1104"/>
                    <a:pt x="3232" y="1118"/>
                    <a:pt x="3222" y="1132"/>
                  </a:cubicBezTo>
                  <a:lnTo>
                    <a:pt x="3222" y="1132"/>
                  </a:lnTo>
                  <a:cubicBezTo>
                    <a:pt x="3221" y="1127"/>
                    <a:pt x="3220" y="1123"/>
                    <a:pt x="3220" y="1121"/>
                  </a:cubicBezTo>
                  <a:cubicBezTo>
                    <a:pt x="3185" y="1024"/>
                    <a:pt x="3138" y="911"/>
                    <a:pt x="3072" y="845"/>
                  </a:cubicBezTo>
                  <a:cubicBezTo>
                    <a:pt x="2993" y="761"/>
                    <a:pt x="2907" y="726"/>
                    <a:pt x="2820" y="726"/>
                  </a:cubicBezTo>
                  <a:cubicBezTo>
                    <a:pt x="2719" y="726"/>
                    <a:pt x="2616" y="773"/>
                    <a:pt x="2519" y="843"/>
                  </a:cubicBezTo>
                  <a:lnTo>
                    <a:pt x="2519" y="843"/>
                  </a:lnTo>
                  <a:cubicBezTo>
                    <a:pt x="2514" y="670"/>
                    <a:pt x="2506" y="498"/>
                    <a:pt x="2490" y="328"/>
                  </a:cubicBezTo>
                  <a:cubicBezTo>
                    <a:pt x="2475" y="130"/>
                    <a:pt x="2346" y="1"/>
                    <a:pt x="21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159425" y="2015525"/>
              <a:ext cx="146675" cy="48775"/>
            </a:xfrm>
            <a:custGeom>
              <a:avLst/>
              <a:gdLst/>
              <a:ahLst/>
              <a:cxnLst/>
              <a:rect l="l" t="t" r="r" b="b"/>
              <a:pathLst>
                <a:path w="5867" h="1951" extrusionOk="0">
                  <a:moveTo>
                    <a:pt x="2943" y="0"/>
                  </a:moveTo>
                  <a:cubicBezTo>
                    <a:pt x="2835" y="0"/>
                    <a:pt x="2721" y="66"/>
                    <a:pt x="2678" y="177"/>
                  </a:cubicBezTo>
                  <a:cubicBezTo>
                    <a:pt x="2530" y="565"/>
                    <a:pt x="2320" y="954"/>
                    <a:pt x="2060" y="1276"/>
                  </a:cubicBezTo>
                  <a:cubicBezTo>
                    <a:pt x="2032" y="1322"/>
                    <a:pt x="2004" y="1351"/>
                    <a:pt x="1962" y="1394"/>
                  </a:cubicBezTo>
                  <a:lnTo>
                    <a:pt x="1962" y="1394"/>
                  </a:lnTo>
                  <a:cubicBezTo>
                    <a:pt x="1935" y="1354"/>
                    <a:pt x="1910" y="1316"/>
                    <a:pt x="1885" y="1276"/>
                  </a:cubicBezTo>
                  <a:cubicBezTo>
                    <a:pt x="1788" y="1082"/>
                    <a:pt x="1691" y="872"/>
                    <a:pt x="1609" y="662"/>
                  </a:cubicBezTo>
                  <a:cubicBezTo>
                    <a:pt x="1571" y="551"/>
                    <a:pt x="1469" y="488"/>
                    <a:pt x="1368" y="488"/>
                  </a:cubicBezTo>
                  <a:cubicBezTo>
                    <a:pt x="1293" y="488"/>
                    <a:pt x="1218" y="522"/>
                    <a:pt x="1171" y="596"/>
                  </a:cubicBezTo>
                  <a:cubicBezTo>
                    <a:pt x="1143" y="638"/>
                    <a:pt x="1115" y="680"/>
                    <a:pt x="1088" y="722"/>
                  </a:cubicBezTo>
                  <a:lnTo>
                    <a:pt x="1088" y="722"/>
                  </a:lnTo>
                  <a:cubicBezTo>
                    <a:pt x="1058" y="582"/>
                    <a:pt x="1026" y="443"/>
                    <a:pt x="992" y="305"/>
                  </a:cubicBezTo>
                  <a:cubicBezTo>
                    <a:pt x="979" y="197"/>
                    <a:pt x="864" y="122"/>
                    <a:pt x="758" y="122"/>
                  </a:cubicBezTo>
                  <a:cubicBezTo>
                    <a:pt x="738" y="122"/>
                    <a:pt x="719" y="125"/>
                    <a:pt x="701" y="130"/>
                  </a:cubicBezTo>
                  <a:cubicBezTo>
                    <a:pt x="606" y="161"/>
                    <a:pt x="520" y="205"/>
                    <a:pt x="442" y="259"/>
                  </a:cubicBezTo>
                  <a:lnTo>
                    <a:pt x="442" y="259"/>
                  </a:lnTo>
                  <a:cubicBezTo>
                    <a:pt x="415" y="249"/>
                    <a:pt x="388" y="243"/>
                    <a:pt x="363" y="243"/>
                  </a:cubicBezTo>
                  <a:cubicBezTo>
                    <a:pt x="215" y="243"/>
                    <a:pt x="118" y="356"/>
                    <a:pt x="118" y="484"/>
                  </a:cubicBezTo>
                  <a:cubicBezTo>
                    <a:pt x="109" y="551"/>
                    <a:pt x="102" y="618"/>
                    <a:pt x="96" y="685"/>
                  </a:cubicBezTo>
                  <a:lnTo>
                    <a:pt x="96" y="685"/>
                  </a:lnTo>
                  <a:cubicBezTo>
                    <a:pt x="19" y="867"/>
                    <a:pt x="1" y="1073"/>
                    <a:pt x="56" y="1276"/>
                  </a:cubicBezTo>
                  <a:cubicBezTo>
                    <a:pt x="92" y="1404"/>
                    <a:pt x="183" y="1461"/>
                    <a:pt x="277" y="1461"/>
                  </a:cubicBezTo>
                  <a:cubicBezTo>
                    <a:pt x="397" y="1461"/>
                    <a:pt x="522" y="1369"/>
                    <a:pt x="541" y="1214"/>
                  </a:cubicBezTo>
                  <a:cubicBezTo>
                    <a:pt x="550" y="1083"/>
                    <a:pt x="562" y="953"/>
                    <a:pt x="575" y="823"/>
                  </a:cubicBezTo>
                  <a:lnTo>
                    <a:pt x="575" y="823"/>
                  </a:lnTo>
                  <a:cubicBezTo>
                    <a:pt x="582" y="810"/>
                    <a:pt x="589" y="797"/>
                    <a:pt x="598" y="785"/>
                  </a:cubicBezTo>
                  <a:lnTo>
                    <a:pt x="598" y="785"/>
                  </a:lnTo>
                  <a:cubicBezTo>
                    <a:pt x="644" y="999"/>
                    <a:pt x="693" y="1215"/>
                    <a:pt x="736" y="1424"/>
                  </a:cubicBezTo>
                  <a:cubicBezTo>
                    <a:pt x="752" y="1546"/>
                    <a:pt x="851" y="1602"/>
                    <a:pt x="952" y="1602"/>
                  </a:cubicBezTo>
                  <a:cubicBezTo>
                    <a:pt x="1038" y="1602"/>
                    <a:pt x="1126" y="1562"/>
                    <a:pt x="1171" y="1490"/>
                  </a:cubicBezTo>
                  <a:cubicBezTo>
                    <a:pt x="1225" y="1411"/>
                    <a:pt x="1277" y="1333"/>
                    <a:pt x="1328" y="1255"/>
                  </a:cubicBezTo>
                  <a:lnTo>
                    <a:pt x="1328" y="1255"/>
                  </a:lnTo>
                  <a:cubicBezTo>
                    <a:pt x="1387" y="1379"/>
                    <a:pt x="1454" y="1500"/>
                    <a:pt x="1528" y="1618"/>
                  </a:cubicBezTo>
                  <a:cubicBezTo>
                    <a:pt x="1594" y="1746"/>
                    <a:pt x="1656" y="1859"/>
                    <a:pt x="1804" y="1925"/>
                  </a:cubicBezTo>
                  <a:cubicBezTo>
                    <a:pt x="1847" y="1943"/>
                    <a:pt x="1891" y="1951"/>
                    <a:pt x="1935" y="1951"/>
                  </a:cubicBezTo>
                  <a:cubicBezTo>
                    <a:pt x="2050" y="1951"/>
                    <a:pt x="2161" y="1894"/>
                    <a:pt x="2254" y="1812"/>
                  </a:cubicBezTo>
                  <a:cubicBezTo>
                    <a:pt x="2448" y="1618"/>
                    <a:pt x="2612" y="1358"/>
                    <a:pt x="2759" y="1132"/>
                  </a:cubicBezTo>
                  <a:cubicBezTo>
                    <a:pt x="2798" y="1068"/>
                    <a:pt x="2836" y="1003"/>
                    <a:pt x="2872" y="937"/>
                  </a:cubicBezTo>
                  <a:lnTo>
                    <a:pt x="2872" y="937"/>
                  </a:lnTo>
                  <a:cubicBezTo>
                    <a:pt x="3025" y="1302"/>
                    <a:pt x="3254" y="1636"/>
                    <a:pt x="3614" y="1812"/>
                  </a:cubicBezTo>
                  <a:cubicBezTo>
                    <a:pt x="3727" y="1864"/>
                    <a:pt x="3852" y="1901"/>
                    <a:pt x="3978" y="1901"/>
                  </a:cubicBezTo>
                  <a:cubicBezTo>
                    <a:pt x="4051" y="1901"/>
                    <a:pt x="4125" y="1889"/>
                    <a:pt x="4196" y="1859"/>
                  </a:cubicBezTo>
                  <a:cubicBezTo>
                    <a:pt x="4359" y="1781"/>
                    <a:pt x="4472" y="1618"/>
                    <a:pt x="4554" y="1455"/>
                  </a:cubicBezTo>
                  <a:cubicBezTo>
                    <a:pt x="4656" y="1232"/>
                    <a:pt x="4702" y="985"/>
                    <a:pt x="4684" y="747"/>
                  </a:cubicBezTo>
                  <a:lnTo>
                    <a:pt x="4684" y="747"/>
                  </a:lnTo>
                  <a:cubicBezTo>
                    <a:pt x="4970" y="752"/>
                    <a:pt x="5259" y="764"/>
                    <a:pt x="5556" y="775"/>
                  </a:cubicBezTo>
                  <a:cubicBezTo>
                    <a:pt x="5866" y="775"/>
                    <a:pt x="5866" y="290"/>
                    <a:pt x="5556" y="274"/>
                  </a:cubicBezTo>
                  <a:cubicBezTo>
                    <a:pt x="5152" y="274"/>
                    <a:pt x="4763" y="258"/>
                    <a:pt x="4375" y="243"/>
                  </a:cubicBezTo>
                  <a:cubicBezTo>
                    <a:pt x="4231" y="243"/>
                    <a:pt x="4084" y="402"/>
                    <a:pt x="4134" y="565"/>
                  </a:cubicBezTo>
                  <a:cubicBezTo>
                    <a:pt x="4216" y="775"/>
                    <a:pt x="4216" y="1004"/>
                    <a:pt x="4134" y="1198"/>
                  </a:cubicBezTo>
                  <a:cubicBezTo>
                    <a:pt x="4099" y="1261"/>
                    <a:pt x="4037" y="1408"/>
                    <a:pt x="3971" y="1408"/>
                  </a:cubicBezTo>
                  <a:cubicBezTo>
                    <a:pt x="3965" y="1409"/>
                    <a:pt x="3959" y="1410"/>
                    <a:pt x="3953" y="1410"/>
                  </a:cubicBezTo>
                  <a:cubicBezTo>
                    <a:pt x="3881" y="1410"/>
                    <a:pt x="3757" y="1338"/>
                    <a:pt x="3711" y="1295"/>
                  </a:cubicBezTo>
                  <a:cubicBezTo>
                    <a:pt x="3373" y="1051"/>
                    <a:pt x="3245" y="565"/>
                    <a:pt x="3163" y="177"/>
                  </a:cubicBezTo>
                  <a:cubicBezTo>
                    <a:pt x="3132" y="54"/>
                    <a:pt x="3040" y="0"/>
                    <a:pt x="29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2"/>
          <p:cNvGrpSpPr/>
          <p:nvPr/>
        </p:nvGrpSpPr>
        <p:grpSpPr>
          <a:xfrm>
            <a:off x="4018138" y="4842075"/>
            <a:ext cx="1107700" cy="196800"/>
            <a:chOff x="3458075" y="4871650"/>
            <a:chExt cx="1107700" cy="196800"/>
          </a:xfrm>
        </p:grpSpPr>
        <p:sp>
          <p:nvSpPr>
            <p:cNvPr id="79" name="Google Shape;79;p2"/>
            <p:cNvSpPr/>
            <p:nvPr/>
          </p:nvSpPr>
          <p:spPr>
            <a:xfrm>
              <a:off x="3458075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761708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4065342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368975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>
            <a:off x="7715586" y="4890576"/>
            <a:ext cx="988717" cy="99798"/>
            <a:chOff x="3020150" y="1675225"/>
            <a:chExt cx="525550" cy="53050"/>
          </a:xfrm>
        </p:grpSpPr>
        <p:sp>
          <p:nvSpPr>
            <p:cNvPr id="84" name="Google Shape;84;p2"/>
            <p:cNvSpPr/>
            <p:nvPr/>
          </p:nvSpPr>
          <p:spPr>
            <a:xfrm>
              <a:off x="3020150" y="1675225"/>
              <a:ext cx="37625" cy="53050"/>
            </a:xfrm>
            <a:custGeom>
              <a:avLst/>
              <a:gdLst/>
              <a:ahLst/>
              <a:cxnLst/>
              <a:rect l="l" t="t" r="r" b="b"/>
              <a:pathLst>
                <a:path w="1505" h="2122" extrusionOk="0">
                  <a:moveTo>
                    <a:pt x="762" y="0"/>
                  </a:moveTo>
                  <a:cubicBezTo>
                    <a:pt x="646" y="0"/>
                    <a:pt x="549" y="16"/>
                    <a:pt x="451" y="66"/>
                  </a:cubicBezTo>
                  <a:cubicBezTo>
                    <a:pt x="354" y="97"/>
                    <a:pt x="277" y="164"/>
                    <a:pt x="211" y="226"/>
                  </a:cubicBezTo>
                  <a:cubicBezTo>
                    <a:pt x="145" y="292"/>
                    <a:pt x="98" y="389"/>
                    <a:pt x="63" y="486"/>
                  </a:cubicBezTo>
                  <a:cubicBezTo>
                    <a:pt x="32" y="599"/>
                    <a:pt x="1" y="711"/>
                    <a:pt x="1" y="843"/>
                  </a:cubicBezTo>
                  <a:lnTo>
                    <a:pt x="1" y="1294"/>
                  </a:lnTo>
                  <a:cubicBezTo>
                    <a:pt x="1" y="1570"/>
                    <a:pt x="82" y="1764"/>
                    <a:pt x="211" y="1911"/>
                  </a:cubicBezTo>
                  <a:cubicBezTo>
                    <a:pt x="339" y="2055"/>
                    <a:pt x="533" y="2121"/>
                    <a:pt x="762" y="2121"/>
                  </a:cubicBezTo>
                  <a:cubicBezTo>
                    <a:pt x="1003" y="2121"/>
                    <a:pt x="1197" y="2055"/>
                    <a:pt x="1325" y="1927"/>
                  </a:cubicBezTo>
                  <a:cubicBezTo>
                    <a:pt x="1442" y="1799"/>
                    <a:pt x="1504" y="1620"/>
                    <a:pt x="1504" y="1375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5"/>
                  </a:lnTo>
                  <a:cubicBezTo>
                    <a:pt x="1131" y="1426"/>
                    <a:pt x="1116" y="1472"/>
                    <a:pt x="1116" y="1523"/>
                  </a:cubicBezTo>
                  <a:cubicBezTo>
                    <a:pt x="1100" y="1570"/>
                    <a:pt x="1085" y="1620"/>
                    <a:pt x="1053" y="1651"/>
                  </a:cubicBezTo>
                  <a:cubicBezTo>
                    <a:pt x="1034" y="1682"/>
                    <a:pt x="987" y="1717"/>
                    <a:pt x="937" y="1748"/>
                  </a:cubicBezTo>
                  <a:cubicBezTo>
                    <a:pt x="906" y="1764"/>
                    <a:pt x="840" y="1779"/>
                    <a:pt x="762" y="1779"/>
                  </a:cubicBezTo>
                  <a:cubicBezTo>
                    <a:pt x="696" y="1779"/>
                    <a:pt x="630" y="1764"/>
                    <a:pt x="599" y="1748"/>
                  </a:cubicBezTo>
                  <a:cubicBezTo>
                    <a:pt x="549" y="1717"/>
                    <a:pt x="502" y="1682"/>
                    <a:pt x="471" y="1651"/>
                  </a:cubicBezTo>
                  <a:cubicBezTo>
                    <a:pt x="451" y="1605"/>
                    <a:pt x="420" y="1554"/>
                    <a:pt x="405" y="1507"/>
                  </a:cubicBezTo>
                  <a:cubicBezTo>
                    <a:pt x="405" y="1441"/>
                    <a:pt x="389" y="1391"/>
                    <a:pt x="389" y="1329"/>
                  </a:cubicBezTo>
                  <a:lnTo>
                    <a:pt x="389" y="808"/>
                  </a:lnTo>
                  <a:cubicBezTo>
                    <a:pt x="389" y="746"/>
                    <a:pt x="405" y="696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0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0"/>
                    <a:pt x="1019" y="455"/>
                    <a:pt x="1053" y="486"/>
                  </a:cubicBezTo>
                  <a:cubicBezTo>
                    <a:pt x="1085" y="517"/>
                    <a:pt x="1100" y="567"/>
                    <a:pt x="1100" y="614"/>
                  </a:cubicBezTo>
                  <a:cubicBezTo>
                    <a:pt x="1116" y="665"/>
                    <a:pt x="1131" y="711"/>
                    <a:pt x="1131" y="762"/>
                  </a:cubicBezTo>
                  <a:lnTo>
                    <a:pt x="1131" y="808"/>
                  </a:lnTo>
                  <a:lnTo>
                    <a:pt x="1504" y="808"/>
                  </a:lnTo>
                  <a:lnTo>
                    <a:pt x="1504" y="762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0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16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065025" y="1675225"/>
              <a:ext cx="37300" cy="53050"/>
            </a:xfrm>
            <a:custGeom>
              <a:avLst/>
              <a:gdLst/>
              <a:ahLst/>
              <a:cxnLst/>
              <a:rect l="l" t="t" r="r" b="b"/>
              <a:pathLst>
                <a:path w="1492" h="2122" extrusionOk="0">
                  <a:moveTo>
                    <a:pt x="746" y="358"/>
                  </a:moveTo>
                  <a:cubicBezTo>
                    <a:pt x="812" y="358"/>
                    <a:pt x="874" y="373"/>
                    <a:pt x="909" y="389"/>
                  </a:cubicBezTo>
                  <a:cubicBezTo>
                    <a:pt x="956" y="420"/>
                    <a:pt x="1006" y="455"/>
                    <a:pt x="1022" y="486"/>
                  </a:cubicBezTo>
                  <a:cubicBezTo>
                    <a:pt x="1053" y="536"/>
                    <a:pt x="1084" y="583"/>
                    <a:pt x="1084" y="633"/>
                  </a:cubicBezTo>
                  <a:cubicBezTo>
                    <a:pt x="1103" y="696"/>
                    <a:pt x="1119" y="746"/>
                    <a:pt x="1119" y="808"/>
                  </a:cubicBezTo>
                  <a:lnTo>
                    <a:pt x="1119" y="1313"/>
                  </a:lnTo>
                  <a:cubicBezTo>
                    <a:pt x="1119" y="1375"/>
                    <a:pt x="1103" y="1441"/>
                    <a:pt x="1103" y="1507"/>
                  </a:cubicBezTo>
                  <a:cubicBezTo>
                    <a:pt x="1084" y="1554"/>
                    <a:pt x="1068" y="1605"/>
                    <a:pt x="1037" y="1651"/>
                  </a:cubicBezTo>
                  <a:cubicBezTo>
                    <a:pt x="1006" y="1682"/>
                    <a:pt x="971" y="1717"/>
                    <a:pt x="925" y="1748"/>
                  </a:cubicBezTo>
                  <a:cubicBezTo>
                    <a:pt x="874" y="1764"/>
                    <a:pt x="812" y="1779"/>
                    <a:pt x="746" y="1779"/>
                  </a:cubicBezTo>
                  <a:cubicBezTo>
                    <a:pt x="680" y="1779"/>
                    <a:pt x="618" y="1764"/>
                    <a:pt x="567" y="1748"/>
                  </a:cubicBezTo>
                  <a:cubicBezTo>
                    <a:pt x="521" y="1717"/>
                    <a:pt x="486" y="1682"/>
                    <a:pt x="455" y="1651"/>
                  </a:cubicBezTo>
                  <a:cubicBezTo>
                    <a:pt x="424" y="1605"/>
                    <a:pt x="404" y="1554"/>
                    <a:pt x="389" y="1507"/>
                  </a:cubicBezTo>
                  <a:cubicBezTo>
                    <a:pt x="389" y="1441"/>
                    <a:pt x="373" y="1375"/>
                    <a:pt x="373" y="1313"/>
                  </a:cubicBezTo>
                  <a:lnTo>
                    <a:pt x="373" y="808"/>
                  </a:lnTo>
                  <a:cubicBezTo>
                    <a:pt x="373" y="746"/>
                    <a:pt x="389" y="696"/>
                    <a:pt x="404" y="633"/>
                  </a:cubicBezTo>
                  <a:cubicBezTo>
                    <a:pt x="404" y="583"/>
                    <a:pt x="439" y="536"/>
                    <a:pt x="470" y="486"/>
                  </a:cubicBezTo>
                  <a:cubicBezTo>
                    <a:pt x="486" y="455"/>
                    <a:pt x="536" y="420"/>
                    <a:pt x="583" y="389"/>
                  </a:cubicBezTo>
                  <a:cubicBezTo>
                    <a:pt x="618" y="373"/>
                    <a:pt x="680" y="358"/>
                    <a:pt x="746" y="358"/>
                  </a:cubicBezTo>
                  <a:close/>
                  <a:moveTo>
                    <a:pt x="746" y="0"/>
                  </a:moveTo>
                  <a:cubicBezTo>
                    <a:pt x="521" y="0"/>
                    <a:pt x="327" y="82"/>
                    <a:pt x="195" y="226"/>
                  </a:cubicBezTo>
                  <a:cubicBezTo>
                    <a:pt x="66" y="373"/>
                    <a:pt x="0" y="567"/>
                    <a:pt x="0" y="843"/>
                  </a:cubicBezTo>
                  <a:lnTo>
                    <a:pt x="0" y="1294"/>
                  </a:lnTo>
                  <a:cubicBezTo>
                    <a:pt x="0" y="1570"/>
                    <a:pt x="66" y="1764"/>
                    <a:pt x="195" y="1911"/>
                  </a:cubicBezTo>
                  <a:cubicBezTo>
                    <a:pt x="327" y="2055"/>
                    <a:pt x="521" y="2121"/>
                    <a:pt x="746" y="2121"/>
                  </a:cubicBezTo>
                  <a:cubicBezTo>
                    <a:pt x="987" y="2121"/>
                    <a:pt x="1166" y="2055"/>
                    <a:pt x="1298" y="1911"/>
                  </a:cubicBezTo>
                  <a:cubicBezTo>
                    <a:pt x="1426" y="1764"/>
                    <a:pt x="1492" y="1570"/>
                    <a:pt x="1492" y="1294"/>
                  </a:cubicBezTo>
                  <a:lnTo>
                    <a:pt x="1492" y="843"/>
                  </a:lnTo>
                  <a:cubicBezTo>
                    <a:pt x="1492" y="567"/>
                    <a:pt x="1426" y="373"/>
                    <a:pt x="1298" y="226"/>
                  </a:cubicBezTo>
                  <a:cubicBezTo>
                    <a:pt x="1166" y="82"/>
                    <a:pt x="987" y="0"/>
                    <a:pt x="7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110375" y="1676475"/>
              <a:ext cx="35650" cy="51025"/>
            </a:xfrm>
            <a:custGeom>
              <a:avLst/>
              <a:gdLst/>
              <a:ahLst/>
              <a:cxnLst/>
              <a:rect l="l" t="t" r="r" b="b"/>
              <a:pathLst>
                <a:path w="1426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95"/>
                  </a:lnTo>
                  <a:lnTo>
                    <a:pt x="435" y="195"/>
                  </a:lnTo>
                  <a:lnTo>
                    <a:pt x="680" y="2040"/>
                  </a:lnTo>
                  <a:lnTo>
                    <a:pt x="1426" y="2040"/>
                  </a:lnTo>
                  <a:lnTo>
                    <a:pt x="1426" y="1"/>
                  </a:lnTo>
                  <a:lnTo>
                    <a:pt x="1053" y="1"/>
                  </a:lnTo>
                  <a:lnTo>
                    <a:pt x="1053" y="1846"/>
                  </a:lnTo>
                  <a:lnTo>
                    <a:pt x="987" y="184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156875" y="1676475"/>
              <a:ext cx="32850" cy="51025"/>
            </a:xfrm>
            <a:custGeom>
              <a:avLst/>
              <a:gdLst/>
              <a:ahLst/>
              <a:cxnLst/>
              <a:rect l="l" t="t" r="r" b="b"/>
              <a:pathLst>
                <a:path w="1314" h="2041" extrusionOk="0">
                  <a:moveTo>
                    <a:pt x="1" y="1"/>
                  </a:moveTo>
                  <a:lnTo>
                    <a:pt x="1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4" y="1197"/>
                  </a:lnTo>
                  <a:lnTo>
                    <a:pt x="1294" y="824"/>
                  </a:lnTo>
                  <a:lnTo>
                    <a:pt x="389" y="824"/>
                  </a:lnTo>
                  <a:lnTo>
                    <a:pt x="389" y="354"/>
                  </a:lnTo>
                  <a:lnTo>
                    <a:pt x="1314" y="354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200175" y="1676475"/>
              <a:ext cx="34400" cy="51025"/>
            </a:xfrm>
            <a:custGeom>
              <a:avLst/>
              <a:gdLst/>
              <a:ahLst/>
              <a:cxnLst/>
              <a:rect l="l" t="t" r="r" b="b"/>
              <a:pathLst>
                <a:path w="1376" h="2041" extrusionOk="0">
                  <a:moveTo>
                    <a:pt x="1" y="1"/>
                  </a:moveTo>
                  <a:lnTo>
                    <a:pt x="1" y="354"/>
                  </a:lnTo>
                  <a:lnTo>
                    <a:pt x="502" y="354"/>
                  </a:lnTo>
                  <a:lnTo>
                    <a:pt x="502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1376" y="2040"/>
                  </a:lnTo>
                  <a:lnTo>
                    <a:pt x="1376" y="1667"/>
                  </a:lnTo>
                  <a:lnTo>
                    <a:pt x="875" y="1667"/>
                  </a:lnTo>
                  <a:lnTo>
                    <a:pt x="875" y="354"/>
                  </a:lnTo>
                  <a:lnTo>
                    <a:pt x="1376" y="354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243100" y="1676475"/>
              <a:ext cx="37225" cy="51025"/>
            </a:xfrm>
            <a:custGeom>
              <a:avLst/>
              <a:gdLst/>
              <a:ahLst/>
              <a:cxnLst/>
              <a:rect l="l" t="t" r="r" b="b"/>
              <a:pathLst>
                <a:path w="1489" h="2041" extrusionOk="0">
                  <a:moveTo>
                    <a:pt x="743" y="354"/>
                  </a:moveTo>
                  <a:cubicBezTo>
                    <a:pt x="875" y="354"/>
                    <a:pt x="972" y="389"/>
                    <a:pt x="1018" y="451"/>
                  </a:cubicBezTo>
                  <a:cubicBezTo>
                    <a:pt x="1069" y="517"/>
                    <a:pt x="1100" y="599"/>
                    <a:pt x="1100" y="712"/>
                  </a:cubicBezTo>
                  <a:lnTo>
                    <a:pt x="1100" y="1279"/>
                  </a:lnTo>
                  <a:cubicBezTo>
                    <a:pt x="1100" y="1407"/>
                    <a:pt x="1069" y="1504"/>
                    <a:pt x="1018" y="1570"/>
                  </a:cubicBezTo>
                  <a:cubicBezTo>
                    <a:pt x="972" y="1632"/>
                    <a:pt x="875" y="1667"/>
                    <a:pt x="743" y="1667"/>
                  </a:cubicBezTo>
                  <a:lnTo>
                    <a:pt x="583" y="1667"/>
                  </a:lnTo>
                  <a:lnTo>
                    <a:pt x="583" y="354"/>
                  </a:lnTo>
                  <a:close/>
                  <a:moveTo>
                    <a:pt x="1" y="1"/>
                  </a:moveTo>
                  <a:lnTo>
                    <a:pt x="1" y="354"/>
                  </a:lnTo>
                  <a:lnTo>
                    <a:pt x="195" y="354"/>
                  </a:lnTo>
                  <a:lnTo>
                    <a:pt x="195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743" y="2040"/>
                  </a:lnTo>
                  <a:cubicBezTo>
                    <a:pt x="987" y="2040"/>
                    <a:pt x="1182" y="1974"/>
                    <a:pt x="1294" y="1861"/>
                  </a:cubicBezTo>
                  <a:cubicBezTo>
                    <a:pt x="1422" y="1749"/>
                    <a:pt x="1488" y="1555"/>
                    <a:pt x="1488" y="1310"/>
                  </a:cubicBezTo>
                  <a:lnTo>
                    <a:pt x="1488" y="712"/>
                  </a:lnTo>
                  <a:cubicBezTo>
                    <a:pt x="1488" y="467"/>
                    <a:pt x="1422" y="292"/>
                    <a:pt x="1294" y="176"/>
                  </a:cubicBezTo>
                  <a:cubicBezTo>
                    <a:pt x="1182" y="47"/>
                    <a:pt x="987" y="1"/>
                    <a:pt x="7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290400" y="1676475"/>
              <a:ext cx="32850" cy="51025"/>
            </a:xfrm>
            <a:custGeom>
              <a:avLst/>
              <a:gdLst/>
              <a:ahLst/>
              <a:cxnLst/>
              <a:rect l="l" t="t" r="r" b="b"/>
              <a:pathLst>
                <a:path w="1314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1313" y="2040"/>
                  </a:lnTo>
                  <a:lnTo>
                    <a:pt x="1313" y="1667"/>
                  </a:lnTo>
                  <a:lnTo>
                    <a:pt x="373" y="1667"/>
                  </a:lnTo>
                  <a:lnTo>
                    <a:pt x="373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73" y="824"/>
                  </a:lnTo>
                  <a:lnTo>
                    <a:pt x="373" y="354"/>
                  </a:lnTo>
                  <a:lnTo>
                    <a:pt x="1278" y="354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333325" y="1676475"/>
              <a:ext cx="35550" cy="51025"/>
            </a:xfrm>
            <a:custGeom>
              <a:avLst/>
              <a:gdLst/>
              <a:ahLst/>
              <a:cxnLst/>
              <a:rect l="l" t="t" r="r" b="b"/>
              <a:pathLst>
                <a:path w="1422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95"/>
                  </a:lnTo>
                  <a:lnTo>
                    <a:pt x="435" y="195"/>
                  </a:lnTo>
                  <a:lnTo>
                    <a:pt x="680" y="2040"/>
                  </a:lnTo>
                  <a:lnTo>
                    <a:pt x="1422" y="2040"/>
                  </a:lnTo>
                  <a:lnTo>
                    <a:pt x="1422" y="1"/>
                  </a:lnTo>
                  <a:lnTo>
                    <a:pt x="1033" y="1"/>
                  </a:lnTo>
                  <a:lnTo>
                    <a:pt x="1033" y="1846"/>
                  </a:lnTo>
                  <a:lnTo>
                    <a:pt x="987" y="18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77000" y="1675225"/>
              <a:ext cx="37625" cy="53050"/>
            </a:xfrm>
            <a:custGeom>
              <a:avLst/>
              <a:gdLst/>
              <a:ahLst/>
              <a:cxnLst/>
              <a:rect l="l" t="t" r="r" b="b"/>
              <a:pathLst>
                <a:path w="1505" h="2122" extrusionOk="0">
                  <a:moveTo>
                    <a:pt x="762" y="0"/>
                  </a:moveTo>
                  <a:cubicBezTo>
                    <a:pt x="630" y="0"/>
                    <a:pt x="533" y="16"/>
                    <a:pt x="436" y="66"/>
                  </a:cubicBezTo>
                  <a:cubicBezTo>
                    <a:pt x="339" y="97"/>
                    <a:pt x="257" y="164"/>
                    <a:pt x="195" y="226"/>
                  </a:cubicBezTo>
                  <a:cubicBezTo>
                    <a:pt x="129" y="292"/>
                    <a:pt x="82" y="389"/>
                    <a:pt x="48" y="486"/>
                  </a:cubicBezTo>
                  <a:cubicBezTo>
                    <a:pt x="16" y="599"/>
                    <a:pt x="1" y="711"/>
                    <a:pt x="1" y="843"/>
                  </a:cubicBezTo>
                  <a:lnTo>
                    <a:pt x="1" y="1294"/>
                  </a:lnTo>
                  <a:cubicBezTo>
                    <a:pt x="1" y="1570"/>
                    <a:pt x="63" y="1764"/>
                    <a:pt x="195" y="1911"/>
                  </a:cubicBezTo>
                  <a:cubicBezTo>
                    <a:pt x="339" y="2055"/>
                    <a:pt x="517" y="2121"/>
                    <a:pt x="762" y="2121"/>
                  </a:cubicBezTo>
                  <a:cubicBezTo>
                    <a:pt x="1003" y="2121"/>
                    <a:pt x="1182" y="2055"/>
                    <a:pt x="1310" y="1927"/>
                  </a:cubicBezTo>
                  <a:cubicBezTo>
                    <a:pt x="1442" y="1799"/>
                    <a:pt x="1504" y="1620"/>
                    <a:pt x="1504" y="1375"/>
                  </a:cubicBezTo>
                  <a:lnTo>
                    <a:pt x="1504" y="1313"/>
                  </a:lnTo>
                  <a:lnTo>
                    <a:pt x="1116" y="1313"/>
                  </a:lnTo>
                  <a:lnTo>
                    <a:pt x="1116" y="1375"/>
                  </a:lnTo>
                  <a:cubicBezTo>
                    <a:pt x="1116" y="1426"/>
                    <a:pt x="1116" y="1472"/>
                    <a:pt x="1100" y="1523"/>
                  </a:cubicBezTo>
                  <a:cubicBezTo>
                    <a:pt x="1085" y="1570"/>
                    <a:pt x="1069" y="1620"/>
                    <a:pt x="1053" y="1651"/>
                  </a:cubicBezTo>
                  <a:cubicBezTo>
                    <a:pt x="1019" y="1682"/>
                    <a:pt x="987" y="1717"/>
                    <a:pt x="937" y="1748"/>
                  </a:cubicBezTo>
                  <a:cubicBezTo>
                    <a:pt x="890" y="1764"/>
                    <a:pt x="824" y="1779"/>
                    <a:pt x="762" y="1779"/>
                  </a:cubicBezTo>
                  <a:cubicBezTo>
                    <a:pt x="681" y="1779"/>
                    <a:pt x="630" y="1764"/>
                    <a:pt x="584" y="1748"/>
                  </a:cubicBezTo>
                  <a:cubicBezTo>
                    <a:pt x="533" y="1717"/>
                    <a:pt x="486" y="1682"/>
                    <a:pt x="471" y="1651"/>
                  </a:cubicBezTo>
                  <a:cubicBezTo>
                    <a:pt x="436" y="1605"/>
                    <a:pt x="420" y="1554"/>
                    <a:pt x="405" y="1507"/>
                  </a:cubicBezTo>
                  <a:cubicBezTo>
                    <a:pt x="389" y="1441"/>
                    <a:pt x="374" y="1391"/>
                    <a:pt x="374" y="1329"/>
                  </a:cubicBezTo>
                  <a:lnTo>
                    <a:pt x="374" y="808"/>
                  </a:lnTo>
                  <a:cubicBezTo>
                    <a:pt x="374" y="746"/>
                    <a:pt x="389" y="696"/>
                    <a:pt x="405" y="633"/>
                  </a:cubicBezTo>
                  <a:cubicBezTo>
                    <a:pt x="420" y="583"/>
                    <a:pt x="436" y="536"/>
                    <a:pt x="471" y="486"/>
                  </a:cubicBezTo>
                  <a:cubicBezTo>
                    <a:pt x="502" y="455"/>
                    <a:pt x="533" y="420"/>
                    <a:pt x="584" y="389"/>
                  </a:cubicBezTo>
                  <a:cubicBezTo>
                    <a:pt x="630" y="373"/>
                    <a:pt x="696" y="358"/>
                    <a:pt x="762" y="358"/>
                  </a:cubicBezTo>
                  <a:cubicBezTo>
                    <a:pt x="824" y="358"/>
                    <a:pt x="875" y="373"/>
                    <a:pt x="921" y="389"/>
                  </a:cubicBezTo>
                  <a:cubicBezTo>
                    <a:pt x="972" y="420"/>
                    <a:pt x="1003" y="455"/>
                    <a:pt x="1034" y="486"/>
                  </a:cubicBezTo>
                  <a:cubicBezTo>
                    <a:pt x="1069" y="517"/>
                    <a:pt x="1085" y="567"/>
                    <a:pt x="1100" y="614"/>
                  </a:cubicBezTo>
                  <a:cubicBezTo>
                    <a:pt x="1100" y="665"/>
                    <a:pt x="1116" y="711"/>
                    <a:pt x="1116" y="762"/>
                  </a:cubicBezTo>
                  <a:lnTo>
                    <a:pt x="1116" y="808"/>
                  </a:lnTo>
                  <a:lnTo>
                    <a:pt x="1504" y="808"/>
                  </a:lnTo>
                  <a:lnTo>
                    <a:pt x="1504" y="762"/>
                  </a:lnTo>
                  <a:cubicBezTo>
                    <a:pt x="1504" y="649"/>
                    <a:pt x="1488" y="536"/>
                    <a:pt x="1457" y="455"/>
                  </a:cubicBezTo>
                  <a:cubicBezTo>
                    <a:pt x="1422" y="358"/>
                    <a:pt x="1376" y="276"/>
                    <a:pt x="1310" y="210"/>
                  </a:cubicBezTo>
                  <a:cubicBezTo>
                    <a:pt x="1248" y="148"/>
                    <a:pt x="1166" y="97"/>
                    <a:pt x="1069" y="66"/>
                  </a:cubicBezTo>
                  <a:cubicBezTo>
                    <a:pt x="987" y="16"/>
                    <a:pt x="875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423125" y="1676475"/>
              <a:ext cx="34025" cy="51025"/>
            </a:xfrm>
            <a:custGeom>
              <a:avLst/>
              <a:gdLst/>
              <a:ahLst/>
              <a:cxnLst/>
              <a:rect l="l" t="t" r="r" b="b"/>
              <a:pathLst>
                <a:path w="1361" h="2041" extrusionOk="0">
                  <a:moveTo>
                    <a:pt x="1" y="1"/>
                  </a:moveTo>
                  <a:lnTo>
                    <a:pt x="1" y="354"/>
                  </a:lnTo>
                  <a:lnTo>
                    <a:pt x="486" y="354"/>
                  </a:lnTo>
                  <a:lnTo>
                    <a:pt x="486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1360" y="2040"/>
                  </a:lnTo>
                  <a:lnTo>
                    <a:pt x="1360" y="1667"/>
                  </a:lnTo>
                  <a:lnTo>
                    <a:pt x="875" y="1667"/>
                  </a:lnTo>
                  <a:lnTo>
                    <a:pt x="875" y="354"/>
                  </a:lnTo>
                  <a:lnTo>
                    <a:pt x="1360" y="354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463525" y="1676475"/>
              <a:ext cx="42550" cy="51025"/>
            </a:xfrm>
            <a:custGeom>
              <a:avLst/>
              <a:gdLst/>
              <a:ahLst/>
              <a:cxnLst/>
              <a:rect l="l" t="t" r="r" b="b"/>
              <a:pathLst>
                <a:path w="1702" h="2041" extrusionOk="0">
                  <a:moveTo>
                    <a:pt x="875" y="195"/>
                  </a:moveTo>
                  <a:lnTo>
                    <a:pt x="1119" y="1228"/>
                  </a:lnTo>
                  <a:lnTo>
                    <a:pt x="583" y="1228"/>
                  </a:lnTo>
                  <a:lnTo>
                    <a:pt x="828" y="195"/>
                  </a:lnTo>
                  <a:close/>
                  <a:moveTo>
                    <a:pt x="486" y="1"/>
                  </a:moveTo>
                  <a:lnTo>
                    <a:pt x="1" y="2040"/>
                  </a:lnTo>
                  <a:lnTo>
                    <a:pt x="408" y="2040"/>
                  </a:lnTo>
                  <a:lnTo>
                    <a:pt x="506" y="1601"/>
                  </a:lnTo>
                  <a:lnTo>
                    <a:pt x="1201" y="1601"/>
                  </a:lnTo>
                  <a:lnTo>
                    <a:pt x="1298" y="2040"/>
                  </a:lnTo>
                  <a:lnTo>
                    <a:pt x="1702" y="2040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512950" y="1676475"/>
              <a:ext cx="32750" cy="51025"/>
            </a:xfrm>
            <a:custGeom>
              <a:avLst/>
              <a:gdLst/>
              <a:ahLst/>
              <a:cxnLst/>
              <a:rect l="l" t="t" r="r" b="b"/>
              <a:pathLst>
                <a:path w="1310" h="2041" extrusionOk="0">
                  <a:moveTo>
                    <a:pt x="1" y="1"/>
                  </a:moveTo>
                  <a:lnTo>
                    <a:pt x="1" y="2040"/>
                  </a:lnTo>
                  <a:lnTo>
                    <a:pt x="1310" y="2040"/>
                  </a:lnTo>
                  <a:lnTo>
                    <a:pt x="1310" y="1667"/>
                  </a:lnTo>
                  <a:lnTo>
                    <a:pt x="389" y="1667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6" name="Google Shape;18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7" name="Google Shape;1837;p18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8" name="Google Shape;1838;p18"/>
          <p:cNvSpPr/>
          <p:nvPr/>
        </p:nvSpPr>
        <p:spPr>
          <a:xfrm>
            <a:off x="7507575" y="4746725"/>
            <a:ext cx="1846401" cy="758285"/>
          </a:xfrm>
          <a:custGeom>
            <a:avLst/>
            <a:gdLst/>
            <a:ahLst/>
            <a:cxnLst/>
            <a:rect l="l" t="t" r="r" b="b"/>
            <a:pathLst>
              <a:path w="50455" h="20721" extrusionOk="0">
                <a:moveTo>
                  <a:pt x="12391" y="1395"/>
                </a:moveTo>
                <a:cubicBezTo>
                  <a:pt x="12879" y="2652"/>
                  <a:pt x="13415" y="3861"/>
                  <a:pt x="13987" y="5006"/>
                </a:cubicBezTo>
                <a:lnTo>
                  <a:pt x="13080" y="5006"/>
                </a:lnTo>
                <a:cubicBezTo>
                  <a:pt x="12524" y="3845"/>
                  <a:pt x="12037" y="2652"/>
                  <a:pt x="11602" y="1395"/>
                </a:cubicBezTo>
                <a:close/>
                <a:moveTo>
                  <a:pt x="13886" y="1395"/>
                </a:moveTo>
                <a:cubicBezTo>
                  <a:pt x="14455" y="2652"/>
                  <a:pt x="15075" y="3861"/>
                  <a:pt x="15764" y="5006"/>
                </a:cubicBezTo>
                <a:lnTo>
                  <a:pt x="14640" y="5006"/>
                </a:lnTo>
                <a:cubicBezTo>
                  <a:pt x="14052" y="3861"/>
                  <a:pt x="13516" y="2652"/>
                  <a:pt x="13012" y="1395"/>
                </a:cubicBezTo>
                <a:close/>
                <a:moveTo>
                  <a:pt x="15260" y="1395"/>
                </a:moveTo>
                <a:cubicBezTo>
                  <a:pt x="15933" y="2668"/>
                  <a:pt x="16687" y="3861"/>
                  <a:pt x="17545" y="5006"/>
                </a:cubicBezTo>
                <a:lnTo>
                  <a:pt x="16469" y="5006"/>
                </a:lnTo>
                <a:cubicBezTo>
                  <a:pt x="15748" y="3861"/>
                  <a:pt x="15111" y="2668"/>
                  <a:pt x="14523" y="1395"/>
                </a:cubicBezTo>
                <a:close/>
                <a:moveTo>
                  <a:pt x="22163" y="1395"/>
                </a:moveTo>
                <a:cubicBezTo>
                  <a:pt x="24899" y="4466"/>
                  <a:pt x="28610" y="6650"/>
                  <a:pt x="33530" y="8161"/>
                </a:cubicBezTo>
                <a:lnTo>
                  <a:pt x="27937" y="8161"/>
                </a:lnTo>
                <a:cubicBezTo>
                  <a:pt x="25185" y="6698"/>
                  <a:pt x="22348" y="4550"/>
                  <a:pt x="20048" y="1395"/>
                </a:cubicBezTo>
                <a:close/>
                <a:moveTo>
                  <a:pt x="722" y="19475"/>
                </a:moveTo>
                <a:cubicBezTo>
                  <a:pt x="1024" y="19475"/>
                  <a:pt x="1258" y="19713"/>
                  <a:pt x="1258" y="19995"/>
                </a:cubicBezTo>
                <a:cubicBezTo>
                  <a:pt x="1258" y="20281"/>
                  <a:pt x="1024" y="20519"/>
                  <a:pt x="722" y="20519"/>
                </a:cubicBezTo>
                <a:cubicBezTo>
                  <a:pt x="436" y="20519"/>
                  <a:pt x="202" y="20281"/>
                  <a:pt x="202" y="19995"/>
                </a:cubicBezTo>
                <a:cubicBezTo>
                  <a:pt x="202" y="19713"/>
                  <a:pt x="436" y="19475"/>
                  <a:pt x="722" y="19475"/>
                </a:cubicBezTo>
                <a:close/>
                <a:moveTo>
                  <a:pt x="49814" y="1"/>
                </a:moveTo>
                <a:cubicBezTo>
                  <a:pt x="49479" y="1"/>
                  <a:pt x="49193" y="287"/>
                  <a:pt x="49193" y="638"/>
                </a:cubicBezTo>
                <a:cubicBezTo>
                  <a:pt x="49193" y="775"/>
                  <a:pt x="49246" y="891"/>
                  <a:pt x="49326" y="992"/>
                </a:cubicBezTo>
                <a:lnTo>
                  <a:pt x="42141" y="8161"/>
                </a:lnTo>
                <a:lnTo>
                  <a:pt x="35662" y="8161"/>
                </a:lnTo>
                <a:cubicBezTo>
                  <a:pt x="30085" y="6734"/>
                  <a:pt x="25955" y="4566"/>
                  <a:pt x="22969" y="1395"/>
                </a:cubicBezTo>
                <a:lnTo>
                  <a:pt x="25032" y="1395"/>
                </a:lnTo>
                <a:cubicBezTo>
                  <a:pt x="30424" y="5457"/>
                  <a:pt x="37661" y="5928"/>
                  <a:pt x="37741" y="5928"/>
                </a:cubicBezTo>
                <a:lnTo>
                  <a:pt x="37761" y="5928"/>
                </a:lnTo>
                <a:cubicBezTo>
                  <a:pt x="37910" y="5928"/>
                  <a:pt x="38043" y="5811"/>
                  <a:pt x="38064" y="5658"/>
                </a:cubicBezTo>
                <a:cubicBezTo>
                  <a:pt x="38064" y="5509"/>
                  <a:pt x="37943" y="5372"/>
                  <a:pt x="37777" y="5356"/>
                </a:cubicBezTo>
                <a:cubicBezTo>
                  <a:pt x="37709" y="5356"/>
                  <a:pt x="31177" y="4921"/>
                  <a:pt x="26023" y="1395"/>
                </a:cubicBezTo>
                <a:lnTo>
                  <a:pt x="29348" y="1395"/>
                </a:lnTo>
                <a:cubicBezTo>
                  <a:pt x="33160" y="2769"/>
                  <a:pt x="36653" y="2971"/>
                  <a:pt x="36903" y="2991"/>
                </a:cubicBezTo>
                <a:lnTo>
                  <a:pt x="36919" y="2991"/>
                </a:lnTo>
                <a:cubicBezTo>
                  <a:pt x="37072" y="2991"/>
                  <a:pt x="37205" y="2854"/>
                  <a:pt x="37205" y="2705"/>
                </a:cubicBezTo>
                <a:cubicBezTo>
                  <a:pt x="37221" y="2552"/>
                  <a:pt x="37088" y="2419"/>
                  <a:pt x="36935" y="2402"/>
                </a:cubicBezTo>
                <a:cubicBezTo>
                  <a:pt x="36871" y="2402"/>
                  <a:pt x="32386" y="2149"/>
                  <a:pt x="28070" y="235"/>
                </a:cubicBezTo>
                <a:lnTo>
                  <a:pt x="26696" y="235"/>
                </a:lnTo>
                <a:cubicBezTo>
                  <a:pt x="27401" y="605"/>
                  <a:pt x="28123" y="924"/>
                  <a:pt x="28828" y="1210"/>
                </a:cubicBezTo>
                <a:lnTo>
                  <a:pt x="25737" y="1210"/>
                </a:lnTo>
                <a:cubicBezTo>
                  <a:pt x="25318" y="908"/>
                  <a:pt x="24915" y="573"/>
                  <a:pt x="24512" y="235"/>
                </a:cubicBezTo>
                <a:lnTo>
                  <a:pt x="23658" y="235"/>
                </a:lnTo>
                <a:cubicBezTo>
                  <a:pt x="24009" y="573"/>
                  <a:pt x="24395" y="891"/>
                  <a:pt x="24782" y="1210"/>
                </a:cubicBezTo>
                <a:lnTo>
                  <a:pt x="22784" y="1210"/>
                </a:lnTo>
                <a:cubicBezTo>
                  <a:pt x="22498" y="891"/>
                  <a:pt x="22211" y="573"/>
                  <a:pt x="21945" y="235"/>
                </a:cubicBezTo>
                <a:lnTo>
                  <a:pt x="21204" y="235"/>
                </a:lnTo>
                <a:cubicBezTo>
                  <a:pt x="21458" y="573"/>
                  <a:pt x="21724" y="891"/>
                  <a:pt x="21994" y="1210"/>
                </a:cubicBezTo>
                <a:lnTo>
                  <a:pt x="19894" y="1210"/>
                </a:lnTo>
                <a:cubicBezTo>
                  <a:pt x="19677" y="891"/>
                  <a:pt x="19459" y="573"/>
                  <a:pt x="19258" y="235"/>
                </a:cubicBezTo>
                <a:lnTo>
                  <a:pt x="18569" y="235"/>
                </a:lnTo>
                <a:cubicBezTo>
                  <a:pt x="18770" y="573"/>
                  <a:pt x="18972" y="891"/>
                  <a:pt x="19189" y="1210"/>
                </a:cubicBezTo>
                <a:lnTo>
                  <a:pt x="17577" y="1210"/>
                </a:lnTo>
                <a:cubicBezTo>
                  <a:pt x="17376" y="891"/>
                  <a:pt x="17191" y="553"/>
                  <a:pt x="17009" y="235"/>
                </a:cubicBezTo>
                <a:lnTo>
                  <a:pt x="16336" y="235"/>
                </a:lnTo>
                <a:cubicBezTo>
                  <a:pt x="16522" y="553"/>
                  <a:pt x="16707" y="891"/>
                  <a:pt x="16888" y="1210"/>
                </a:cubicBezTo>
                <a:lnTo>
                  <a:pt x="15817" y="1210"/>
                </a:lnTo>
                <a:cubicBezTo>
                  <a:pt x="15647" y="891"/>
                  <a:pt x="15478" y="553"/>
                  <a:pt x="15313" y="235"/>
                </a:cubicBezTo>
                <a:lnTo>
                  <a:pt x="14672" y="235"/>
                </a:lnTo>
                <a:cubicBezTo>
                  <a:pt x="14825" y="553"/>
                  <a:pt x="14995" y="891"/>
                  <a:pt x="15160" y="1210"/>
                </a:cubicBezTo>
                <a:lnTo>
                  <a:pt x="14438" y="1210"/>
                </a:lnTo>
                <a:cubicBezTo>
                  <a:pt x="14289" y="891"/>
                  <a:pt x="14152" y="553"/>
                  <a:pt x="14019" y="235"/>
                </a:cubicBezTo>
                <a:lnTo>
                  <a:pt x="13383" y="235"/>
                </a:lnTo>
                <a:cubicBezTo>
                  <a:pt x="13516" y="553"/>
                  <a:pt x="13649" y="891"/>
                  <a:pt x="13786" y="1210"/>
                </a:cubicBezTo>
                <a:lnTo>
                  <a:pt x="12943" y="1210"/>
                </a:lnTo>
                <a:cubicBezTo>
                  <a:pt x="12827" y="891"/>
                  <a:pt x="12694" y="553"/>
                  <a:pt x="12577" y="235"/>
                </a:cubicBezTo>
                <a:lnTo>
                  <a:pt x="11972" y="235"/>
                </a:lnTo>
                <a:cubicBezTo>
                  <a:pt x="12089" y="553"/>
                  <a:pt x="12206" y="891"/>
                  <a:pt x="12323" y="1210"/>
                </a:cubicBezTo>
                <a:lnTo>
                  <a:pt x="11533" y="1210"/>
                </a:lnTo>
                <a:cubicBezTo>
                  <a:pt x="11432" y="891"/>
                  <a:pt x="11332" y="553"/>
                  <a:pt x="11231" y="235"/>
                </a:cubicBezTo>
                <a:lnTo>
                  <a:pt x="10610" y="235"/>
                </a:lnTo>
                <a:cubicBezTo>
                  <a:pt x="10711" y="553"/>
                  <a:pt x="10812" y="891"/>
                  <a:pt x="10929" y="1210"/>
                </a:cubicBezTo>
                <a:lnTo>
                  <a:pt x="7689" y="1210"/>
                </a:lnTo>
                <a:cubicBezTo>
                  <a:pt x="7673" y="1210"/>
                  <a:pt x="7641" y="1210"/>
                  <a:pt x="7620" y="1226"/>
                </a:cubicBezTo>
                <a:lnTo>
                  <a:pt x="1093" y="7774"/>
                </a:lnTo>
                <a:cubicBezTo>
                  <a:pt x="992" y="7689"/>
                  <a:pt x="871" y="7641"/>
                  <a:pt x="722" y="7641"/>
                </a:cubicBezTo>
                <a:cubicBezTo>
                  <a:pt x="387" y="7641"/>
                  <a:pt x="101" y="7927"/>
                  <a:pt x="101" y="8261"/>
                </a:cubicBezTo>
                <a:cubicBezTo>
                  <a:pt x="101" y="8612"/>
                  <a:pt x="387" y="8898"/>
                  <a:pt x="722" y="8898"/>
                </a:cubicBezTo>
                <a:cubicBezTo>
                  <a:pt x="1073" y="8898"/>
                  <a:pt x="1359" y="8612"/>
                  <a:pt x="1359" y="8261"/>
                </a:cubicBezTo>
                <a:cubicBezTo>
                  <a:pt x="1359" y="8128"/>
                  <a:pt x="1310" y="8008"/>
                  <a:pt x="1226" y="7907"/>
                </a:cubicBezTo>
                <a:lnTo>
                  <a:pt x="7741" y="1395"/>
                </a:lnTo>
                <a:lnTo>
                  <a:pt x="10997" y="1395"/>
                </a:lnTo>
                <a:cubicBezTo>
                  <a:pt x="11416" y="2636"/>
                  <a:pt x="11904" y="3845"/>
                  <a:pt x="12424" y="5006"/>
                </a:cubicBezTo>
                <a:lnTo>
                  <a:pt x="10510" y="5006"/>
                </a:lnTo>
                <a:cubicBezTo>
                  <a:pt x="10308" y="4550"/>
                  <a:pt x="10123" y="4115"/>
                  <a:pt x="9958" y="3644"/>
                </a:cubicBezTo>
                <a:cubicBezTo>
                  <a:pt x="9916" y="3526"/>
                  <a:pt x="9803" y="3459"/>
                  <a:pt x="9684" y="3459"/>
                </a:cubicBezTo>
                <a:cubicBezTo>
                  <a:pt x="9652" y="3459"/>
                  <a:pt x="9619" y="3464"/>
                  <a:pt x="9587" y="3474"/>
                </a:cubicBezTo>
                <a:cubicBezTo>
                  <a:pt x="9434" y="3543"/>
                  <a:pt x="9353" y="3712"/>
                  <a:pt x="9418" y="3845"/>
                </a:cubicBezTo>
                <a:cubicBezTo>
                  <a:pt x="9555" y="4248"/>
                  <a:pt x="9720" y="4619"/>
                  <a:pt x="9873" y="5006"/>
                </a:cubicBezTo>
                <a:lnTo>
                  <a:pt x="7689" y="5006"/>
                </a:lnTo>
                <a:cubicBezTo>
                  <a:pt x="7673" y="5006"/>
                  <a:pt x="7641" y="5006"/>
                  <a:pt x="7620" y="5022"/>
                </a:cubicBezTo>
                <a:lnTo>
                  <a:pt x="653" y="11989"/>
                </a:lnTo>
                <a:cubicBezTo>
                  <a:pt x="637" y="12005"/>
                  <a:pt x="637" y="12037"/>
                  <a:pt x="637" y="12057"/>
                </a:cubicBezTo>
                <a:lnTo>
                  <a:pt x="637" y="19290"/>
                </a:lnTo>
                <a:cubicBezTo>
                  <a:pt x="287" y="19343"/>
                  <a:pt x="1" y="19629"/>
                  <a:pt x="1" y="19995"/>
                </a:cubicBezTo>
                <a:cubicBezTo>
                  <a:pt x="1" y="20398"/>
                  <a:pt x="335" y="20721"/>
                  <a:pt x="722" y="20721"/>
                </a:cubicBezTo>
                <a:cubicBezTo>
                  <a:pt x="1125" y="20721"/>
                  <a:pt x="1459" y="20398"/>
                  <a:pt x="1459" y="19995"/>
                </a:cubicBezTo>
                <a:cubicBezTo>
                  <a:pt x="1459" y="19629"/>
                  <a:pt x="1173" y="19343"/>
                  <a:pt x="823" y="19290"/>
                </a:cubicBezTo>
                <a:lnTo>
                  <a:pt x="823" y="12106"/>
                </a:lnTo>
                <a:lnTo>
                  <a:pt x="7741" y="5187"/>
                </a:lnTo>
                <a:lnTo>
                  <a:pt x="9958" y="5187"/>
                </a:lnTo>
                <a:cubicBezTo>
                  <a:pt x="10965" y="7540"/>
                  <a:pt x="12222" y="9688"/>
                  <a:pt x="13717" y="11618"/>
                </a:cubicBezTo>
                <a:lnTo>
                  <a:pt x="14455" y="11618"/>
                </a:lnTo>
                <a:cubicBezTo>
                  <a:pt x="12927" y="9704"/>
                  <a:pt x="11618" y="7556"/>
                  <a:pt x="10594" y="5187"/>
                </a:cubicBezTo>
                <a:lnTo>
                  <a:pt x="12524" y="5187"/>
                </a:lnTo>
                <a:cubicBezTo>
                  <a:pt x="13633" y="7540"/>
                  <a:pt x="14958" y="9688"/>
                  <a:pt x="16506" y="11618"/>
                </a:cubicBezTo>
                <a:lnTo>
                  <a:pt x="17259" y="11618"/>
                </a:lnTo>
                <a:cubicBezTo>
                  <a:pt x="15663" y="9688"/>
                  <a:pt x="14305" y="7556"/>
                  <a:pt x="13161" y="5187"/>
                </a:cubicBezTo>
                <a:lnTo>
                  <a:pt x="14088" y="5187"/>
                </a:lnTo>
                <a:cubicBezTo>
                  <a:pt x="15329" y="7605"/>
                  <a:pt x="16755" y="9740"/>
                  <a:pt x="18399" y="11618"/>
                </a:cubicBezTo>
                <a:lnTo>
                  <a:pt x="19189" y="11618"/>
                </a:lnTo>
                <a:cubicBezTo>
                  <a:pt x="17493" y="9756"/>
                  <a:pt x="16018" y="7625"/>
                  <a:pt x="14741" y="5187"/>
                </a:cubicBezTo>
                <a:lnTo>
                  <a:pt x="15881" y="5187"/>
                </a:lnTo>
                <a:cubicBezTo>
                  <a:pt x="17412" y="7641"/>
                  <a:pt x="19189" y="9789"/>
                  <a:pt x="21273" y="11618"/>
                </a:cubicBezTo>
                <a:lnTo>
                  <a:pt x="22163" y="11618"/>
                </a:lnTo>
                <a:cubicBezTo>
                  <a:pt x="20011" y="9805"/>
                  <a:pt x="18150" y="7657"/>
                  <a:pt x="16586" y="5187"/>
                </a:cubicBezTo>
                <a:lnTo>
                  <a:pt x="17694" y="5187"/>
                </a:lnTo>
                <a:cubicBezTo>
                  <a:pt x="18903" y="6783"/>
                  <a:pt x="20281" y="8261"/>
                  <a:pt x="21845" y="9571"/>
                </a:cubicBezTo>
                <a:cubicBezTo>
                  <a:pt x="22731" y="10345"/>
                  <a:pt x="23658" y="11014"/>
                  <a:pt x="24565" y="11618"/>
                </a:cubicBezTo>
                <a:lnTo>
                  <a:pt x="25620" y="11618"/>
                </a:lnTo>
                <a:cubicBezTo>
                  <a:pt x="24496" y="10913"/>
                  <a:pt x="23336" y="10091"/>
                  <a:pt x="22211" y="9136"/>
                </a:cubicBezTo>
                <a:cubicBezTo>
                  <a:pt x="19645" y="6952"/>
                  <a:pt x="17545" y="4365"/>
                  <a:pt x="15917" y="1395"/>
                </a:cubicBezTo>
                <a:lnTo>
                  <a:pt x="17009" y="1395"/>
                </a:lnTo>
                <a:cubicBezTo>
                  <a:pt x="20281" y="6682"/>
                  <a:pt x="24883" y="9805"/>
                  <a:pt x="28844" y="11618"/>
                </a:cubicBezTo>
                <a:lnTo>
                  <a:pt x="30287" y="11618"/>
                </a:lnTo>
                <a:cubicBezTo>
                  <a:pt x="26257" y="9974"/>
                  <a:pt x="21220" y="6936"/>
                  <a:pt x="17694" y="1395"/>
                </a:cubicBezTo>
                <a:lnTo>
                  <a:pt x="19326" y="1395"/>
                </a:lnTo>
                <a:cubicBezTo>
                  <a:pt x="23791" y="7742"/>
                  <a:pt x="30287" y="10244"/>
                  <a:pt x="34602" y="11231"/>
                </a:cubicBezTo>
                <a:cubicBezTo>
                  <a:pt x="35827" y="11501"/>
                  <a:pt x="36855" y="11586"/>
                  <a:pt x="36903" y="11602"/>
                </a:cubicBezTo>
                <a:lnTo>
                  <a:pt x="36919" y="11602"/>
                </a:lnTo>
                <a:cubicBezTo>
                  <a:pt x="37072" y="11602"/>
                  <a:pt x="37189" y="11485"/>
                  <a:pt x="37205" y="11332"/>
                </a:cubicBezTo>
                <a:cubicBezTo>
                  <a:pt x="37221" y="11167"/>
                  <a:pt x="37105" y="11030"/>
                  <a:pt x="36935" y="11014"/>
                </a:cubicBezTo>
                <a:cubicBezTo>
                  <a:pt x="36935" y="11014"/>
                  <a:pt x="35912" y="10929"/>
                  <a:pt x="34739" y="10663"/>
                </a:cubicBezTo>
                <a:cubicBezTo>
                  <a:pt x="32890" y="10244"/>
                  <a:pt x="30641" y="9539"/>
                  <a:pt x="28324" y="8362"/>
                </a:cubicBezTo>
                <a:lnTo>
                  <a:pt x="34167" y="8362"/>
                </a:lnTo>
                <a:cubicBezTo>
                  <a:pt x="35174" y="8648"/>
                  <a:pt x="36214" y="8914"/>
                  <a:pt x="37306" y="9152"/>
                </a:cubicBezTo>
                <a:cubicBezTo>
                  <a:pt x="37338" y="9168"/>
                  <a:pt x="37358" y="9168"/>
                  <a:pt x="37375" y="9168"/>
                </a:cubicBezTo>
                <a:cubicBezTo>
                  <a:pt x="37508" y="9168"/>
                  <a:pt x="37624" y="9067"/>
                  <a:pt x="37661" y="8934"/>
                </a:cubicBezTo>
                <a:cubicBezTo>
                  <a:pt x="37693" y="8781"/>
                  <a:pt x="37592" y="8632"/>
                  <a:pt x="37439" y="8596"/>
                </a:cubicBezTo>
                <a:cubicBezTo>
                  <a:pt x="37105" y="8511"/>
                  <a:pt x="36770" y="8447"/>
                  <a:pt x="36432" y="8362"/>
                </a:cubicBezTo>
                <a:lnTo>
                  <a:pt x="42174" y="8362"/>
                </a:lnTo>
                <a:cubicBezTo>
                  <a:pt x="42210" y="8362"/>
                  <a:pt x="42226" y="8362"/>
                  <a:pt x="42258" y="8330"/>
                </a:cubicBezTo>
                <a:lnTo>
                  <a:pt x="49463" y="1125"/>
                </a:lnTo>
                <a:cubicBezTo>
                  <a:pt x="49564" y="1210"/>
                  <a:pt x="49681" y="1258"/>
                  <a:pt x="49814" y="1258"/>
                </a:cubicBezTo>
                <a:cubicBezTo>
                  <a:pt x="50168" y="1258"/>
                  <a:pt x="50454" y="976"/>
                  <a:pt x="50454" y="638"/>
                </a:cubicBezTo>
                <a:cubicBezTo>
                  <a:pt x="50454" y="287"/>
                  <a:pt x="50168" y="1"/>
                  <a:pt x="498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39" name="Google Shape;1839;p18"/>
          <p:cNvCxnSpPr/>
          <p:nvPr/>
        </p:nvCxnSpPr>
        <p:spPr>
          <a:xfrm>
            <a:off x="-550" y="4746725"/>
            <a:ext cx="9150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0" name="Google Shape;1840;p18"/>
          <p:cNvCxnSpPr/>
          <p:nvPr/>
        </p:nvCxnSpPr>
        <p:spPr>
          <a:xfrm>
            <a:off x="1689638" y="4744725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41" name="Google Shape;1841;p18"/>
          <p:cNvGrpSpPr/>
          <p:nvPr/>
        </p:nvGrpSpPr>
        <p:grpSpPr>
          <a:xfrm>
            <a:off x="288520" y="4898054"/>
            <a:ext cx="1060044" cy="106151"/>
            <a:chOff x="3020150" y="2074125"/>
            <a:chExt cx="529625" cy="53025"/>
          </a:xfrm>
        </p:grpSpPr>
        <p:sp>
          <p:nvSpPr>
            <p:cNvPr id="1842" name="Google Shape;1842;p18"/>
            <p:cNvSpPr/>
            <p:nvPr/>
          </p:nvSpPr>
          <p:spPr>
            <a:xfrm>
              <a:off x="3020150" y="2074125"/>
              <a:ext cx="37625" cy="53025"/>
            </a:xfrm>
            <a:custGeom>
              <a:avLst/>
              <a:gdLst/>
              <a:ahLst/>
              <a:cxnLst/>
              <a:rect l="l" t="t" r="r" b="b"/>
              <a:pathLst>
                <a:path w="1505" h="2121" extrusionOk="0">
                  <a:moveTo>
                    <a:pt x="762" y="0"/>
                  </a:moveTo>
                  <a:cubicBezTo>
                    <a:pt x="646" y="0"/>
                    <a:pt x="549" y="35"/>
                    <a:pt x="451" y="66"/>
                  </a:cubicBezTo>
                  <a:cubicBezTo>
                    <a:pt x="354" y="97"/>
                    <a:pt x="277" y="163"/>
                    <a:pt x="211" y="229"/>
                  </a:cubicBezTo>
                  <a:cubicBezTo>
                    <a:pt x="145" y="291"/>
                    <a:pt x="98" y="389"/>
                    <a:pt x="63" y="486"/>
                  </a:cubicBezTo>
                  <a:cubicBezTo>
                    <a:pt x="32" y="602"/>
                    <a:pt x="1" y="715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82" y="1783"/>
                    <a:pt x="211" y="1911"/>
                  </a:cubicBezTo>
                  <a:cubicBezTo>
                    <a:pt x="339" y="2059"/>
                    <a:pt x="533" y="2121"/>
                    <a:pt x="762" y="2121"/>
                  </a:cubicBezTo>
                  <a:cubicBezTo>
                    <a:pt x="1003" y="2121"/>
                    <a:pt x="1197" y="2059"/>
                    <a:pt x="1325" y="1927"/>
                  </a:cubicBezTo>
                  <a:cubicBezTo>
                    <a:pt x="1442" y="1799"/>
                    <a:pt x="1504" y="1620"/>
                    <a:pt x="1504" y="1379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9"/>
                  </a:lnTo>
                  <a:cubicBezTo>
                    <a:pt x="1131" y="1426"/>
                    <a:pt x="1116" y="1476"/>
                    <a:pt x="1116" y="1523"/>
                  </a:cubicBezTo>
                  <a:cubicBezTo>
                    <a:pt x="1100" y="1573"/>
                    <a:pt x="1085" y="1620"/>
                    <a:pt x="1053" y="1651"/>
                  </a:cubicBezTo>
                  <a:cubicBezTo>
                    <a:pt x="1034" y="1701"/>
                    <a:pt x="987" y="1717"/>
                    <a:pt x="937" y="1748"/>
                  </a:cubicBezTo>
                  <a:cubicBezTo>
                    <a:pt x="906" y="1767"/>
                    <a:pt x="840" y="1783"/>
                    <a:pt x="762" y="1783"/>
                  </a:cubicBezTo>
                  <a:cubicBezTo>
                    <a:pt x="696" y="1783"/>
                    <a:pt x="630" y="1767"/>
                    <a:pt x="599" y="1748"/>
                  </a:cubicBezTo>
                  <a:cubicBezTo>
                    <a:pt x="549" y="1717"/>
                    <a:pt x="502" y="1686"/>
                    <a:pt x="471" y="1651"/>
                  </a:cubicBezTo>
                  <a:cubicBezTo>
                    <a:pt x="451" y="1604"/>
                    <a:pt x="420" y="1554"/>
                    <a:pt x="405" y="1507"/>
                  </a:cubicBezTo>
                  <a:cubicBezTo>
                    <a:pt x="405" y="1457"/>
                    <a:pt x="389" y="1395"/>
                    <a:pt x="389" y="1329"/>
                  </a:cubicBezTo>
                  <a:lnTo>
                    <a:pt x="389" y="812"/>
                  </a:lnTo>
                  <a:cubicBezTo>
                    <a:pt x="389" y="746"/>
                    <a:pt x="405" y="699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4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4"/>
                    <a:pt x="1019" y="455"/>
                    <a:pt x="1053" y="486"/>
                  </a:cubicBezTo>
                  <a:cubicBezTo>
                    <a:pt x="1085" y="521"/>
                    <a:pt x="1100" y="567"/>
                    <a:pt x="1100" y="618"/>
                  </a:cubicBezTo>
                  <a:cubicBezTo>
                    <a:pt x="1116" y="664"/>
                    <a:pt x="1131" y="715"/>
                    <a:pt x="1131" y="761"/>
                  </a:cubicBezTo>
                  <a:lnTo>
                    <a:pt x="1131" y="812"/>
                  </a:lnTo>
                  <a:lnTo>
                    <a:pt x="1504" y="812"/>
                  </a:lnTo>
                  <a:lnTo>
                    <a:pt x="1504" y="761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4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20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8"/>
            <p:cNvSpPr/>
            <p:nvPr/>
          </p:nvSpPr>
          <p:spPr>
            <a:xfrm>
              <a:off x="3062600" y="2075375"/>
              <a:ext cx="42150" cy="51000"/>
            </a:xfrm>
            <a:custGeom>
              <a:avLst/>
              <a:gdLst/>
              <a:ahLst/>
              <a:cxnLst/>
              <a:rect l="l" t="t" r="r" b="b"/>
              <a:pathLst>
                <a:path w="1686" h="2040" extrusionOk="0">
                  <a:moveTo>
                    <a:pt x="874" y="195"/>
                  </a:moveTo>
                  <a:lnTo>
                    <a:pt x="1103" y="1232"/>
                  </a:lnTo>
                  <a:lnTo>
                    <a:pt x="583" y="1232"/>
                  </a:lnTo>
                  <a:lnTo>
                    <a:pt x="812" y="195"/>
                  </a:lnTo>
                  <a:close/>
                  <a:moveTo>
                    <a:pt x="486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501" y="1601"/>
                  </a:lnTo>
                  <a:lnTo>
                    <a:pt x="1181" y="1601"/>
                  </a:lnTo>
                  <a:lnTo>
                    <a:pt x="1298" y="2040"/>
                  </a:lnTo>
                  <a:lnTo>
                    <a:pt x="1686" y="204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8"/>
            <p:cNvSpPr/>
            <p:nvPr/>
          </p:nvSpPr>
          <p:spPr>
            <a:xfrm>
              <a:off x="3108725" y="2074125"/>
              <a:ext cx="38850" cy="53025"/>
            </a:xfrm>
            <a:custGeom>
              <a:avLst/>
              <a:gdLst/>
              <a:ahLst/>
              <a:cxnLst/>
              <a:rect l="l" t="t" r="r" b="b"/>
              <a:pathLst>
                <a:path w="1554" h="2121" extrusionOk="0">
                  <a:moveTo>
                    <a:pt x="761" y="0"/>
                  </a:moveTo>
                  <a:cubicBezTo>
                    <a:pt x="664" y="0"/>
                    <a:pt x="567" y="20"/>
                    <a:pt x="486" y="51"/>
                  </a:cubicBezTo>
                  <a:cubicBezTo>
                    <a:pt x="389" y="82"/>
                    <a:pt x="326" y="117"/>
                    <a:pt x="260" y="179"/>
                  </a:cubicBezTo>
                  <a:cubicBezTo>
                    <a:pt x="194" y="229"/>
                    <a:pt x="148" y="291"/>
                    <a:pt x="113" y="358"/>
                  </a:cubicBezTo>
                  <a:cubicBezTo>
                    <a:pt x="82" y="424"/>
                    <a:pt x="66" y="505"/>
                    <a:pt x="66" y="583"/>
                  </a:cubicBezTo>
                  <a:lnTo>
                    <a:pt x="66" y="602"/>
                  </a:lnTo>
                  <a:cubicBezTo>
                    <a:pt x="66" y="715"/>
                    <a:pt x="82" y="796"/>
                    <a:pt x="113" y="859"/>
                  </a:cubicBezTo>
                  <a:cubicBezTo>
                    <a:pt x="148" y="940"/>
                    <a:pt x="194" y="991"/>
                    <a:pt x="260" y="1037"/>
                  </a:cubicBezTo>
                  <a:cubicBezTo>
                    <a:pt x="326" y="1088"/>
                    <a:pt x="404" y="1119"/>
                    <a:pt x="486" y="1150"/>
                  </a:cubicBezTo>
                  <a:cubicBezTo>
                    <a:pt x="567" y="1185"/>
                    <a:pt x="664" y="1200"/>
                    <a:pt x="761" y="1216"/>
                  </a:cubicBezTo>
                  <a:cubicBezTo>
                    <a:pt x="843" y="1231"/>
                    <a:pt x="909" y="1247"/>
                    <a:pt x="956" y="1263"/>
                  </a:cubicBezTo>
                  <a:cubicBezTo>
                    <a:pt x="1006" y="1297"/>
                    <a:pt x="1053" y="1313"/>
                    <a:pt x="1084" y="1329"/>
                  </a:cubicBezTo>
                  <a:cubicBezTo>
                    <a:pt x="1119" y="1360"/>
                    <a:pt x="1134" y="1395"/>
                    <a:pt x="1150" y="1410"/>
                  </a:cubicBezTo>
                  <a:cubicBezTo>
                    <a:pt x="1150" y="1441"/>
                    <a:pt x="1165" y="1476"/>
                    <a:pt x="1165" y="1507"/>
                  </a:cubicBezTo>
                  <a:cubicBezTo>
                    <a:pt x="1165" y="1589"/>
                    <a:pt x="1134" y="1635"/>
                    <a:pt x="1068" y="1686"/>
                  </a:cubicBezTo>
                  <a:cubicBezTo>
                    <a:pt x="1022" y="1748"/>
                    <a:pt x="940" y="1767"/>
                    <a:pt x="812" y="1767"/>
                  </a:cubicBezTo>
                  <a:cubicBezTo>
                    <a:pt x="664" y="1767"/>
                    <a:pt x="552" y="1732"/>
                    <a:pt x="486" y="1651"/>
                  </a:cubicBezTo>
                  <a:cubicBezTo>
                    <a:pt x="424" y="1589"/>
                    <a:pt x="373" y="1492"/>
                    <a:pt x="373" y="1360"/>
                  </a:cubicBezTo>
                  <a:lnTo>
                    <a:pt x="373" y="1297"/>
                  </a:lnTo>
                  <a:lnTo>
                    <a:pt x="0" y="1297"/>
                  </a:lnTo>
                  <a:lnTo>
                    <a:pt x="0" y="1379"/>
                  </a:lnTo>
                  <a:cubicBezTo>
                    <a:pt x="0" y="1492"/>
                    <a:pt x="16" y="1589"/>
                    <a:pt x="51" y="1686"/>
                  </a:cubicBezTo>
                  <a:cubicBezTo>
                    <a:pt x="82" y="1767"/>
                    <a:pt x="132" y="1845"/>
                    <a:pt x="194" y="1911"/>
                  </a:cubicBezTo>
                  <a:cubicBezTo>
                    <a:pt x="276" y="1977"/>
                    <a:pt x="358" y="2039"/>
                    <a:pt x="455" y="2074"/>
                  </a:cubicBezTo>
                  <a:cubicBezTo>
                    <a:pt x="552" y="2105"/>
                    <a:pt x="680" y="2121"/>
                    <a:pt x="812" y="2121"/>
                  </a:cubicBezTo>
                  <a:cubicBezTo>
                    <a:pt x="925" y="2121"/>
                    <a:pt x="1022" y="2121"/>
                    <a:pt x="1119" y="2090"/>
                  </a:cubicBezTo>
                  <a:cubicBezTo>
                    <a:pt x="1216" y="2059"/>
                    <a:pt x="1297" y="2008"/>
                    <a:pt x="1344" y="1962"/>
                  </a:cubicBezTo>
                  <a:cubicBezTo>
                    <a:pt x="1410" y="1911"/>
                    <a:pt x="1457" y="1845"/>
                    <a:pt x="1507" y="1767"/>
                  </a:cubicBezTo>
                  <a:cubicBezTo>
                    <a:pt x="1538" y="1686"/>
                    <a:pt x="1554" y="1604"/>
                    <a:pt x="1554" y="1507"/>
                  </a:cubicBezTo>
                  <a:lnTo>
                    <a:pt x="1554" y="1476"/>
                  </a:lnTo>
                  <a:cubicBezTo>
                    <a:pt x="1554" y="1297"/>
                    <a:pt x="1492" y="1150"/>
                    <a:pt x="1375" y="1068"/>
                  </a:cubicBezTo>
                  <a:cubicBezTo>
                    <a:pt x="1263" y="971"/>
                    <a:pt x="1103" y="909"/>
                    <a:pt x="890" y="874"/>
                  </a:cubicBezTo>
                  <a:cubicBezTo>
                    <a:pt x="812" y="859"/>
                    <a:pt x="730" y="843"/>
                    <a:pt x="680" y="827"/>
                  </a:cubicBezTo>
                  <a:cubicBezTo>
                    <a:pt x="633" y="812"/>
                    <a:pt x="583" y="777"/>
                    <a:pt x="552" y="761"/>
                  </a:cubicBezTo>
                  <a:cubicBezTo>
                    <a:pt x="521" y="746"/>
                    <a:pt x="486" y="715"/>
                    <a:pt x="470" y="680"/>
                  </a:cubicBezTo>
                  <a:cubicBezTo>
                    <a:pt x="455" y="649"/>
                    <a:pt x="455" y="633"/>
                    <a:pt x="455" y="583"/>
                  </a:cubicBezTo>
                  <a:cubicBezTo>
                    <a:pt x="455" y="521"/>
                    <a:pt x="486" y="470"/>
                    <a:pt x="536" y="424"/>
                  </a:cubicBezTo>
                  <a:cubicBezTo>
                    <a:pt x="598" y="389"/>
                    <a:pt x="664" y="373"/>
                    <a:pt x="761" y="373"/>
                  </a:cubicBezTo>
                  <a:cubicBezTo>
                    <a:pt x="890" y="373"/>
                    <a:pt x="971" y="408"/>
                    <a:pt x="1037" y="455"/>
                  </a:cubicBezTo>
                  <a:cubicBezTo>
                    <a:pt x="1103" y="521"/>
                    <a:pt x="1134" y="583"/>
                    <a:pt x="1134" y="664"/>
                  </a:cubicBezTo>
                  <a:lnTo>
                    <a:pt x="1134" y="746"/>
                  </a:lnTo>
                  <a:lnTo>
                    <a:pt x="1523" y="746"/>
                  </a:lnTo>
                  <a:lnTo>
                    <a:pt x="1523" y="633"/>
                  </a:lnTo>
                  <a:cubicBezTo>
                    <a:pt x="1523" y="552"/>
                    <a:pt x="1507" y="470"/>
                    <a:pt x="1472" y="389"/>
                  </a:cubicBezTo>
                  <a:cubicBezTo>
                    <a:pt x="1441" y="326"/>
                    <a:pt x="1395" y="260"/>
                    <a:pt x="1329" y="194"/>
                  </a:cubicBezTo>
                  <a:cubicBezTo>
                    <a:pt x="1263" y="132"/>
                    <a:pt x="1181" y="97"/>
                    <a:pt x="1084" y="66"/>
                  </a:cubicBezTo>
                  <a:cubicBezTo>
                    <a:pt x="1006" y="20"/>
                    <a:pt x="890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8"/>
            <p:cNvSpPr/>
            <p:nvPr/>
          </p:nvSpPr>
          <p:spPr>
            <a:xfrm>
              <a:off x="3156500" y="2075375"/>
              <a:ext cx="33225" cy="51000"/>
            </a:xfrm>
            <a:custGeom>
              <a:avLst/>
              <a:gdLst/>
              <a:ahLst/>
              <a:cxnLst/>
              <a:rect l="l" t="t" r="r" b="b"/>
              <a:pathLst>
                <a:path w="1329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1329" y="2040"/>
                  </a:lnTo>
                  <a:lnTo>
                    <a:pt x="1329" y="1667"/>
                  </a:lnTo>
                  <a:lnTo>
                    <a:pt x="389" y="1667"/>
                  </a:lnTo>
                  <a:lnTo>
                    <a:pt x="389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294" y="37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8"/>
            <p:cNvSpPr/>
            <p:nvPr/>
          </p:nvSpPr>
          <p:spPr>
            <a:xfrm>
              <a:off x="3243100" y="2074125"/>
              <a:ext cx="37600" cy="53025"/>
            </a:xfrm>
            <a:custGeom>
              <a:avLst/>
              <a:gdLst/>
              <a:ahLst/>
              <a:cxnLst/>
              <a:rect l="l" t="t" r="r" b="b"/>
              <a:pathLst>
                <a:path w="1504" h="2121" extrusionOk="0">
                  <a:moveTo>
                    <a:pt x="758" y="827"/>
                  </a:moveTo>
                  <a:cubicBezTo>
                    <a:pt x="696" y="827"/>
                    <a:pt x="630" y="843"/>
                    <a:pt x="583" y="894"/>
                  </a:cubicBezTo>
                  <a:cubicBezTo>
                    <a:pt x="533" y="940"/>
                    <a:pt x="517" y="1006"/>
                    <a:pt x="517" y="1068"/>
                  </a:cubicBezTo>
                  <a:cubicBezTo>
                    <a:pt x="517" y="1134"/>
                    <a:pt x="533" y="1200"/>
                    <a:pt x="583" y="1247"/>
                  </a:cubicBezTo>
                  <a:cubicBezTo>
                    <a:pt x="630" y="1297"/>
                    <a:pt x="696" y="1313"/>
                    <a:pt x="758" y="1313"/>
                  </a:cubicBezTo>
                  <a:cubicBezTo>
                    <a:pt x="824" y="1313"/>
                    <a:pt x="875" y="1297"/>
                    <a:pt x="921" y="1247"/>
                  </a:cubicBezTo>
                  <a:cubicBezTo>
                    <a:pt x="972" y="1200"/>
                    <a:pt x="1003" y="1134"/>
                    <a:pt x="1003" y="1068"/>
                  </a:cubicBezTo>
                  <a:cubicBezTo>
                    <a:pt x="1003" y="1006"/>
                    <a:pt x="972" y="940"/>
                    <a:pt x="921" y="894"/>
                  </a:cubicBezTo>
                  <a:cubicBezTo>
                    <a:pt x="875" y="843"/>
                    <a:pt x="824" y="827"/>
                    <a:pt x="758" y="827"/>
                  </a:cubicBezTo>
                  <a:close/>
                  <a:moveTo>
                    <a:pt x="758" y="358"/>
                  </a:moveTo>
                  <a:cubicBezTo>
                    <a:pt x="824" y="358"/>
                    <a:pt x="875" y="373"/>
                    <a:pt x="921" y="389"/>
                  </a:cubicBezTo>
                  <a:cubicBezTo>
                    <a:pt x="972" y="424"/>
                    <a:pt x="1003" y="455"/>
                    <a:pt x="1034" y="486"/>
                  </a:cubicBezTo>
                  <a:cubicBezTo>
                    <a:pt x="1069" y="536"/>
                    <a:pt x="1084" y="583"/>
                    <a:pt x="1100" y="633"/>
                  </a:cubicBezTo>
                  <a:cubicBezTo>
                    <a:pt x="1115" y="699"/>
                    <a:pt x="1115" y="746"/>
                    <a:pt x="1115" y="812"/>
                  </a:cubicBezTo>
                  <a:lnTo>
                    <a:pt x="1115" y="1313"/>
                  </a:lnTo>
                  <a:cubicBezTo>
                    <a:pt x="1115" y="1395"/>
                    <a:pt x="1115" y="1441"/>
                    <a:pt x="1100" y="1507"/>
                  </a:cubicBezTo>
                  <a:cubicBezTo>
                    <a:pt x="1100" y="1554"/>
                    <a:pt x="1069" y="1604"/>
                    <a:pt x="1034" y="1651"/>
                  </a:cubicBezTo>
                  <a:cubicBezTo>
                    <a:pt x="1018" y="1686"/>
                    <a:pt x="972" y="1717"/>
                    <a:pt x="921" y="1748"/>
                  </a:cubicBezTo>
                  <a:cubicBezTo>
                    <a:pt x="890" y="1767"/>
                    <a:pt x="824" y="1783"/>
                    <a:pt x="758" y="1783"/>
                  </a:cubicBezTo>
                  <a:cubicBezTo>
                    <a:pt x="680" y="1783"/>
                    <a:pt x="630" y="1767"/>
                    <a:pt x="583" y="1748"/>
                  </a:cubicBezTo>
                  <a:cubicBezTo>
                    <a:pt x="533" y="1717"/>
                    <a:pt x="502" y="1686"/>
                    <a:pt x="467" y="1651"/>
                  </a:cubicBezTo>
                  <a:cubicBezTo>
                    <a:pt x="436" y="1604"/>
                    <a:pt x="420" y="1554"/>
                    <a:pt x="405" y="1507"/>
                  </a:cubicBezTo>
                  <a:cubicBezTo>
                    <a:pt x="389" y="1441"/>
                    <a:pt x="389" y="1395"/>
                    <a:pt x="389" y="1313"/>
                  </a:cubicBezTo>
                  <a:lnTo>
                    <a:pt x="389" y="812"/>
                  </a:lnTo>
                  <a:cubicBezTo>
                    <a:pt x="389" y="746"/>
                    <a:pt x="389" y="699"/>
                    <a:pt x="405" y="633"/>
                  </a:cubicBezTo>
                  <a:cubicBezTo>
                    <a:pt x="420" y="583"/>
                    <a:pt x="436" y="536"/>
                    <a:pt x="467" y="486"/>
                  </a:cubicBezTo>
                  <a:cubicBezTo>
                    <a:pt x="502" y="455"/>
                    <a:pt x="533" y="424"/>
                    <a:pt x="583" y="389"/>
                  </a:cubicBezTo>
                  <a:cubicBezTo>
                    <a:pt x="630" y="373"/>
                    <a:pt x="696" y="358"/>
                    <a:pt x="758" y="358"/>
                  </a:cubicBezTo>
                  <a:close/>
                  <a:moveTo>
                    <a:pt x="758" y="0"/>
                  </a:moveTo>
                  <a:cubicBezTo>
                    <a:pt x="517" y="0"/>
                    <a:pt x="339" y="82"/>
                    <a:pt x="210" y="229"/>
                  </a:cubicBezTo>
                  <a:cubicBezTo>
                    <a:pt x="63" y="373"/>
                    <a:pt x="1" y="583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63" y="1783"/>
                    <a:pt x="210" y="1911"/>
                  </a:cubicBezTo>
                  <a:cubicBezTo>
                    <a:pt x="339" y="2059"/>
                    <a:pt x="517" y="2121"/>
                    <a:pt x="758" y="2121"/>
                  </a:cubicBezTo>
                  <a:cubicBezTo>
                    <a:pt x="987" y="2121"/>
                    <a:pt x="1182" y="2059"/>
                    <a:pt x="1310" y="1911"/>
                  </a:cubicBezTo>
                  <a:cubicBezTo>
                    <a:pt x="1438" y="1783"/>
                    <a:pt x="1504" y="1573"/>
                    <a:pt x="1504" y="1297"/>
                  </a:cubicBezTo>
                  <a:lnTo>
                    <a:pt x="1504" y="843"/>
                  </a:lnTo>
                  <a:cubicBezTo>
                    <a:pt x="1504" y="583"/>
                    <a:pt x="1438" y="373"/>
                    <a:pt x="1310" y="229"/>
                  </a:cubicBezTo>
                  <a:cubicBezTo>
                    <a:pt x="1182" y="82"/>
                    <a:pt x="987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8"/>
            <p:cNvSpPr/>
            <p:nvPr/>
          </p:nvSpPr>
          <p:spPr>
            <a:xfrm>
              <a:off x="3288350" y="2075375"/>
              <a:ext cx="36450" cy="51775"/>
            </a:xfrm>
            <a:custGeom>
              <a:avLst/>
              <a:gdLst/>
              <a:ahLst/>
              <a:cxnLst/>
              <a:rect l="l" t="t" r="r" b="b"/>
              <a:pathLst>
                <a:path w="1458" h="2071" extrusionOk="0">
                  <a:moveTo>
                    <a:pt x="16" y="1"/>
                  </a:moveTo>
                  <a:lnTo>
                    <a:pt x="16" y="374"/>
                  </a:lnTo>
                  <a:lnTo>
                    <a:pt x="1038" y="374"/>
                  </a:lnTo>
                  <a:lnTo>
                    <a:pt x="1038" y="420"/>
                  </a:lnTo>
                  <a:lnTo>
                    <a:pt x="537" y="552"/>
                  </a:lnTo>
                  <a:lnTo>
                    <a:pt x="537" y="1166"/>
                  </a:lnTo>
                  <a:lnTo>
                    <a:pt x="762" y="1166"/>
                  </a:lnTo>
                  <a:cubicBezTo>
                    <a:pt x="844" y="1166"/>
                    <a:pt x="925" y="1181"/>
                    <a:pt x="987" y="1232"/>
                  </a:cubicBezTo>
                  <a:cubicBezTo>
                    <a:pt x="1038" y="1263"/>
                    <a:pt x="1069" y="1329"/>
                    <a:pt x="1069" y="1426"/>
                  </a:cubicBezTo>
                  <a:cubicBezTo>
                    <a:pt x="1069" y="1504"/>
                    <a:pt x="1038" y="1585"/>
                    <a:pt x="987" y="1636"/>
                  </a:cubicBezTo>
                  <a:cubicBezTo>
                    <a:pt x="941" y="1682"/>
                    <a:pt x="859" y="1717"/>
                    <a:pt x="746" y="1717"/>
                  </a:cubicBezTo>
                  <a:cubicBezTo>
                    <a:pt x="634" y="1717"/>
                    <a:pt x="537" y="1682"/>
                    <a:pt x="486" y="1601"/>
                  </a:cubicBezTo>
                  <a:cubicBezTo>
                    <a:pt x="424" y="1539"/>
                    <a:pt x="389" y="1457"/>
                    <a:pt x="389" y="1360"/>
                  </a:cubicBezTo>
                  <a:lnTo>
                    <a:pt x="389" y="1263"/>
                  </a:lnTo>
                  <a:lnTo>
                    <a:pt x="1" y="1263"/>
                  </a:lnTo>
                  <a:lnTo>
                    <a:pt x="1" y="1391"/>
                  </a:lnTo>
                  <a:cubicBezTo>
                    <a:pt x="1" y="1473"/>
                    <a:pt x="16" y="1570"/>
                    <a:pt x="51" y="1651"/>
                  </a:cubicBezTo>
                  <a:cubicBezTo>
                    <a:pt x="98" y="1733"/>
                    <a:pt x="148" y="1815"/>
                    <a:pt x="210" y="1877"/>
                  </a:cubicBezTo>
                  <a:cubicBezTo>
                    <a:pt x="277" y="1943"/>
                    <a:pt x="358" y="1989"/>
                    <a:pt x="440" y="2024"/>
                  </a:cubicBezTo>
                  <a:cubicBezTo>
                    <a:pt x="537" y="2055"/>
                    <a:pt x="649" y="2071"/>
                    <a:pt x="762" y="2071"/>
                  </a:cubicBezTo>
                  <a:cubicBezTo>
                    <a:pt x="875" y="2071"/>
                    <a:pt x="972" y="2055"/>
                    <a:pt x="1053" y="2024"/>
                  </a:cubicBezTo>
                  <a:cubicBezTo>
                    <a:pt x="1150" y="1989"/>
                    <a:pt x="1216" y="1958"/>
                    <a:pt x="1279" y="1892"/>
                  </a:cubicBezTo>
                  <a:cubicBezTo>
                    <a:pt x="1329" y="1830"/>
                    <a:pt x="1376" y="1764"/>
                    <a:pt x="1411" y="1682"/>
                  </a:cubicBezTo>
                  <a:cubicBezTo>
                    <a:pt x="1442" y="1620"/>
                    <a:pt x="1457" y="1523"/>
                    <a:pt x="1457" y="1442"/>
                  </a:cubicBezTo>
                  <a:lnTo>
                    <a:pt x="1457" y="1407"/>
                  </a:lnTo>
                  <a:cubicBezTo>
                    <a:pt x="1457" y="1310"/>
                    <a:pt x="1442" y="1232"/>
                    <a:pt x="1411" y="1166"/>
                  </a:cubicBezTo>
                  <a:cubicBezTo>
                    <a:pt x="1376" y="1084"/>
                    <a:pt x="1329" y="1038"/>
                    <a:pt x="1279" y="987"/>
                  </a:cubicBezTo>
                  <a:cubicBezTo>
                    <a:pt x="1216" y="941"/>
                    <a:pt x="1166" y="906"/>
                    <a:pt x="1084" y="890"/>
                  </a:cubicBezTo>
                  <a:cubicBezTo>
                    <a:pt x="1022" y="859"/>
                    <a:pt x="956" y="844"/>
                    <a:pt x="875" y="844"/>
                  </a:cubicBezTo>
                  <a:lnTo>
                    <a:pt x="813" y="844"/>
                  </a:lnTo>
                  <a:lnTo>
                    <a:pt x="813" y="793"/>
                  </a:lnTo>
                  <a:lnTo>
                    <a:pt x="1345" y="63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8"/>
            <p:cNvSpPr/>
            <p:nvPr/>
          </p:nvSpPr>
          <p:spPr>
            <a:xfrm>
              <a:off x="3331675" y="2075375"/>
              <a:ext cx="39625" cy="51000"/>
            </a:xfrm>
            <a:custGeom>
              <a:avLst/>
              <a:gdLst/>
              <a:ahLst/>
              <a:cxnLst/>
              <a:rect l="l" t="t" r="r" b="b"/>
              <a:pathLst>
                <a:path w="1585" h="2040" extrusionOk="0">
                  <a:moveTo>
                    <a:pt x="905" y="195"/>
                  </a:moveTo>
                  <a:lnTo>
                    <a:pt x="905" y="1279"/>
                  </a:lnTo>
                  <a:lnTo>
                    <a:pt x="322" y="1279"/>
                  </a:lnTo>
                  <a:lnTo>
                    <a:pt x="322" y="1232"/>
                  </a:lnTo>
                  <a:lnTo>
                    <a:pt x="858" y="195"/>
                  </a:lnTo>
                  <a:close/>
                  <a:moveTo>
                    <a:pt x="567" y="1"/>
                  </a:moveTo>
                  <a:lnTo>
                    <a:pt x="0" y="1115"/>
                  </a:lnTo>
                  <a:lnTo>
                    <a:pt x="0" y="1651"/>
                  </a:lnTo>
                  <a:lnTo>
                    <a:pt x="905" y="1651"/>
                  </a:lnTo>
                  <a:lnTo>
                    <a:pt x="905" y="2040"/>
                  </a:lnTo>
                  <a:lnTo>
                    <a:pt x="1293" y="2040"/>
                  </a:lnTo>
                  <a:lnTo>
                    <a:pt x="1293" y="1651"/>
                  </a:lnTo>
                  <a:lnTo>
                    <a:pt x="1585" y="1651"/>
                  </a:lnTo>
                  <a:lnTo>
                    <a:pt x="1585" y="1279"/>
                  </a:lnTo>
                  <a:lnTo>
                    <a:pt x="1293" y="1279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8"/>
            <p:cNvSpPr/>
            <p:nvPr/>
          </p:nvSpPr>
          <p:spPr>
            <a:xfrm>
              <a:off x="3377400" y="2075375"/>
              <a:ext cx="38475" cy="51775"/>
            </a:xfrm>
            <a:custGeom>
              <a:avLst/>
              <a:gdLst/>
              <a:ahLst/>
              <a:cxnLst/>
              <a:rect l="l" t="t" r="r" b="b"/>
              <a:pathLst>
                <a:path w="1539" h="2071" extrusionOk="0">
                  <a:moveTo>
                    <a:pt x="32" y="1"/>
                  </a:moveTo>
                  <a:lnTo>
                    <a:pt x="32" y="1135"/>
                  </a:lnTo>
                  <a:lnTo>
                    <a:pt x="665" y="1135"/>
                  </a:lnTo>
                  <a:cubicBezTo>
                    <a:pt x="665" y="1100"/>
                    <a:pt x="696" y="1069"/>
                    <a:pt x="727" y="1038"/>
                  </a:cubicBezTo>
                  <a:cubicBezTo>
                    <a:pt x="762" y="1018"/>
                    <a:pt x="808" y="1003"/>
                    <a:pt x="859" y="1003"/>
                  </a:cubicBezTo>
                  <a:cubicBezTo>
                    <a:pt x="956" y="1003"/>
                    <a:pt x="1018" y="1038"/>
                    <a:pt x="1069" y="1084"/>
                  </a:cubicBezTo>
                  <a:cubicBezTo>
                    <a:pt x="1115" y="1150"/>
                    <a:pt x="1150" y="1232"/>
                    <a:pt x="1150" y="1345"/>
                  </a:cubicBezTo>
                  <a:cubicBezTo>
                    <a:pt x="1150" y="1457"/>
                    <a:pt x="1115" y="1554"/>
                    <a:pt x="1053" y="1620"/>
                  </a:cubicBezTo>
                  <a:cubicBezTo>
                    <a:pt x="971" y="1682"/>
                    <a:pt x="874" y="1717"/>
                    <a:pt x="762" y="1717"/>
                  </a:cubicBezTo>
                  <a:cubicBezTo>
                    <a:pt x="630" y="1717"/>
                    <a:pt x="533" y="1682"/>
                    <a:pt x="470" y="1620"/>
                  </a:cubicBezTo>
                  <a:cubicBezTo>
                    <a:pt x="420" y="1539"/>
                    <a:pt x="389" y="1457"/>
                    <a:pt x="389" y="1360"/>
                  </a:cubicBezTo>
                  <a:lnTo>
                    <a:pt x="389" y="1329"/>
                  </a:lnTo>
                  <a:lnTo>
                    <a:pt x="0" y="1329"/>
                  </a:lnTo>
                  <a:lnTo>
                    <a:pt x="0" y="1391"/>
                  </a:lnTo>
                  <a:cubicBezTo>
                    <a:pt x="0" y="1488"/>
                    <a:pt x="16" y="1585"/>
                    <a:pt x="47" y="1667"/>
                  </a:cubicBezTo>
                  <a:cubicBezTo>
                    <a:pt x="82" y="1749"/>
                    <a:pt x="129" y="1830"/>
                    <a:pt x="195" y="1877"/>
                  </a:cubicBezTo>
                  <a:cubicBezTo>
                    <a:pt x="261" y="1943"/>
                    <a:pt x="338" y="1989"/>
                    <a:pt x="435" y="2024"/>
                  </a:cubicBezTo>
                  <a:cubicBezTo>
                    <a:pt x="533" y="2055"/>
                    <a:pt x="649" y="2071"/>
                    <a:pt x="762" y="2071"/>
                  </a:cubicBezTo>
                  <a:cubicBezTo>
                    <a:pt x="890" y="2071"/>
                    <a:pt x="1003" y="2055"/>
                    <a:pt x="1100" y="2024"/>
                  </a:cubicBezTo>
                  <a:cubicBezTo>
                    <a:pt x="1197" y="1974"/>
                    <a:pt x="1263" y="1927"/>
                    <a:pt x="1344" y="1846"/>
                  </a:cubicBezTo>
                  <a:cubicBezTo>
                    <a:pt x="1406" y="1780"/>
                    <a:pt x="1457" y="1698"/>
                    <a:pt x="1488" y="1620"/>
                  </a:cubicBezTo>
                  <a:cubicBezTo>
                    <a:pt x="1523" y="1523"/>
                    <a:pt x="1539" y="1426"/>
                    <a:pt x="1539" y="1329"/>
                  </a:cubicBezTo>
                  <a:lnTo>
                    <a:pt x="1539" y="1310"/>
                  </a:lnTo>
                  <a:cubicBezTo>
                    <a:pt x="1539" y="1213"/>
                    <a:pt x="1523" y="1115"/>
                    <a:pt x="1488" y="1038"/>
                  </a:cubicBezTo>
                  <a:cubicBezTo>
                    <a:pt x="1457" y="956"/>
                    <a:pt x="1426" y="890"/>
                    <a:pt x="1375" y="824"/>
                  </a:cubicBezTo>
                  <a:cubicBezTo>
                    <a:pt x="1329" y="762"/>
                    <a:pt x="1263" y="727"/>
                    <a:pt x="1181" y="696"/>
                  </a:cubicBezTo>
                  <a:cubicBezTo>
                    <a:pt x="1100" y="665"/>
                    <a:pt x="1018" y="630"/>
                    <a:pt x="921" y="630"/>
                  </a:cubicBezTo>
                  <a:cubicBezTo>
                    <a:pt x="793" y="630"/>
                    <a:pt x="696" y="665"/>
                    <a:pt x="614" y="727"/>
                  </a:cubicBezTo>
                  <a:cubicBezTo>
                    <a:pt x="552" y="777"/>
                    <a:pt x="501" y="844"/>
                    <a:pt x="470" y="921"/>
                  </a:cubicBezTo>
                  <a:lnTo>
                    <a:pt x="420" y="921"/>
                  </a:lnTo>
                  <a:lnTo>
                    <a:pt x="420" y="374"/>
                  </a:lnTo>
                  <a:lnTo>
                    <a:pt x="1391" y="374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8"/>
            <p:cNvSpPr/>
            <p:nvPr/>
          </p:nvSpPr>
          <p:spPr>
            <a:xfrm>
              <a:off x="3424300" y="2075375"/>
              <a:ext cx="32850" cy="51000"/>
            </a:xfrm>
            <a:custGeom>
              <a:avLst/>
              <a:gdLst/>
              <a:ahLst/>
              <a:cxnLst/>
              <a:rect l="l" t="t" r="r" b="b"/>
              <a:pathLst>
                <a:path w="1314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8" y="1197"/>
                  </a:lnTo>
                  <a:lnTo>
                    <a:pt x="1298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313" y="374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8"/>
            <p:cNvSpPr/>
            <p:nvPr/>
          </p:nvSpPr>
          <p:spPr>
            <a:xfrm>
              <a:off x="3473250" y="2102075"/>
              <a:ext cx="23125" cy="8475"/>
            </a:xfrm>
            <a:custGeom>
              <a:avLst/>
              <a:gdLst/>
              <a:ahLst/>
              <a:cxnLst/>
              <a:rect l="l" t="t" r="r" b="b"/>
              <a:pathLst>
                <a:path w="925" h="339" extrusionOk="0">
                  <a:moveTo>
                    <a:pt x="0" y="1"/>
                  </a:moveTo>
                  <a:lnTo>
                    <a:pt x="0" y="339"/>
                  </a:lnTo>
                  <a:lnTo>
                    <a:pt x="924" y="339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8"/>
            <p:cNvSpPr/>
            <p:nvPr/>
          </p:nvSpPr>
          <p:spPr>
            <a:xfrm>
              <a:off x="3512575" y="2075375"/>
              <a:ext cx="37200" cy="51000"/>
            </a:xfrm>
            <a:custGeom>
              <a:avLst/>
              <a:gdLst/>
              <a:ahLst/>
              <a:cxnLst/>
              <a:rect l="l" t="t" r="r" b="b"/>
              <a:pathLst>
                <a:path w="1488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197"/>
                  </a:lnTo>
                  <a:lnTo>
                    <a:pt x="466" y="1197"/>
                  </a:lnTo>
                  <a:lnTo>
                    <a:pt x="1033" y="2040"/>
                  </a:lnTo>
                  <a:lnTo>
                    <a:pt x="1488" y="2040"/>
                  </a:lnTo>
                  <a:lnTo>
                    <a:pt x="1488" y="2024"/>
                  </a:lnTo>
                  <a:lnTo>
                    <a:pt x="823" y="1053"/>
                  </a:lnTo>
                  <a:lnTo>
                    <a:pt x="823" y="987"/>
                  </a:lnTo>
                  <a:lnTo>
                    <a:pt x="1457" y="16"/>
                  </a:lnTo>
                  <a:lnTo>
                    <a:pt x="1457" y="1"/>
                  </a:lnTo>
                  <a:lnTo>
                    <a:pt x="1018" y="1"/>
                  </a:lnTo>
                  <a:lnTo>
                    <a:pt x="466" y="844"/>
                  </a:lnTo>
                  <a:lnTo>
                    <a:pt x="388" y="844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53" name="Google Shape;1853;p18"/>
          <p:cNvCxnSpPr/>
          <p:nvPr/>
        </p:nvCxnSpPr>
        <p:spPr>
          <a:xfrm>
            <a:off x="5483538" y="4740375"/>
            <a:ext cx="0" cy="400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54" name="Google Shape;1854;p18"/>
          <p:cNvGrpSpPr/>
          <p:nvPr/>
        </p:nvGrpSpPr>
        <p:grpSpPr>
          <a:xfrm>
            <a:off x="1917308" y="4871638"/>
            <a:ext cx="1094458" cy="448178"/>
            <a:chOff x="2882950" y="840525"/>
            <a:chExt cx="388450" cy="159075"/>
          </a:xfrm>
        </p:grpSpPr>
        <p:sp>
          <p:nvSpPr>
            <p:cNvPr id="1855" name="Google Shape;1855;p18"/>
            <p:cNvSpPr/>
            <p:nvPr/>
          </p:nvSpPr>
          <p:spPr>
            <a:xfrm>
              <a:off x="2887025" y="844600"/>
              <a:ext cx="379900" cy="148500"/>
            </a:xfrm>
            <a:custGeom>
              <a:avLst/>
              <a:gdLst/>
              <a:ahLst/>
              <a:cxnLst/>
              <a:rect l="l" t="t" r="r" b="b"/>
              <a:pathLst>
                <a:path w="15196" h="5940" extrusionOk="0">
                  <a:moveTo>
                    <a:pt x="15133" y="67"/>
                  </a:moveTo>
                  <a:lnTo>
                    <a:pt x="15133" y="5874"/>
                  </a:lnTo>
                  <a:lnTo>
                    <a:pt x="67" y="5874"/>
                  </a:lnTo>
                  <a:lnTo>
                    <a:pt x="67" y="67"/>
                  </a:lnTo>
                  <a:close/>
                  <a:moveTo>
                    <a:pt x="1" y="1"/>
                  </a:moveTo>
                  <a:lnTo>
                    <a:pt x="1" y="5940"/>
                  </a:lnTo>
                  <a:lnTo>
                    <a:pt x="15195" y="5940"/>
                  </a:lnTo>
                  <a:lnTo>
                    <a:pt x="15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8"/>
            <p:cNvSpPr/>
            <p:nvPr/>
          </p:nvSpPr>
          <p:spPr>
            <a:xfrm>
              <a:off x="2882950" y="8405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" y="1652"/>
                  </a:lnTo>
                  <a:lnTo>
                    <a:pt x="486" y="1652"/>
                  </a:lnTo>
                  <a:lnTo>
                    <a:pt x="486" y="486"/>
                  </a:lnTo>
                  <a:lnTo>
                    <a:pt x="1651" y="48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8"/>
            <p:cNvSpPr/>
            <p:nvPr/>
          </p:nvSpPr>
          <p:spPr>
            <a:xfrm>
              <a:off x="3229700" y="840525"/>
              <a:ext cx="41700" cy="41300"/>
            </a:xfrm>
            <a:custGeom>
              <a:avLst/>
              <a:gdLst/>
              <a:ahLst/>
              <a:cxnLst/>
              <a:rect l="l" t="t" r="r" b="b"/>
              <a:pathLst>
                <a:path w="1668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182" y="486"/>
                  </a:lnTo>
                  <a:lnTo>
                    <a:pt x="1182" y="1652"/>
                  </a:lnTo>
                  <a:lnTo>
                    <a:pt x="1667" y="1652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8"/>
            <p:cNvSpPr/>
            <p:nvPr/>
          </p:nvSpPr>
          <p:spPr>
            <a:xfrm>
              <a:off x="3230100" y="957925"/>
              <a:ext cx="41300" cy="41675"/>
            </a:xfrm>
            <a:custGeom>
              <a:avLst/>
              <a:gdLst/>
              <a:ahLst/>
              <a:cxnLst/>
              <a:rect l="l" t="t" r="r" b="b"/>
              <a:pathLst>
                <a:path w="1652" h="1667" extrusionOk="0">
                  <a:moveTo>
                    <a:pt x="1150" y="1"/>
                  </a:moveTo>
                  <a:lnTo>
                    <a:pt x="1150" y="1166"/>
                  </a:lnTo>
                  <a:lnTo>
                    <a:pt x="0" y="1166"/>
                  </a:lnTo>
                  <a:lnTo>
                    <a:pt x="0" y="1667"/>
                  </a:lnTo>
                  <a:lnTo>
                    <a:pt x="1651" y="1667"/>
                  </a:lnTo>
                  <a:lnTo>
                    <a:pt x="1651" y="116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8"/>
            <p:cNvSpPr/>
            <p:nvPr/>
          </p:nvSpPr>
          <p:spPr>
            <a:xfrm>
              <a:off x="2882950" y="9579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1651"/>
                  </a:lnTo>
                  <a:lnTo>
                    <a:pt x="1651" y="1651"/>
                  </a:lnTo>
                  <a:lnTo>
                    <a:pt x="1651" y="1166"/>
                  </a:lnTo>
                  <a:lnTo>
                    <a:pt x="486" y="1166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8"/>
            <p:cNvSpPr/>
            <p:nvPr/>
          </p:nvSpPr>
          <p:spPr>
            <a:xfrm>
              <a:off x="2908875" y="866850"/>
              <a:ext cx="6050" cy="98775"/>
            </a:xfrm>
            <a:custGeom>
              <a:avLst/>
              <a:gdLst/>
              <a:ahLst/>
              <a:cxnLst/>
              <a:rect l="l" t="t" r="r" b="b"/>
              <a:pathLst>
                <a:path w="242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42" y="395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8"/>
            <p:cNvSpPr/>
            <p:nvPr/>
          </p:nvSpPr>
          <p:spPr>
            <a:xfrm>
              <a:off x="2918200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8"/>
            <p:cNvSpPr/>
            <p:nvPr/>
          </p:nvSpPr>
          <p:spPr>
            <a:xfrm>
              <a:off x="296025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8"/>
            <p:cNvSpPr/>
            <p:nvPr/>
          </p:nvSpPr>
          <p:spPr>
            <a:xfrm>
              <a:off x="3000750" y="867225"/>
              <a:ext cx="2825" cy="98800"/>
            </a:xfrm>
            <a:custGeom>
              <a:avLst/>
              <a:gdLst/>
              <a:ahLst/>
              <a:cxnLst/>
              <a:rect l="l" t="t" r="r" b="b"/>
              <a:pathLst>
                <a:path w="11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8"/>
            <p:cNvSpPr/>
            <p:nvPr/>
          </p:nvSpPr>
          <p:spPr>
            <a:xfrm>
              <a:off x="2923450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8"/>
            <p:cNvSpPr/>
            <p:nvPr/>
          </p:nvSpPr>
          <p:spPr>
            <a:xfrm>
              <a:off x="2946950" y="866850"/>
              <a:ext cx="11275" cy="98775"/>
            </a:xfrm>
            <a:custGeom>
              <a:avLst/>
              <a:gdLst/>
              <a:ahLst/>
              <a:cxnLst/>
              <a:rect l="l" t="t" r="r" b="b"/>
              <a:pathLst>
                <a:path w="451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1" y="39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8"/>
            <p:cNvSpPr/>
            <p:nvPr/>
          </p:nvSpPr>
          <p:spPr>
            <a:xfrm>
              <a:off x="2987350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8"/>
            <p:cNvSpPr/>
            <p:nvPr/>
          </p:nvSpPr>
          <p:spPr>
            <a:xfrm>
              <a:off x="2965100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8"/>
            <p:cNvSpPr/>
            <p:nvPr/>
          </p:nvSpPr>
          <p:spPr>
            <a:xfrm>
              <a:off x="2975200" y="866850"/>
              <a:ext cx="9350" cy="98775"/>
            </a:xfrm>
            <a:custGeom>
              <a:avLst/>
              <a:gdLst/>
              <a:ahLst/>
              <a:cxnLst/>
              <a:rect l="l" t="t" r="r" b="b"/>
              <a:pathLst>
                <a:path w="374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373" y="395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8"/>
            <p:cNvSpPr/>
            <p:nvPr/>
          </p:nvSpPr>
          <p:spPr>
            <a:xfrm>
              <a:off x="3040750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32" y="395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8"/>
            <p:cNvSpPr/>
            <p:nvPr/>
          </p:nvSpPr>
          <p:spPr>
            <a:xfrm>
              <a:off x="308327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8"/>
            <p:cNvSpPr/>
            <p:nvPr/>
          </p:nvSpPr>
          <p:spPr>
            <a:xfrm>
              <a:off x="3123275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33" y="3951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8"/>
            <p:cNvSpPr/>
            <p:nvPr/>
          </p:nvSpPr>
          <p:spPr>
            <a:xfrm>
              <a:off x="3046475" y="866850"/>
              <a:ext cx="18950" cy="98775"/>
            </a:xfrm>
            <a:custGeom>
              <a:avLst/>
              <a:gdLst/>
              <a:ahLst/>
              <a:cxnLst/>
              <a:rect l="l" t="t" r="r" b="b"/>
              <a:pathLst>
                <a:path w="758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58" y="3951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8"/>
            <p:cNvSpPr/>
            <p:nvPr/>
          </p:nvSpPr>
          <p:spPr>
            <a:xfrm>
              <a:off x="30698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8"/>
            <p:cNvSpPr/>
            <p:nvPr/>
          </p:nvSpPr>
          <p:spPr>
            <a:xfrm>
              <a:off x="31103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8"/>
            <p:cNvSpPr/>
            <p:nvPr/>
          </p:nvSpPr>
          <p:spPr>
            <a:xfrm>
              <a:off x="308812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8"/>
            <p:cNvSpPr/>
            <p:nvPr/>
          </p:nvSpPr>
          <p:spPr>
            <a:xfrm>
              <a:off x="309785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8"/>
            <p:cNvSpPr/>
            <p:nvPr/>
          </p:nvSpPr>
          <p:spPr>
            <a:xfrm>
              <a:off x="30095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8"/>
            <p:cNvSpPr/>
            <p:nvPr/>
          </p:nvSpPr>
          <p:spPr>
            <a:xfrm>
              <a:off x="3026175" y="866850"/>
              <a:ext cx="11400" cy="98775"/>
            </a:xfrm>
            <a:custGeom>
              <a:avLst/>
              <a:gdLst/>
              <a:ahLst/>
              <a:cxnLst/>
              <a:rect l="l" t="t" r="r" b="b"/>
              <a:pathLst>
                <a:path w="456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8"/>
            <p:cNvSpPr/>
            <p:nvPr/>
          </p:nvSpPr>
          <p:spPr>
            <a:xfrm>
              <a:off x="314640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8" y="39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8"/>
            <p:cNvSpPr/>
            <p:nvPr/>
          </p:nvSpPr>
          <p:spPr>
            <a:xfrm>
              <a:off x="318882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8"/>
            <p:cNvSpPr/>
            <p:nvPr/>
          </p:nvSpPr>
          <p:spPr>
            <a:xfrm>
              <a:off x="3228925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8"/>
            <p:cNvSpPr/>
            <p:nvPr/>
          </p:nvSpPr>
          <p:spPr>
            <a:xfrm>
              <a:off x="3152025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8"/>
            <p:cNvSpPr/>
            <p:nvPr/>
          </p:nvSpPr>
          <p:spPr>
            <a:xfrm>
              <a:off x="3175125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67" y="395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8"/>
            <p:cNvSpPr/>
            <p:nvPr/>
          </p:nvSpPr>
          <p:spPr>
            <a:xfrm>
              <a:off x="321592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8"/>
            <p:cNvSpPr/>
            <p:nvPr/>
          </p:nvSpPr>
          <p:spPr>
            <a:xfrm>
              <a:off x="319367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8"/>
            <p:cNvSpPr/>
            <p:nvPr/>
          </p:nvSpPr>
          <p:spPr>
            <a:xfrm>
              <a:off x="320340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8"/>
            <p:cNvSpPr/>
            <p:nvPr/>
          </p:nvSpPr>
          <p:spPr>
            <a:xfrm>
              <a:off x="3131450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66" y="395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88" name="Google Shape;1888;p18"/>
          <p:cNvCxnSpPr/>
          <p:nvPr/>
        </p:nvCxnSpPr>
        <p:spPr>
          <a:xfrm>
            <a:off x="3251188" y="4744725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89" name="Google Shape;1889;p18"/>
          <p:cNvGrpSpPr/>
          <p:nvPr/>
        </p:nvGrpSpPr>
        <p:grpSpPr>
          <a:xfrm>
            <a:off x="3783561" y="4901226"/>
            <a:ext cx="988717" cy="99798"/>
            <a:chOff x="3020150" y="1675225"/>
            <a:chExt cx="525550" cy="53050"/>
          </a:xfrm>
        </p:grpSpPr>
        <p:sp>
          <p:nvSpPr>
            <p:cNvPr id="1890" name="Google Shape;1890;p18"/>
            <p:cNvSpPr/>
            <p:nvPr/>
          </p:nvSpPr>
          <p:spPr>
            <a:xfrm>
              <a:off x="3020150" y="1675225"/>
              <a:ext cx="37625" cy="53050"/>
            </a:xfrm>
            <a:custGeom>
              <a:avLst/>
              <a:gdLst/>
              <a:ahLst/>
              <a:cxnLst/>
              <a:rect l="l" t="t" r="r" b="b"/>
              <a:pathLst>
                <a:path w="1505" h="2122" extrusionOk="0">
                  <a:moveTo>
                    <a:pt x="762" y="0"/>
                  </a:moveTo>
                  <a:cubicBezTo>
                    <a:pt x="646" y="0"/>
                    <a:pt x="549" y="16"/>
                    <a:pt x="451" y="66"/>
                  </a:cubicBezTo>
                  <a:cubicBezTo>
                    <a:pt x="354" y="97"/>
                    <a:pt x="277" y="164"/>
                    <a:pt x="211" y="226"/>
                  </a:cubicBezTo>
                  <a:cubicBezTo>
                    <a:pt x="145" y="292"/>
                    <a:pt x="98" y="389"/>
                    <a:pt x="63" y="486"/>
                  </a:cubicBezTo>
                  <a:cubicBezTo>
                    <a:pt x="32" y="599"/>
                    <a:pt x="1" y="711"/>
                    <a:pt x="1" y="843"/>
                  </a:cubicBezTo>
                  <a:lnTo>
                    <a:pt x="1" y="1294"/>
                  </a:lnTo>
                  <a:cubicBezTo>
                    <a:pt x="1" y="1570"/>
                    <a:pt x="82" y="1764"/>
                    <a:pt x="211" y="1911"/>
                  </a:cubicBezTo>
                  <a:cubicBezTo>
                    <a:pt x="339" y="2055"/>
                    <a:pt x="533" y="2121"/>
                    <a:pt x="762" y="2121"/>
                  </a:cubicBezTo>
                  <a:cubicBezTo>
                    <a:pt x="1003" y="2121"/>
                    <a:pt x="1197" y="2055"/>
                    <a:pt x="1325" y="1927"/>
                  </a:cubicBezTo>
                  <a:cubicBezTo>
                    <a:pt x="1442" y="1799"/>
                    <a:pt x="1504" y="1620"/>
                    <a:pt x="1504" y="1375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5"/>
                  </a:lnTo>
                  <a:cubicBezTo>
                    <a:pt x="1131" y="1426"/>
                    <a:pt x="1116" y="1472"/>
                    <a:pt x="1116" y="1523"/>
                  </a:cubicBezTo>
                  <a:cubicBezTo>
                    <a:pt x="1100" y="1570"/>
                    <a:pt x="1085" y="1620"/>
                    <a:pt x="1053" y="1651"/>
                  </a:cubicBezTo>
                  <a:cubicBezTo>
                    <a:pt x="1034" y="1682"/>
                    <a:pt x="987" y="1717"/>
                    <a:pt x="937" y="1748"/>
                  </a:cubicBezTo>
                  <a:cubicBezTo>
                    <a:pt x="906" y="1764"/>
                    <a:pt x="840" y="1779"/>
                    <a:pt x="762" y="1779"/>
                  </a:cubicBezTo>
                  <a:cubicBezTo>
                    <a:pt x="696" y="1779"/>
                    <a:pt x="630" y="1764"/>
                    <a:pt x="599" y="1748"/>
                  </a:cubicBezTo>
                  <a:cubicBezTo>
                    <a:pt x="549" y="1717"/>
                    <a:pt x="502" y="1682"/>
                    <a:pt x="471" y="1651"/>
                  </a:cubicBezTo>
                  <a:cubicBezTo>
                    <a:pt x="451" y="1605"/>
                    <a:pt x="420" y="1554"/>
                    <a:pt x="405" y="1507"/>
                  </a:cubicBezTo>
                  <a:cubicBezTo>
                    <a:pt x="405" y="1441"/>
                    <a:pt x="389" y="1391"/>
                    <a:pt x="389" y="1329"/>
                  </a:cubicBezTo>
                  <a:lnTo>
                    <a:pt x="389" y="808"/>
                  </a:lnTo>
                  <a:cubicBezTo>
                    <a:pt x="389" y="746"/>
                    <a:pt x="405" y="696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0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0"/>
                    <a:pt x="1019" y="455"/>
                    <a:pt x="1053" y="486"/>
                  </a:cubicBezTo>
                  <a:cubicBezTo>
                    <a:pt x="1085" y="517"/>
                    <a:pt x="1100" y="567"/>
                    <a:pt x="1100" y="614"/>
                  </a:cubicBezTo>
                  <a:cubicBezTo>
                    <a:pt x="1116" y="665"/>
                    <a:pt x="1131" y="711"/>
                    <a:pt x="1131" y="762"/>
                  </a:cubicBezTo>
                  <a:lnTo>
                    <a:pt x="1131" y="808"/>
                  </a:lnTo>
                  <a:lnTo>
                    <a:pt x="1504" y="808"/>
                  </a:lnTo>
                  <a:lnTo>
                    <a:pt x="1504" y="762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0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16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8"/>
            <p:cNvSpPr/>
            <p:nvPr/>
          </p:nvSpPr>
          <p:spPr>
            <a:xfrm>
              <a:off x="3065025" y="1675225"/>
              <a:ext cx="37300" cy="53050"/>
            </a:xfrm>
            <a:custGeom>
              <a:avLst/>
              <a:gdLst/>
              <a:ahLst/>
              <a:cxnLst/>
              <a:rect l="l" t="t" r="r" b="b"/>
              <a:pathLst>
                <a:path w="1492" h="2122" extrusionOk="0">
                  <a:moveTo>
                    <a:pt x="746" y="358"/>
                  </a:moveTo>
                  <a:cubicBezTo>
                    <a:pt x="812" y="358"/>
                    <a:pt x="874" y="373"/>
                    <a:pt x="909" y="389"/>
                  </a:cubicBezTo>
                  <a:cubicBezTo>
                    <a:pt x="956" y="420"/>
                    <a:pt x="1006" y="455"/>
                    <a:pt x="1022" y="486"/>
                  </a:cubicBezTo>
                  <a:cubicBezTo>
                    <a:pt x="1053" y="536"/>
                    <a:pt x="1084" y="583"/>
                    <a:pt x="1084" y="633"/>
                  </a:cubicBezTo>
                  <a:cubicBezTo>
                    <a:pt x="1103" y="696"/>
                    <a:pt x="1119" y="746"/>
                    <a:pt x="1119" y="808"/>
                  </a:cubicBezTo>
                  <a:lnTo>
                    <a:pt x="1119" y="1313"/>
                  </a:lnTo>
                  <a:cubicBezTo>
                    <a:pt x="1119" y="1375"/>
                    <a:pt x="1103" y="1441"/>
                    <a:pt x="1103" y="1507"/>
                  </a:cubicBezTo>
                  <a:cubicBezTo>
                    <a:pt x="1084" y="1554"/>
                    <a:pt x="1068" y="1605"/>
                    <a:pt x="1037" y="1651"/>
                  </a:cubicBezTo>
                  <a:cubicBezTo>
                    <a:pt x="1006" y="1682"/>
                    <a:pt x="971" y="1717"/>
                    <a:pt x="925" y="1748"/>
                  </a:cubicBezTo>
                  <a:cubicBezTo>
                    <a:pt x="874" y="1764"/>
                    <a:pt x="812" y="1779"/>
                    <a:pt x="746" y="1779"/>
                  </a:cubicBezTo>
                  <a:cubicBezTo>
                    <a:pt x="680" y="1779"/>
                    <a:pt x="618" y="1764"/>
                    <a:pt x="567" y="1748"/>
                  </a:cubicBezTo>
                  <a:cubicBezTo>
                    <a:pt x="521" y="1717"/>
                    <a:pt x="486" y="1682"/>
                    <a:pt x="455" y="1651"/>
                  </a:cubicBezTo>
                  <a:cubicBezTo>
                    <a:pt x="424" y="1605"/>
                    <a:pt x="404" y="1554"/>
                    <a:pt x="389" y="1507"/>
                  </a:cubicBezTo>
                  <a:cubicBezTo>
                    <a:pt x="389" y="1441"/>
                    <a:pt x="373" y="1375"/>
                    <a:pt x="373" y="1313"/>
                  </a:cubicBezTo>
                  <a:lnTo>
                    <a:pt x="373" y="808"/>
                  </a:lnTo>
                  <a:cubicBezTo>
                    <a:pt x="373" y="746"/>
                    <a:pt x="389" y="696"/>
                    <a:pt x="404" y="633"/>
                  </a:cubicBezTo>
                  <a:cubicBezTo>
                    <a:pt x="404" y="583"/>
                    <a:pt x="439" y="536"/>
                    <a:pt x="470" y="486"/>
                  </a:cubicBezTo>
                  <a:cubicBezTo>
                    <a:pt x="486" y="455"/>
                    <a:pt x="536" y="420"/>
                    <a:pt x="583" y="389"/>
                  </a:cubicBezTo>
                  <a:cubicBezTo>
                    <a:pt x="618" y="373"/>
                    <a:pt x="680" y="358"/>
                    <a:pt x="746" y="358"/>
                  </a:cubicBezTo>
                  <a:close/>
                  <a:moveTo>
                    <a:pt x="746" y="0"/>
                  </a:moveTo>
                  <a:cubicBezTo>
                    <a:pt x="521" y="0"/>
                    <a:pt x="327" y="82"/>
                    <a:pt x="195" y="226"/>
                  </a:cubicBezTo>
                  <a:cubicBezTo>
                    <a:pt x="66" y="373"/>
                    <a:pt x="0" y="567"/>
                    <a:pt x="0" y="843"/>
                  </a:cubicBezTo>
                  <a:lnTo>
                    <a:pt x="0" y="1294"/>
                  </a:lnTo>
                  <a:cubicBezTo>
                    <a:pt x="0" y="1570"/>
                    <a:pt x="66" y="1764"/>
                    <a:pt x="195" y="1911"/>
                  </a:cubicBezTo>
                  <a:cubicBezTo>
                    <a:pt x="327" y="2055"/>
                    <a:pt x="521" y="2121"/>
                    <a:pt x="746" y="2121"/>
                  </a:cubicBezTo>
                  <a:cubicBezTo>
                    <a:pt x="987" y="2121"/>
                    <a:pt x="1166" y="2055"/>
                    <a:pt x="1298" y="1911"/>
                  </a:cubicBezTo>
                  <a:cubicBezTo>
                    <a:pt x="1426" y="1764"/>
                    <a:pt x="1492" y="1570"/>
                    <a:pt x="1492" y="1294"/>
                  </a:cubicBezTo>
                  <a:lnTo>
                    <a:pt x="1492" y="843"/>
                  </a:lnTo>
                  <a:cubicBezTo>
                    <a:pt x="1492" y="567"/>
                    <a:pt x="1426" y="373"/>
                    <a:pt x="1298" y="226"/>
                  </a:cubicBezTo>
                  <a:cubicBezTo>
                    <a:pt x="1166" y="82"/>
                    <a:pt x="987" y="0"/>
                    <a:pt x="7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8"/>
            <p:cNvSpPr/>
            <p:nvPr/>
          </p:nvSpPr>
          <p:spPr>
            <a:xfrm>
              <a:off x="3110375" y="1676475"/>
              <a:ext cx="35650" cy="51025"/>
            </a:xfrm>
            <a:custGeom>
              <a:avLst/>
              <a:gdLst/>
              <a:ahLst/>
              <a:cxnLst/>
              <a:rect l="l" t="t" r="r" b="b"/>
              <a:pathLst>
                <a:path w="1426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95"/>
                  </a:lnTo>
                  <a:lnTo>
                    <a:pt x="435" y="195"/>
                  </a:lnTo>
                  <a:lnTo>
                    <a:pt x="680" y="2040"/>
                  </a:lnTo>
                  <a:lnTo>
                    <a:pt x="1426" y="2040"/>
                  </a:lnTo>
                  <a:lnTo>
                    <a:pt x="1426" y="1"/>
                  </a:lnTo>
                  <a:lnTo>
                    <a:pt x="1053" y="1"/>
                  </a:lnTo>
                  <a:lnTo>
                    <a:pt x="1053" y="1846"/>
                  </a:lnTo>
                  <a:lnTo>
                    <a:pt x="987" y="184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8"/>
            <p:cNvSpPr/>
            <p:nvPr/>
          </p:nvSpPr>
          <p:spPr>
            <a:xfrm>
              <a:off x="3156875" y="1676475"/>
              <a:ext cx="32850" cy="51025"/>
            </a:xfrm>
            <a:custGeom>
              <a:avLst/>
              <a:gdLst/>
              <a:ahLst/>
              <a:cxnLst/>
              <a:rect l="l" t="t" r="r" b="b"/>
              <a:pathLst>
                <a:path w="1314" h="2041" extrusionOk="0">
                  <a:moveTo>
                    <a:pt x="1" y="1"/>
                  </a:moveTo>
                  <a:lnTo>
                    <a:pt x="1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4" y="1197"/>
                  </a:lnTo>
                  <a:lnTo>
                    <a:pt x="1294" y="824"/>
                  </a:lnTo>
                  <a:lnTo>
                    <a:pt x="389" y="824"/>
                  </a:lnTo>
                  <a:lnTo>
                    <a:pt x="389" y="354"/>
                  </a:lnTo>
                  <a:lnTo>
                    <a:pt x="1314" y="354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8"/>
            <p:cNvSpPr/>
            <p:nvPr/>
          </p:nvSpPr>
          <p:spPr>
            <a:xfrm>
              <a:off x="3200175" y="1676475"/>
              <a:ext cx="34400" cy="51025"/>
            </a:xfrm>
            <a:custGeom>
              <a:avLst/>
              <a:gdLst/>
              <a:ahLst/>
              <a:cxnLst/>
              <a:rect l="l" t="t" r="r" b="b"/>
              <a:pathLst>
                <a:path w="1376" h="2041" extrusionOk="0">
                  <a:moveTo>
                    <a:pt x="1" y="1"/>
                  </a:moveTo>
                  <a:lnTo>
                    <a:pt x="1" y="354"/>
                  </a:lnTo>
                  <a:lnTo>
                    <a:pt x="502" y="354"/>
                  </a:lnTo>
                  <a:lnTo>
                    <a:pt x="502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1376" y="2040"/>
                  </a:lnTo>
                  <a:lnTo>
                    <a:pt x="1376" y="1667"/>
                  </a:lnTo>
                  <a:lnTo>
                    <a:pt x="875" y="1667"/>
                  </a:lnTo>
                  <a:lnTo>
                    <a:pt x="875" y="354"/>
                  </a:lnTo>
                  <a:lnTo>
                    <a:pt x="1376" y="354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8"/>
            <p:cNvSpPr/>
            <p:nvPr/>
          </p:nvSpPr>
          <p:spPr>
            <a:xfrm>
              <a:off x="3243100" y="1676475"/>
              <a:ext cx="37225" cy="51025"/>
            </a:xfrm>
            <a:custGeom>
              <a:avLst/>
              <a:gdLst/>
              <a:ahLst/>
              <a:cxnLst/>
              <a:rect l="l" t="t" r="r" b="b"/>
              <a:pathLst>
                <a:path w="1489" h="2041" extrusionOk="0">
                  <a:moveTo>
                    <a:pt x="743" y="354"/>
                  </a:moveTo>
                  <a:cubicBezTo>
                    <a:pt x="875" y="354"/>
                    <a:pt x="972" y="389"/>
                    <a:pt x="1018" y="451"/>
                  </a:cubicBezTo>
                  <a:cubicBezTo>
                    <a:pt x="1069" y="517"/>
                    <a:pt x="1100" y="599"/>
                    <a:pt x="1100" y="712"/>
                  </a:cubicBezTo>
                  <a:lnTo>
                    <a:pt x="1100" y="1279"/>
                  </a:lnTo>
                  <a:cubicBezTo>
                    <a:pt x="1100" y="1407"/>
                    <a:pt x="1069" y="1504"/>
                    <a:pt x="1018" y="1570"/>
                  </a:cubicBezTo>
                  <a:cubicBezTo>
                    <a:pt x="972" y="1632"/>
                    <a:pt x="875" y="1667"/>
                    <a:pt x="743" y="1667"/>
                  </a:cubicBezTo>
                  <a:lnTo>
                    <a:pt x="583" y="1667"/>
                  </a:lnTo>
                  <a:lnTo>
                    <a:pt x="583" y="354"/>
                  </a:lnTo>
                  <a:close/>
                  <a:moveTo>
                    <a:pt x="1" y="1"/>
                  </a:moveTo>
                  <a:lnTo>
                    <a:pt x="1" y="354"/>
                  </a:lnTo>
                  <a:lnTo>
                    <a:pt x="195" y="354"/>
                  </a:lnTo>
                  <a:lnTo>
                    <a:pt x="195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743" y="2040"/>
                  </a:lnTo>
                  <a:cubicBezTo>
                    <a:pt x="987" y="2040"/>
                    <a:pt x="1182" y="1974"/>
                    <a:pt x="1294" y="1861"/>
                  </a:cubicBezTo>
                  <a:cubicBezTo>
                    <a:pt x="1422" y="1749"/>
                    <a:pt x="1488" y="1555"/>
                    <a:pt x="1488" y="1310"/>
                  </a:cubicBezTo>
                  <a:lnTo>
                    <a:pt x="1488" y="712"/>
                  </a:lnTo>
                  <a:cubicBezTo>
                    <a:pt x="1488" y="467"/>
                    <a:pt x="1422" y="292"/>
                    <a:pt x="1294" y="176"/>
                  </a:cubicBezTo>
                  <a:cubicBezTo>
                    <a:pt x="1182" y="47"/>
                    <a:pt x="987" y="1"/>
                    <a:pt x="7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8"/>
            <p:cNvSpPr/>
            <p:nvPr/>
          </p:nvSpPr>
          <p:spPr>
            <a:xfrm>
              <a:off x="3290400" y="1676475"/>
              <a:ext cx="32850" cy="51025"/>
            </a:xfrm>
            <a:custGeom>
              <a:avLst/>
              <a:gdLst/>
              <a:ahLst/>
              <a:cxnLst/>
              <a:rect l="l" t="t" r="r" b="b"/>
              <a:pathLst>
                <a:path w="1314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1313" y="2040"/>
                  </a:lnTo>
                  <a:lnTo>
                    <a:pt x="1313" y="1667"/>
                  </a:lnTo>
                  <a:lnTo>
                    <a:pt x="373" y="1667"/>
                  </a:lnTo>
                  <a:lnTo>
                    <a:pt x="373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73" y="824"/>
                  </a:lnTo>
                  <a:lnTo>
                    <a:pt x="373" y="354"/>
                  </a:lnTo>
                  <a:lnTo>
                    <a:pt x="1278" y="354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8"/>
            <p:cNvSpPr/>
            <p:nvPr/>
          </p:nvSpPr>
          <p:spPr>
            <a:xfrm>
              <a:off x="3333325" y="1676475"/>
              <a:ext cx="35550" cy="51025"/>
            </a:xfrm>
            <a:custGeom>
              <a:avLst/>
              <a:gdLst/>
              <a:ahLst/>
              <a:cxnLst/>
              <a:rect l="l" t="t" r="r" b="b"/>
              <a:pathLst>
                <a:path w="1422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95"/>
                  </a:lnTo>
                  <a:lnTo>
                    <a:pt x="435" y="195"/>
                  </a:lnTo>
                  <a:lnTo>
                    <a:pt x="680" y="2040"/>
                  </a:lnTo>
                  <a:lnTo>
                    <a:pt x="1422" y="2040"/>
                  </a:lnTo>
                  <a:lnTo>
                    <a:pt x="1422" y="1"/>
                  </a:lnTo>
                  <a:lnTo>
                    <a:pt x="1033" y="1"/>
                  </a:lnTo>
                  <a:lnTo>
                    <a:pt x="1033" y="1846"/>
                  </a:lnTo>
                  <a:lnTo>
                    <a:pt x="987" y="18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8"/>
            <p:cNvSpPr/>
            <p:nvPr/>
          </p:nvSpPr>
          <p:spPr>
            <a:xfrm>
              <a:off x="3377000" y="1675225"/>
              <a:ext cx="37625" cy="53050"/>
            </a:xfrm>
            <a:custGeom>
              <a:avLst/>
              <a:gdLst/>
              <a:ahLst/>
              <a:cxnLst/>
              <a:rect l="l" t="t" r="r" b="b"/>
              <a:pathLst>
                <a:path w="1505" h="2122" extrusionOk="0">
                  <a:moveTo>
                    <a:pt x="762" y="0"/>
                  </a:moveTo>
                  <a:cubicBezTo>
                    <a:pt x="630" y="0"/>
                    <a:pt x="533" y="16"/>
                    <a:pt x="436" y="66"/>
                  </a:cubicBezTo>
                  <a:cubicBezTo>
                    <a:pt x="339" y="97"/>
                    <a:pt x="257" y="164"/>
                    <a:pt x="195" y="226"/>
                  </a:cubicBezTo>
                  <a:cubicBezTo>
                    <a:pt x="129" y="292"/>
                    <a:pt x="82" y="389"/>
                    <a:pt x="48" y="486"/>
                  </a:cubicBezTo>
                  <a:cubicBezTo>
                    <a:pt x="16" y="599"/>
                    <a:pt x="1" y="711"/>
                    <a:pt x="1" y="843"/>
                  </a:cubicBezTo>
                  <a:lnTo>
                    <a:pt x="1" y="1294"/>
                  </a:lnTo>
                  <a:cubicBezTo>
                    <a:pt x="1" y="1570"/>
                    <a:pt x="63" y="1764"/>
                    <a:pt x="195" y="1911"/>
                  </a:cubicBezTo>
                  <a:cubicBezTo>
                    <a:pt x="339" y="2055"/>
                    <a:pt x="517" y="2121"/>
                    <a:pt x="762" y="2121"/>
                  </a:cubicBezTo>
                  <a:cubicBezTo>
                    <a:pt x="1003" y="2121"/>
                    <a:pt x="1182" y="2055"/>
                    <a:pt x="1310" y="1927"/>
                  </a:cubicBezTo>
                  <a:cubicBezTo>
                    <a:pt x="1442" y="1799"/>
                    <a:pt x="1504" y="1620"/>
                    <a:pt x="1504" y="1375"/>
                  </a:cubicBezTo>
                  <a:lnTo>
                    <a:pt x="1504" y="1313"/>
                  </a:lnTo>
                  <a:lnTo>
                    <a:pt x="1116" y="1313"/>
                  </a:lnTo>
                  <a:lnTo>
                    <a:pt x="1116" y="1375"/>
                  </a:lnTo>
                  <a:cubicBezTo>
                    <a:pt x="1116" y="1426"/>
                    <a:pt x="1116" y="1472"/>
                    <a:pt x="1100" y="1523"/>
                  </a:cubicBezTo>
                  <a:cubicBezTo>
                    <a:pt x="1085" y="1570"/>
                    <a:pt x="1069" y="1620"/>
                    <a:pt x="1053" y="1651"/>
                  </a:cubicBezTo>
                  <a:cubicBezTo>
                    <a:pt x="1019" y="1682"/>
                    <a:pt x="987" y="1717"/>
                    <a:pt x="937" y="1748"/>
                  </a:cubicBezTo>
                  <a:cubicBezTo>
                    <a:pt x="890" y="1764"/>
                    <a:pt x="824" y="1779"/>
                    <a:pt x="762" y="1779"/>
                  </a:cubicBezTo>
                  <a:cubicBezTo>
                    <a:pt x="681" y="1779"/>
                    <a:pt x="630" y="1764"/>
                    <a:pt x="584" y="1748"/>
                  </a:cubicBezTo>
                  <a:cubicBezTo>
                    <a:pt x="533" y="1717"/>
                    <a:pt x="486" y="1682"/>
                    <a:pt x="471" y="1651"/>
                  </a:cubicBezTo>
                  <a:cubicBezTo>
                    <a:pt x="436" y="1605"/>
                    <a:pt x="420" y="1554"/>
                    <a:pt x="405" y="1507"/>
                  </a:cubicBezTo>
                  <a:cubicBezTo>
                    <a:pt x="389" y="1441"/>
                    <a:pt x="374" y="1391"/>
                    <a:pt x="374" y="1329"/>
                  </a:cubicBezTo>
                  <a:lnTo>
                    <a:pt x="374" y="808"/>
                  </a:lnTo>
                  <a:cubicBezTo>
                    <a:pt x="374" y="746"/>
                    <a:pt x="389" y="696"/>
                    <a:pt x="405" y="633"/>
                  </a:cubicBezTo>
                  <a:cubicBezTo>
                    <a:pt x="420" y="583"/>
                    <a:pt x="436" y="536"/>
                    <a:pt x="471" y="486"/>
                  </a:cubicBezTo>
                  <a:cubicBezTo>
                    <a:pt x="502" y="455"/>
                    <a:pt x="533" y="420"/>
                    <a:pt x="584" y="389"/>
                  </a:cubicBezTo>
                  <a:cubicBezTo>
                    <a:pt x="630" y="373"/>
                    <a:pt x="696" y="358"/>
                    <a:pt x="762" y="358"/>
                  </a:cubicBezTo>
                  <a:cubicBezTo>
                    <a:pt x="824" y="358"/>
                    <a:pt x="875" y="373"/>
                    <a:pt x="921" y="389"/>
                  </a:cubicBezTo>
                  <a:cubicBezTo>
                    <a:pt x="972" y="420"/>
                    <a:pt x="1003" y="455"/>
                    <a:pt x="1034" y="486"/>
                  </a:cubicBezTo>
                  <a:cubicBezTo>
                    <a:pt x="1069" y="517"/>
                    <a:pt x="1085" y="567"/>
                    <a:pt x="1100" y="614"/>
                  </a:cubicBezTo>
                  <a:cubicBezTo>
                    <a:pt x="1100" y="665"/>
                    <a:pt x="1116" y="711"/>
                    <a:pt x="1116" y="762"/>
                  </a:cubicBezTo>
                  <a:lnTo>
                    <a:pt x="1116" y="808"/>
                  </a:lnTo>
                  <a:lnTo>
                    <a:pt x="1504" y="808"/>
                  </a:lnTo>
                  <a:lnTo>
                    <a:pt x="1504" y="762"/>
                  </a:lnTo>
                  <a:cubicBezTo>
                    <a:pt x="1504" y="649"/>
                    <a:pt x="1488" y="536"/>
                    <a:pt x="1457" y="455"/>
                  </a:cubicBezTo>
                  <a:cubicBezTo>
                    <a:pt x="1422" y="358"/>
                    <a:pt x="1376" y="276"/>
                    <a:pt x="1310" y="210"/>
                  </a:cubicBezTo>
                  <a:cubicBezTo>
                    <a:pt x="1248" y="148"/>
                    <a:pt x="1166" y="97"/>
                    <a:pt x="1069" y="66"/>
                  </a:cubicBezTo>
                  <a:cubicBezTo>
                    <a:pt x="987" y="16"/>
                    <a:pt x="875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8"/>
            <p:cNvSpPr/>
            <p:nvPr/>
          </p:nvSpPr>
          <p:spPr>
            <a:xfrm>
              <a:off x="3423125" y="1676475"/>
              <a:ext cx="34025" cy="51025"/>
            </a:xfrm>
            <a:custGeom>
              <a:avLst/>
              <a:gdLst/>
              <a:ahLst/>
              <a:cxnLst/>
              <a:rect l="l" t="t" r="r" b="b"/>
              <a:pathLst>
                <a:path w="1361" h="2041" extrusionOk="0">
                  <a:moveTo>
                    <a:pt x="1" y="1"/>
                  </a:moveTo>
                  <a:lnTo>
                    <a:pt x="1" y="354"/>
                  </a:lnTo>
                  <a:lnTo>
                    <a:pt x="486" y="354"/>
                  </a:lnTo>
                  <a:lnTo>
                    <a:pt x="486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1360" y="2040"/>
                  </a:lnTo>
                  <a:lnTo>
                    <a:pt x="1360" y="1667"/>
                  </a:lnTo>
                  <a:lnTo>
                    <a:pt x="875" y="1667"/>
                  </a:lnTo>
                  <a:lnTo>
                    <a:pt x="875" y="354"/>
                  </a:lnTo>
                  <a:lnTo>
                    <a:pt x="1360" y="354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8"/>
            <p:cNvSpPr/>
            <p:nvPr/>
          </p:nvSpPr>
          <p:spPr>
            <a:xfrm>
              <a:off x="3463525" y="1676475"/>
              <a:ext cx="42550" cy="51025"/>
            </a:xfrm>
            <a:custGeom>
              <a:avLst/>
              <a:gdLst/>
              <a:ahLst/>
              <a:cxnLst/>
              <a:rect l="l" t="t" r="r" b="b"/>
              <a:pathLst>
                <a:path w="1702" h="2041" extrusionOk="0">
                  <a:moveTo>
                    <a:pt x="875" y="195"/>
                  </a:moveTo>
                  <a:lnTo>
                    <a:pt x="1119" y="1228"/>
                  </a:lnTo>
                  <a:lnTo>
                    <a:pt x="583" y="1228"/>
                  </a:lnTo>
                  <a:lnTo>
                    <a:pt x="828" y="195"/>
                  </a:lnTo>
                  <a:close/>
                  <a:moveTo>
                    <a:pt x="486" y="1"/>
                  </a:moveTo>
                  <a:lnTo>
                    <a:pt x="1" y="2040"/>
                  </a:lnTo>
                  <a:lnTo>
                    <a:pt x="408" y="2040"/>
                  </a:lnTo>
                  <a:lnTo>
                    <a:pt x="506" y="1601"/>
                  </a:lnTo>
                  <a:lnTo>
                    <a:pt x="1201" y="1601"/>
                  </a:lnTo>
                  <a:lnTo>
                    <a:pt x="1298" y="2040"/>
                  </a:lnTo>
                  <a:lnTo>
                    <a:pt x="1702" y="2040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8"/>
            <p:cNvSpPr/>
            <p:nvPr/>
          </p:nvSpPr>
          <p:spPr>
            <a:xfrm>
              <a:off x="3512950" y="1676475"/>
              <a:ext cx="32750" cy="51025"/>
            </a:xfrm>
            <a:custGeom>
              <a:avLst/>
              <a:gdLst/>
              <a:ahLst/>
              <a:cxnLst/>
              <a:rect l="l" t="t" r="r" b="b"/>
              <a:pathLst>
                <a:path w="1310" h="2041" extrusionOk="0">
                  <a:moveTo>
                    <a:pt x="1" y="1"/>
                  </a:moveTo>
                  <a:lnTo>
                    <a:pt x="1" y="2040"/>
                  </a:lnTo>
                  <a:lnTo>
                    <a:pt x="1310" y="2040"/>
                  </a:lnTo>
                  <a:lnTo>
                    <a:pt x="1310" y="1667"/>
                  </a:lnTo>
                  <a:lnTo>
                    <a:pt x="389" y="1667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2" name="Google Shape;1902;p18"/>
          <p:cNvGrpSpPr/>
          <p:nvPr/>
        </p:nvGrpSpPr>
        <p:grpSpPr>
          <a:xfrm rot="-9281977">
            <a:off x="8446387" y="4817924"/>
            <a:ext cx="105425" cy="96691"/>
            <a:chOff x="2488150" y="1686025"/>
            <a:chExt cx="184500" cy="169175"/>
          </a:xfrm>
        </p:grpSpPr>
        <p:sp>
          <p:nvSpPr>
            <p:cNvPr id="1903" name="Google Shape;1903;p18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8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5" name="Google Shape;1905;p18"/>
          <p:cNvGrpSpPr/>
          <p:nvPr/>
        </p:nvGrpSpPr>
        <p:grpSpPr>
          <a:xfrm>
            <a:off x="5737724" y="4773381"/>
            <a:ext cx="1656536" cy="372839"/>
            <a:chOff x="894225" y="3069975"/>
            <a:chExt cx="1893400" cy="426150"/>
          </a:xfrm>
        </p:grpSpPr>
        <p:sp>
          <p:nvSpPr>
            <p:cNvPr id="1906" name="Google Shape;1906;p18"/>
            <p:cNvSpPr/>
            <p:nvPr/>
          </p:nvSpPr>
          <p:spPr>
            <a:xfrm>
              <a:off x="894225" y="3168200"/>
              <a:ext cx="243800" cy="29875"/>
            </a:xfrm>
            <a:custGeom>
              <a:avLst/>
              <a:gdLst/>
              <a:ahLst/>
              <a:cxnLst/>
              <a:rect l="l" t="t" r="r" b="b"/>
              <a:pathLst>
                <a:path w="9752" h="1195" extrusionOk="0">
                  <a:moveTo>
                    <a:pt x="9187" y="0"/>
                  </a:moveTo>
                  <a:cubicBezTo>
                    <a:pt x="9180" y="0"/>
                    <a:pt x="9174" y="0"/>
                    <a:pt x="9168" y="1"/>
                  </a:cubicBezTo>
                  <a:lnTo>
                    <a:pt x="4884" y="150"/>
                  </a:lnTo>
                  <a:cubicBezTo>
                    <a:pt x="4163" y="166"/>
                    <a:pt x="3458" y="202"/>
                    <a:pt x="2736" y="218"/>
                  </a:cubicBezTo>
                  <a:cubicBezTo>
                    <a:pt x="2382" y="234"/>
                    <a:pt x="2047" y="250"/>
                    <a:pt x="1713" y="250"/>
                  </a:cubicBezTo>
                  <a:cubicBezTo>
                    <a:pt x="1528" y="266"/>
                    <a:pt x="1342" y="266"/>
                    <a:pt x="1173" y="283"/>
                  </a:cubicBezTo>
                  <a:lnTo>
                    <a:pt x="770" y="283"/>
                  </a:lnTo>
                  <a:cubicBezTo>
                    <a:pt x="738" y="283"/>
                    <a:pt x="714" y="284"/>
                    <a:pt x="698" y="287"/>
                  </a:cubicBezTo>
                  <a:lnTo>
                    <a:pt x="698" y="287"/>
                  </a:lnTo>
                  <a:cubicBezTo>
                    <a:pt x="623" y="246"/>
                    <a:pt x="537" y="224"/>
                    <a:pt x="453" y="224"/>
                  </a:cubicBezTo>
                  <a:cubicBezTo>
                    <a:pt x="274" y="224"/>
                    <a:pt x="102" y="323"/>
                    <a:pt x="49" y="553"/>
                  </a:cubicBezTo>
                  <a:cubicBezTo>
                    <a:pt x="0" y="770"/>
                    <a:pt x="81" y="988"/>
                    <a:pt x="266" y="1109"/>
                  </a:cubicBezTo>
                  <a:cubicBezTo>
                    <a:pt x="381" y="1181"/>
                    <a:pt x="501" y="1195"/>
                    <a:pt x="624" y="1195"/>
                  </a:cubicBezTo>
                  <a:cubicBezTo>
                    <a:pt x="700" y="1195"/>
                    <a:pt x="777" y="1189"/>
                    <a:pt x="855" y="1189"/>
                  </a:cubicBezTo>
                  <a:cubicBezTo>
                    <a:pt x="1241" y="1173"/>
                    <a:pt x="1628" y="1157"/>
                    <a:pt x="2015" y="1157"/>
                  </a:cubicBezTo>
                  <a:cubicBezTo>
                    <a:pt x="2801" y="1125"/>
                    <a:pt x="3591" y="1088"/>
                    <a:pt x="4380" y="1072"/>
                  </a:cubicBezTo>
                  <a:cubicBezTo>
                    <a:pt x="5976" y="1008"/>
                    <a:pt x="7572" y="956"/>
                    <a:pt x="9168" y="907"/>
                  </a:cubicBezTo>
                  <a:cubicBezTo>
                    <a:pt x="9745" y="871"/>
                    <a:pt x="9752" y="0"/>
                    <a:pt x="9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8"/>
            <p:cNvSpPr/>
            <p:nvPr/>
          </p:nvSpPr>
          <p:spPr>
            <a:xfrm>
              <a:off x="1077150" y="3165425"/>
              <a:ext cx="22300" cy="127675"/>
            </a:xfrm>
            <a:custGeom>
              <a:avLst/>
              <a:gdLst/>
              <a:ahLst/>
              <a:cxnLst/>
              <a:rect l="l" t="t" r="r" b="b"/>
              <a:pathLst>
                <a:path w="892" h="5107" extrusionOk="0">
                  <a:moveTo>
                    <a:pt x="446" y="1"/>
                  </a:moveTo>
                  <a:cubicBezTo>
                    <a:pt x="224" y="1"/>
                    <a:pt x="1" y="144"/>
                    <a:pt x="1" y="430"/>
                  </a:cubicBezTo>
                  <a:lnTo>
                    <a:pt x="1" y="4677"/>
                  </a:lnTo>
                  <a:cubicBezTo>
                    <a:pt x="1" y="4963"/>
                    <a:pt x="224" y="5106"/>
                    <a:pt x="446" y="5106"/>
                  </a:cubicBezTo>
                  <a:cubicBezTo>
                    <a:pt x="669" y="5106"/>
                    <a:pt x="891" y="4963"/>
                    <a:pt x="891" y="4677"/>
                  </a:cubicBezTo>
                  <a:lnTo>
                    <a:pt x="891" y="430"/>
                  </a:lnTo>
                  <a:cubicBezTo>
                    <a:pt x="891" y="144"/>
                    <a:pt x="669" y="1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8"/>
            <p:cNvSpPr/>
            <p:nvPr/>
          </p:nvSpPr>
          <p:spPr>
            <a:xfrm>
              <a:off x="1125425" y="3268425"/>
              <a:ext cx="29025" cy="22700"/>
            </a:xfrm>
            <a:custGeom>
              <a:avLst/>
              <a:gdLst/>
              <a:ahLst/>
              <a:cxnLst/>
              <a:rect l="l" t="t" r="r" b="b"/>
              <a:pathLst>
                <a:path w="1161" h="908" extrusionOk="0">
                  <a:moveTo>
                    <a:pt x="588" y="1"/>
                  </a:moveTo>
                  <a:cubicBezTo>
                    <a:pt x="0" y="1"/>
                    <a:pt x="0" y="908"/>
                    <a:pt x="588" y="908"/>
                  </a:cubicBezTo>
                  <a:cubicBezTo>
                    <a:pt x="1161" y="908"/>
                    <a:pt x="1161" y="1"/>
                    <a:pt x="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8"/>
            <p:cNvSpPr/>
            <p:nvPr/>
          </p:nvSpPr>
          <p:spPr>
            <a:xfrm>
              <a:off x="935325" y="3132550"/>
              <a:ext cx="453700" cy="260925"/>
            </a:xfrm>
            <a:custGeom>
              <a:avLst/>
              <a:gdLst/>
              <a:ahLst/>
              <a:cxnLst/>
              <a:rect l="l" t="t" r="r" b="b"/>
              <a:pathLst>
                <a:path w="18148" h="10437" extrusionOk="0">
                  <a:moveTo>
                    <a:pt x="9353" y="5218"/>
                  </a:moveTo>
                  <a:cubicBezTo>
                    <a:pt x="9358" y="5218"/>
                    <a:pt x="9361" y="5227"/>
                    <a:pt x="9363" y="5239"/>
                  </a:cubicBezTo>
                  <a:lnTo>
                    <a:pt x="9363" y="5239"/>
                  </a:lnTo>
                  <a:cubicBezTo>
                    <a:pt x="9353" y="5230"/>
                    <a:pt x="9349" y="5222"/>
                    <a:pt x="9353" y="5218"/>
                  </a:cubicBezTo>
                  <a:close/>
                  <a:moveTo>
                    <a:pt x="16755" y="0"/>
                  </a:moveTo>
                  <a:cubicBezTo>
                    <a:pt x="16539" y="0"/>
                    <a:pt x="16328" y="143"/>
                    <a:pt x="16320" y="435"/>
                  </a:cubicBezTo>
                  <a:cubicBezTo>
                    <a:pt x="16273" y="1993"/>
                    <a:pt x="16039" y="3524"/>
                    <a:pt x="15610" y="5002"/>
                  </a:cubicBezTo>
                  <a:lnTo>
                    <a:pt x="15610" y="5002"/>
                  </a:lnTo>
                  <a:cubicBezTo>
                    <a:pt x="15591" y="4999"/>
                    <a:pt x="15572" y="4997"/>
                    <a:pt x="15552" y="4995"/>
                  </a:cubicBezTo>
                  <a:lnTo>
                    <a:pt x="15552" y="4995"/>
                  </a:lnTo>
                  <a:cubicBezTo>
                    <a:pt x="15567" y="4744"/>
                    <a:pt x="15504" y="4497"/>
                    <a:pt x="15260" y="4364"/>
                  </a:cubicBezTo>
                  <a:cubicBezTo>
                    <a:pt x="15146" y="4303"/>
                    <a:pt x="15020" y="4275"/>
                    <a:pt x="14894" y="4275"/>
                  </a:cubicBezTo>
                  <a:cubicBezTo>
                    <a:pt x="14669" y="4275"/>
                    <a:pt x="14443" y="4364"/>
                    <a:pt x="14273" y="4513"/>
                  </a:cubicBezTo>
                  <a:cubicBezTo>
                    <a:pt x="14003" y="4751"/>
                    <a:pt x="13902" y="5101"/>
                    <a:pt x="13886" y="5456"/>
                  </a:cubicBezTo>
                  <a:cubicBezTo>
                    <a:pt x="13836" y="5995"/>
                    <a:pt x="13840" y="6553"/>
                    <a:pt x="13845" y="7102"/>
                  </a:cubicBezTo>
                  <a:lnTo>
                    <a:pt x="13845" y="7102"/>
                  </a:lnTo>
                  <a:cubicBezTo>
                    <a:pt x="13644" y="6470"/>
                    <a:pt x="13423" y="5683"/>
                    <a:pt x="12794" y="5420"/>
                  </a:cubicBezTo>
                  <a:cubicBezTo>
                    <a:pt x="12659" y="5359"/>
                    <a:pt x="12526" y="5335"/>
                    <a:pt x="12396" y="5335"/>
                  </a:cubicBezTo>
                  <a:cubicBezTo>
                    <a:pt x="12169" y="5335"/>
                    <a:pt x="11949" y="5410"/>
                    <a:pt x="11734" y="5504"/>
                  </a:cubicBezTo>
                  <a:cubicBezTo>
                    <a:pt x="11618" y="5557"/>
                    <a:pt x="11468" y="5657"/>
                    <a:pt x="11352" y="5657"/>
                  </a:cubicBezTo>
                  <a:cubicBezTo>
                    <a:pt x="11267" y="5657"/>
                    <a:pt x="11150" y="5537"/>
                    <a:pt x="11065" y="5488"/>
                  </a:cubicBezTo>
                  <a:cubicBezTo>
                    <a:pt x="10811" y="5322"/>
                    <a:pt x="10564" y="5273"/>
                    <a:pt x="10301" y="5273"/>
                  </a:cubicBezTo>
                  <a:cubicBezTo>
                    <a:pt x="10164" y="5273"/>
                    <a:pt x="10022" y="5286"/>
                    <a:pt x="9873" y="5303"/>
                  </a:cubicBezTo>
                  <a:cubicBezTo>
                    <a:pt x="9777" y="5313"/>
                    <a:pt x="9683" y="5337"/>
                    <a:pt x="9597" y="5337"/>
                  </a:cubicBezTo>
                  <a:cubicBezTo>
                    <a:pt x="9546" y="5337"/>
                    <a:pt x="9497" y="5329"/>
                    <a:pt x="9454" y="5303"/>
                  </a:cubicBezTo>
                  <a:cubicBezTo>
                    <a:pt x="9454" y="5303"/>
                    <a:pt x="9440" y="5295"/>
                    <a:pt x="9423" y="5284"/>
                  </a:cubicBezTo>
                  <a:lnTo>
                    <a:pt x="9423" y="5284"/>
                  </a:lnTo>
                  <a:cubicBezTo>
                    <a:pt x="9425" y="5230"/>
                    <a:pt x="9423" y="5174"/>
                    <a:pt x="9417" y="5118"/>
                  </a:cubicBezTo>
                  <a:cubicBezTo>
                    <a:pt x="9401" y="4916"/>
                    <a:pt x="9284" y="4751"/>
                    <a:pt x="9083" y="4682"/>
                  </a:cubicBezTo>
                  <a:cubicBezTo>
                    <a:pt x="9046" y="4672"/>
                    <a:pt x="9007" y="4667"/>
                    <a:pt x="8968" y="4667"/>
                  </a:cubicBezTo>
                  <a:cubicBezTo>
                    <a:pt x="8811" y="4667"/>
                    <a:pt x="8647" y="4748"/>
                    <a:pt x="8579" y="4884"/>
                  </a:cubicBezTo>
                  <a:cubicBezTo>
                    <a:pt x="8498" y="5040"/>
                    <a:pt x="8466" y="5198"/>
                    <a:pt x="8477" y="5349"/>
                  </a:cubicBezTo>
                  <a:lnTo>
                    <a:pt x="8477" y="5349"/>
                  </a:lnTo>
                  <a:cubicBezTo>
                    <a:pt x="8337" y="5635"/>
                    <a:pt x="7832" y="5658"/>
                    <a:pt x="7487" y="5658"/>
                  </a:cubicBezTo>
                  <a:cubicBezTo>
                    <a:pt x="7417" y="5658"/>
                    <a:pt x="7354" y="5657"/>
                    <a:pt x="7302" y="5657"/>
                  </a:cubicBezTo>
                  <a:cubicBezTo>
                    <a:pt x="6548" y="5637"/>
                    <a:pt x="5811" y="5637"/>
                    <a:pt x="5053" y="5637"/>
                  </a:cubicBezTo>
                  <a:cubicBezTo>
                    <a:pt x="3558" y="5621"/>
                    <a:pt x="2063" y="5605"/>
                    <a:pt x="573" y="5605"/>
                  </a:cubicBezTo>
                  <a:cubicBezTo>
                    <a:pt x="0" y="5605"/>
                    <a:pt x="0" y="6496"/>
                    <a:pt x="573" y="6512"/>
                  </a:cubicBezTo>
                  <a:cubicBezTo>
                    <a:pt x="2249" y="6512"/>
                    <a:pt x="3929" y="6528"/>
                    <a:pt x="5589" y="6544"/>
                  </a:cubicBezTo>
                  <a:lnTo>
                    <a:pt x="6851" y="6544"/>
                  </a:lnTo>
                  <a:cubicBezTo>
                    <a:pt x="7044" y="6554"/>
                    <a:pt x="7237" y="6563"/>
                    <a:pt x="7430" y="6563"/>
                  </a:cubicBezTo>
                  <a:cubicBezTo>
                    <a:pt x="7623" y="6563"/>
                    <a:pt x="7816" y="6554"/>
                    <a:pt x="8007" y="6528"/>
                  </a:cubicBezTo>
                  <a:cubicBezTo>
                    <a:pt x="8365" y="6485"/>
                    <a:pt x="8744" y="6334"/>
                    <a:pt x="9020" y="6089"/>
                  </a:cubicBezTo>
                  <a:lnTo>
                    <a:pt x="9020" y="6089"/>
                  </a:lnTo>
                  <a:cubicBezTo>
                    <a:pt x="9211" y="6186"/>
                    <a:pt x="9413" y="6217"/>
                    <a:pt x="9625" y="6217"/>
                  </a:cubicBezTo>
                  <a:cubicBezTo>
                    <a:pt x="9744" y="6217"/>
                    <a:pt x="9865" y="6207"/>
                    <a:pt x="9990" y="6193"/>
                  </a:cubicBezTo>
                  <a:cubicBezTo>
                    <a:pt x="10094" y="6182"/>
                    <a:pt x="10204" y="6155"/>
                    <a:pt x="10312" y="6155"/>
                  </a:cubicBezTo>
                  <a:cubicBezTo>
                    <a:pt x="10362" y="6155"/>
                    <a:pt x="10412" y="6161"/>
                    <a:pt x="10461" y="6177"/>
                  </a:cubicBezTo>
                  <a:cubicBezTo>
                    <a:pt x="10646" y="6242"/>
                    <a:pt x="10795" y="6411"/>
                    <a:pt x="10981" y="6480"/>
                  </a:cubicBezTo>
                  <a:cubicBezTo>
                    <a:pt x="11105" y="6528"/>
                    <a:pt x="11226" y="6548"/>
                    <a:pt x="11344" y="6548"/>
                  </a:cubicBezTo>
                  <a:cubicBezTo>
                    <a:pt x="11594" y="6548"/>
                    <a:pt x="11832" y="6457"/>
                    <a:pt x="12073" y="6343"/>
                  </a:cubicBezTo>
                  <a:cubicBezTo>
                    <a:pt x="12189" y="6289"/>
                    <a:pt x="12281" y="6241"/>
                    <a:pt x="12365" y="6241"/>
                  </a:cubicBezTo>
                  <a:cubicBezTo>
                    <a:pt x="12438" y="6241"/>
                    <a:pt x="12505" y="6277"/>
                    <a:pt x="12577" y="6379"/>
                  </a:cubicBezTo>
                  <a:cubicBezTo>
                    <a:pt x="12794" y="6681"/>
                    <a:pt x="12879" y="7100"/>
                    <a:pt x="12996" y="7451"/>
                  </a:cubicBezTo>
                  <a:cubicBezTo>
                    <a:pt x="13314" y="8341"/>
                    <a:pt x="13632" y="9232"/>
                    <a:pt x="13934" y="10122"/>
                  </a:cubicBezTo>
                  <a:cubicBezTo>
                    <a:pt x="14013" y="10331"/>
                    <a:pt x="14216" y="10436"/>
                    <a:pt x="14408" y="10436"/>
                  </a:cubicBezTo>
                  <a:cubicBezTo>
                    <a:pt x="14632" y="10436"/>
                    <a:pt x="14842" y="10294"/>
                    <a:pt x="14825" y="10005"/>
                  </a:cubicBezTo>
                  <a:cubicBezTo>
                    <a:pt x="14777" y="9083"/>
                    <a:pt x="14757" y="8140"/>
                    <a:pt x="14757" y="7217"/>
                  </a:cubicBezTo>
                  <a:lnTo>
                    <a:pt x="14757" y="6292"/>
                  </a:lnTo>
                  <a:lnTo>
                    <a:pt x="14757" y="6292"/>
                  </a:lnTo>
                  <a:cubicBezTo>
                    <a:pt x="14821" y="6275"/>
                    <a:pt x="14884" y="6243"/>
                    <a:pt x="14942" y="6193"/>
                  </a:cubicBezTo>
                  <a:cubicBezTo>
                    <a:pt x="15039" y="6115"/>
                    <a:pt x="15123" y="6029"/>
                    <a:pt x="15195" y="5935"/>
                  </a:cubicBezTo>
                  <a:lnTo>
                    <a:pt x="15195" y="5935"/>
                  </a:lnTo>
                  <a:cubicBezTo>
                    <a:pt x="15249" y="5909"/>
                    <a:pt x="15308" y="5897"/>
                    <a:pt x="15369" y="5897"/>
                  </a:cubicBezTo>
                  <a:cubicBezTo>
                    <a:pt x="15475" y="5897"/>
                    <a:pt x="15587" y="5934"/>
                    <a:pt x="15683" y="6008"/>
                  </a:cubicBezTo>
                  <a:cubicBezTo>
                    <a:pt x="15747" y="6058"/>
                    <a:pt x="15819" y="6080"/>
                    <a:pt x="15891" y="6080"/>
                  </a:cubicBezTo>
                  <a:cubicBezTo>
                    <a:pt x="16087" y="6080"/>
                    <a:pt x="16286" y="5923"/>
                    <a:pt x="16336" y="5738"/>
                  </a:cubicBezTo>
                  <a:cubicBezTo>
                    <a:pt x="16529" y="5122"/>
                    <a:pt x="16689" y="4495"/>
                    <a:pt x="16819" y="3862"/>
                  </a:cubicBezTo>
                  <a:lnTo>
                    <a:pt x="16819" y="3862"/>
                  </a:lnTo>
                  <a:cubicBezTo>
                    <a:pt x="16929" y="4423"/>
                    <a:pt x="17054" y="4981"/>
                    <a:pt x="17194" y="5537"/>
                  </a:cubicBezTo>
                  <a:cubicBezTo>
                    <a:pt x="17247" y="5757"/>
                    <a:pt x="17417" y="5854"/>
                    <a:pt x="17594" y="5854"/>
                  </a:cubicBezTo>
                  <a:cubicBezTo>
                    <a:pt x="17862" y="5854"/>
                    <a:pt x="18147" y="5632"/>
                    <a:pt x="18065" y="5287"/>
                  </a:cubicBezTo>
                  <a:cubicBezTo>
                    <a:pt x="17662" y="3707"/>
                    <a:pt x="17376" y="2079"/>
                    <a:pt x="17227" y="435"/>
                  </a:cubicBezTo>
                  <a:cubicBezTo>
                    <a:pt x="17200" y="147"/>
                    <a:pt x="16975" y="0"/>
                    <a:pt x="167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8"/>
            <p:cNvSpPr/>
            <p:nvPr/>
          </p:nvSpPr>
          <p:spPr>
            <a:xfrm>
              <a:off x="1314300" y="3207200"/>
              <a:ext cx="73975" cy="30650"/>
            </a:xfrm>
            <a:custGeom>
              <a:avLst/>
              <a:gdLst/>
              <a:ahLst/>
              <a:cxnLst/>
              <a:rect l="l" t="t" r="r" b="b"/>
              <a:pathLst>
                <a:path w="2959" h="1226" extrusionOk="0">
                  <a:moveTo>
                    <a:pt x="2436" y="1"/>
                  </a:moveTo>
                  <a:cubicBezTo>
                    <a:pt x="2397" y="1"/>
                    <a:pt x="2358" y="6"/>
                    <a:pt x="2317" y="16"/>
                  </a:cubicBezTo>
                  <a:cubicBezTo>
                    <a:pt x="1999" y="101"/>
                    <a:pt x="1681" y="169"/>
                    <a:pt x="1362" y="218"/>
                  </a:cubicBezTo>
                  <a:cubicBezTo>
                    <a:pt x="1294" y="234"/>
                    <a:pt x="1209" y="254"/>
                    <a:pt x="1145" y="254"/>
                  </a:cubicBezTo>
                  <a:cubicBezTo>
                    <a:pt x="1131" y="254"/>
                    <a:pt x="1121" y="256"/>
                    <a:pt x="1111" y="259"/>
                  </a:cubicBezTo>
                  <a:lnTo>
                    <a:pt x="1111" y="259"/>
                  </a:lnTo>
                  <a:cubicBezTo>
                    <a:pt x="1111" y="258"/>
                    <a:pt x="1110" y="258"/>
                    <a:pt x="1108" y="258"/>
                  </a:cubicBezTo>
                  <a:cubicBezTo>
                    <a:pt x="1102" y="258"/>
                    <a:pt x="1084" y="262"/>
                    <a:pt x="1060" y="270"/>
                  </a:cubicBezTo>
                  <a:cubicBezTo>
                    <a:pt x="1081" y="270"/>
                    <a:pt x="1094" y="264"/>
                    <a:pt x="1111" y="259"/>
                  </a:cubicBezTo>
                  <a:lnTo>
                    <a:pt x="1111" y="259"/>
                  </a:lnTo>
                  <a:cubicBezTo>
                    <a:pt x="1111" y="260"/>
                    <a:pt x="1105" y="264"/>
                    <a:pt x="1092" y="270"/>
                  </a:cubicBezTo>
                  <a:cubicBezTo>
                    <a:pt x="1044" y="270"/>
                    <a:pt x="1008" y="270"/>
                    <a:pt x="959" y="286"/>
                  </a:cubicBezTo>
                  <a:cubicBezTo>
                    <a:pt x="790" y="302"/>
                    <a:pt x="641" y="318"/>
                    <a:pt x="472" y="318"/>
                  </a:cubicBezTo>
                  <a:cubicBezTo>
                    <a:pt x="238" y="334"/>
                    <a:pt x="0" y="520"/>
                    <a:pt x="21" y="774"/>
                  </a:cubicBezTo>
                  <a:cubicBezTo>
                    <a:pt x="36" y="1000"/>
                    <a:pt x="210" y="1226"/>
                    <a:pt x="448" y="1226"/>
                  </a:cubicBezTo>
                  <a:cubicBezTo>
                    <a:pt x="456" y="1226"/>
                    <a:pt x="464" y="1225"/>
                    <a:pt x="472" y="1225"/>
                  </a:cubicBezTo>
                  <a:cubicBezTo>
                    <a:pt x="1177" y="1177"/>
                    <a:pt x="1882" y="1060"/>
                    <a:pt x="2555" y="890"/>
                  </a:cubicBezTo>
                  <a:cubicBezTo>
                    <a:pt x="2789" y="822"/>
                    <a:pt x="2958" y="556"/>
                    <a:pt x="2874" y="334"/>
                  </a:cubicBezTo>
                  <a:cubicBezTo>
                    <a:pt x="2816" y="138"/>
                    <a:pt x="2641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8"/>
            <p:cNvSpPr/>
            <p:nvPr/>
          </p:nvSpPr>
          <p:spPr>
            <a:xfrm>
              <a:off x="1318925" y="3157225"/>
              <a:ext cx="209675" cy="123375"/>
            </a:xfrm>
            <a:custGeom>
              <a:avLst/>
              <a:gdLst/>
              <a:ahLst/>
              <a:cxnLst/>
              <a:rect l="l" t="t" r="r" b="b"/>
              <a:pathLst>
                <a:path w="8387" h="4935" extrusionOk="0">
                  <a:moveTo>
                    <a:pt x="1603" y="3878"/>
                  </a:moveTo>
                  <a:cubicBezTo>
                    <a:pt x="1557" y="3901"/>
                    <a:pt x="1510" y="3924"/>
                    <a:pt x="1464" y="3945"/>
                  </a:cubicBezTo>
                  <a:cubicBezTo>
                    <a:pt x="1379" y="3981"/>
                    <a:pt x="1278" y="4014"/>
                    <a:pt x="1194" y="4030"/>
                  </a:cubicBezTo>
                  <a:lnTo>
                    <a:pt x="1109" y="4030"/>
                  </a:lnTo>
                  <a:cubicBezTo>
                    <a:pt x="1121" y="4010"/>
                    <a:pt x="1136" y="3989"/>
                    <a:pt x="1145" y="3981"/>
                  </a:cubicBezTo>
                  <a:cubicBezTo>
                    <a:pt x="1226" y="3881"/>
                    <a:pt x="1427" y="3881"/>
                    <a:pt x="1564" y="3881"/>
                  </a:cubicBezTo>
                  <a:cubicBezTo>
                    <a:pt x="1577" y="3880"/>
                    <a:pt x="1590" y="3879"/>
                    <a:pt x="1603" y="3878"/>
                  </a:cubicBezTo>
                  <a:close/>
                  <a:moveTo>
                    <a:pt x="1095" y="4055"/>
                  </a:moveTo>
                  <a:cubicBezTo>
                    <a:pt x="1098" y="4061"/>
                    <a:pt x="1099" y="4066"/>
                    <a:pt x="1093" y="4066"/>
                  </a:cubicBezTo>
                  <a:cubicBezTo>
                    <a:pt x="1091" y="4067"/>
                    <a:pt x="1091" y="4068"/>
                    <a:pt x="1090" y="4068"/>
                  </a:cubicBezTo>
                  <a:cubicBezTo>
                    <a:pt x="1089" y="4068"/>
                    <a:pt x="1091" y="4063"/>
                    <a:pt x="1095" y="4055"/>
                  </a:cubicBezTo>
                  <a:close/>
                  <a:moveTo>
                    <a:pt x="7004" y="0"/>
                  </a:moveTo>
                  <a:cubicBezTo>
                    <a:pt x="6787" y="0"/>
                    <a:pt x="6650" y="153"/>
                    <a:pt x="6565" y="339"/>
                  </a:cubicBezTo>
                  <a:cubicBezTo>
                    <a:pt x="6146" y="1362"/>
                    <a:pt x="5727" y="2386"/>
                    <a:pt x="5308" y="3409"/>
                  </a:cubicBezTo>
                  <a:cubicBezTo>
                    <a:pt x="5305" y="3417"/>
                    <a:pt x="5298" y="3434"/>
                    <a:pt x="5288" y="3457"/>
                  </a:cubicBezTo>
                  <a:lnTo>
                    <a:pt x="5288" y="3457"/>
                  </a:lnTo>
                  <a:cubicBezTo>
                    <a:pt x="4703" y="3250"/>
                    <a:pt x="4089" y="3134"/>
                    <a:pt x="3467" y="3067"/>
                  </a:cubicBezTo>
                  <a:lnTo>
                    <a:pt x="3467" y="3067"/>
                  </a:lnTo>
                  <a:cubicBezTo>
                    <a:pt x="3422" y="3056"/>
                    <a:pt x="3376" y="3051"/>
                    <a:pt x="3331" y="3051"/>
                  </a:cubicBezTo>
                  <a:cubicBezTo>
                    <a:pt x="3325" y="3051"/>
                    <a:pt x="3318" y="3051"/>
                    <a:pt x="3312" y="3051"/>
                  </a:cubicBezTo>
                  <a:lnTo>
                    <a:pt x="3312" y="3051"/>
                  </a:lnTo>
                  <a:cubicBezTo>
                    <a:pt x="2999" y="3021"/>
                    <a:pt x="2684" y="3003"/>
                    <a:pt x="2370" y="2990"/>
                  </a:cubicBezTo>
                  <a:cubicBezTo>
                    <a:pt x="2147" y="2984"/>
                    <a:pt x="1902" y="2962"/>
                    <a:pt x="1657" y="2962"/>
                  </a:cubicBezTo>
                  <a:cubicBezTo>
                    <a:pt x="1311" y="2962"/>
                    <a:pt x="966" y="3005"/>
                    <a:pt x="690" y="3192"/>
                  </a:cubicBezTo>
                  <a:cubicBezTo>
                    <a:pt x="218" y="3510"/>
                    <a:pt x="1" y="4199"/>
                    <a:pt x="420" y="4650"/>
                  </a:cubicBezTo>
                  <a:cubicBezTo>
                    <a:pt x="610" y="4859"/>
                    <a:pt x="849" y="4935"/>
                    <a:pt x="1099" y="4935"/>
                  </a:cubicBezTo>
                  <a:cubicBezTo>
                    <a:pt x="1357" y="4935"/>
                    <a:pt x="1627" y="4853"/>
                    <a:pt x="1866" y="4751"/>
                  </a:cubicBezTo>
                  <a:cubicBezTo>
                    <a:pt x="2132" y="4618"/>
                    <a:pt x="2386" y="4469"/>
                    <a:pt x="2636" y="4332"/>
                  </a:cubicBezTo>
                  <a:cubicBezTo>
                    <a:pt x="2773" y="4268"/>
                    <a:pt x="2906" y="4183"/>
                    <a:pt x="3039" y="4114"/>
                  </a:cubicBezTo>
                  <a:cubicBezTo>
                    <a:pt x="3084" y="4093"/>
                    <a:pt x="3143" y="4070"/>
                    <a:pt x="3193" y="4043"/>
                  </a:cubicBezTo>
                  <a:lnTo>
                    <a:pt x="3193" y="4043"/>
                  </a:lnTo>
                  <a:cubicBezTo>
                    <a:pt x="3433" y="4464"/>
                    <a:pt x="3982" y="4438"/>
                    <a:pt x="4417" y="4501"/>
                  </a:cubicBezTo>
                  <a:cubicBezTo>
                    <a:pt x="4570" y="4533"/>
                    <a:pt x="4651" y="4634"/>
                    <a:pt x="4804" y="4735"/>
                  </a:cubicBezTo>
                  <a:cubicBezTo>
                    <a:pt x="4921" y="4813"/>
                    <a:pt x="5049" y="4848"/>
                    <a:pt x="5175" y="4848"/>
                  </a:cubicBezTo>
                  <a:cubicBezTo>
                    <a:pt x="5373" y="4848"/>
                    <a:pt x="5568" y="4761"/>
                    <a:pt x="5711" y="4618"/>
                  </a:cubicBezTo>
                  <a:cubicBezTo>
                    <a:pt x="5737" y="4592"/>
                    <a:pt x="5761" y="4565"/>
                    <a:pt x="5783" y="4536"/>
                  </a:cubicBezTo>
                  <a:lnTo>
                    <a:pt x="5783" y="4536"/>
                  </a:lnTo>
                  <a:cubicBezTo>
                    <a:pt x="5894" y="4508"/>
                    <a:pt x="5995" y="4441"/>
                    <a:pt x="6061" y="4332"/>
                  </a:cubicBezTo>
                  <a:cubicBezTo>
                    <a:pt x="6136" y="4208"/>
                    <a:pt x="6138" y="4046"/>
                    <a:pt x="6079" y="3912"/>
                  </a:cubicBezTo>
                  <a:lnTo>
                    <a:pt x="6079" y="3912"/>
                  </a:lnTo>
                  <a:cubicBezTo>
                    <a:pt x="6101" y="3850"/>
                    <a:pt x="6123" y="3788"/>
                    <a:pt x="6146" y="3728"/>
                  </a:cubicBezTo>
                  <a:cubicBezTo>
                    <a:pt x="6299" y="3377"/>
                    <a:pt x="6448" y="3006"/>
                    <a:pt x="6585" y="2656"/>
                  </a:cubicBezTo>
                  <a:cubicBezTo>
                    <a:pt x="6694" y="2390"/>
                    <a:pt x="6803" y="2121"/>
                    <a:pt x="6913" y="1852"/>
                  </a:cubicBezTo>
                  <a:lnTo>
                    <a:pt x="6913" y="1852"/>
                  </a:lnTo>
                  <a:cubicBezTo>
                    <a:pt x="7083" y="2475"/>
                    <a:pt x="7253" y="3094"/>
                    <a:pt x="7423" y="3711"/>
                  </a:cubicBezTo>
                  <a:cubicBezTo>
                    <a:pt x="7483" y="3941"/>
                    <a:pt x="7659" y="4040"/>
                    <a:pt x="7839" y="4040"/>
                  </a:cubicBezTo>
                  <a:cubicBezTo>
                    <a:pt x="8109" y="4040"/>
                    <a:pt x="8387" y="3818"/>
                    <a:pt x="8298" y="3478"/>
                  </a:cubicBezTo>
                  <a:cubicBezTo>
                    <a:pt x="8012" y="2434"/>
                    <a:pt x="7725" y="1378"/>
                    <a:pt x="7439" y="339"/>
                  </a:cubicBezTo>
                  <a:cubicBezTo>
                    <a:pt x="7391" y="153"/>
                    <a:pt x="7206" y="0"/>
                    <a:pt x="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8"/>
            <p:cNvSpPr/>
            <p:nvPr/>
          </p:nvSpPr>
          <p:spPr>
            <a:xfrm>
              <a:off x="1401650" y="3188825"/>
              <a:ext cx="148600" cy="29575"/>
            </a:xfrm>
            <a:custGeom>
              <a:avLst/>
              <a:gdLst/>
              <a:ahLst/>
              <a:cxnLst/>
              <a:rect l="l" t="t" r="r" b="b"/>
              <a:pathLst>
                <a:path w="5944" h="1183" extrusionOk="0">
                  <a:moveTo>
                    <a:pt x="5444" y="0"/>
                  </a:moveTo>
                  <a:cubicBezTo>
                    <a:pt x="5404" y="0"/>
                    <a:pt x="5363" y="5"/>
                    <a:pt x="5323" y="14"/>
                  </a:cubicBezTo>
                  <a:cubicBezTo>
                    <a:pt x="4220" y="198"/>
                    <a:pt x="3109" y="287"/>
                    <a:pt x="1996" y="287"/>
                  </a:cubicBezTo>
                  <a:cubicBezTo>
                    <a:pt x="1483" y="287"/>
                    <a:pt x="969" y="268"/>
                    <a:pt x="455" y="231"/>
                  </a:cubicBezTo>
                  <a:cubicBezTo>
                    <a:pt x="447" y="231"/>
                    <a:pt x="439" y="230"/>
                    <a:pt x="431" y="230"/>
                  </a:cubicBezTo>
                  <a:cubicBezTo>
                    <a:pt x="189" y="230"/>
                    <a:pt x="0" y="457"/>
                    <a:pt x="0" y="687"/>
                  </a:cubicBezTo>
                  <a:cubicBezTo>
                    <a:pt x="0" y="936"/>
                    <a:pt x="202" y="1106"/>
                    <a:pt x="455" y="1122"/>
                  </a:cubicBezTo>
                  <a:cubicBezTo>
                    <a:pt x="979" y="1162"/>
                    <a:pt x="1502" y="1183"/>
                    <a:pt x="2024" y="1183"/>
                  </a:cubicBezTo>
                  <a:cubicBezTo>
                    <a:pt x="3211" y="1183"/>
                    <a:pt x="4393" y="1078"/>
                    <a:pt x="5557" y="868"/>
                  </a:cubicBezTo>
                  <a:cubicBezTo>
                    <a:pt x="5811" y="836"/>
                    <a:pt x="5944" y="533"/>
                    <a:pt x="5875" y="316"/>
                  </a:cubicBezTo>
                  <a:cubicBezTo>
                    <a:pt x="5822" y="105"/>
                    <a:pt x="5638" y="0"/>
                    <a:pt x="5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8"/>
            <p:cNvSpPr/>
            <p:nvPr/>
          </p:nvSpPr>
          <p:spPr>
            <a:xfrm>
              <a:off x="1613200" y="3073350"/>
              <a:ext cx="378600" cy="207925"/>
            </a:xfrm>
            <a:custGeom>
              <a:avLst/>
              <a:gdLst/>
              <a:ahLst/>
              <a:cxnLst/>
              <a:rect l="l" t="t" r="r" b="b"/>
              <a:pathLst>
                <a:path w="15144" h="8317" extrusionOk="0">
                  <a:moveTo>
                    <a:pt x="6177" y="7236"/>
                  </a:moveTo>
                  <a:cubicBezTo>
                    <a:pt x="6179" y="7239"/>
                    <a:pt x="6180" y="7243"/>
                    <a:pt x="6182" y="7247"/>
                  </a:cubicBezTo>
                  <a:lnTo>
                    <a:pt x="6182" y="7247"/>
                  </a:lnTo>
                  <a:cubicBezTo>
                    <a:pt x="6162" y="7242"/>
                    <a:pt x="6148" y="7236"/>
                    <a:pt x="6177" y="7236"/>
                  </a:cubicBezTo>
                  <a:close/>
                  <a:moveTo>
                    <a:pt x="2124" y="1"/>
                  </a:moveTo>
                  <a:cubicBezTo>
                    <a:pt x="1935" y="1"/>
                    <a:pt x="1748" y="101"/>
                    <a:pt x="1697" y="317"/>
                  </a:cubicBezTo>
                  <a:cubicBezTo>
                    <a:pt x="1467" y="1295"/>
                    <a:pt x="1341" y="2286"/>
                    <a:pt x="1318" y="3277"/>
                  </a:cubicBezTo>
                  <a:lnTo>
                    <a:pt x="1318" y="3277"/>
                  </a:lnTo>
                  <a:cubicBezTo>
                    <a:pt x="1046" y="4649"/>
                    <a:pt x="634" y="5997"/>
                    <a:pt x="85" y="7284"/>
                  </a:cubicBezTo>
                  <a:cubicBezTo>
                    <a:pt x="0" y="7502"/>
                    <a:pt x="16" y="7772"/>
                    <a:pt x="254" y="7905"/>
                  </a:cubicBezTo>
                  <a:cubicBezTo>
                    <a:pt x="314" y="7938"/>
                    <a:pt x="391" y="7955"/>
                    <a:pt x="471" y="7955"/>
                  </a:cubicBezTo>
                  <a:cubicBezTo>
                    <a:pt x="633" y="7955"/>
                    <a:pt x="807" y="7885"/>
                    <a:pt x="874" y="7739"/>
                  </a:cubicBezTo>
                  <a:cubicBezTo>
                    <a:pt x="1120" y="7165"/>
                    <a:pt x="1341" y="6583"/>
                    <a:pt x="1536" y="5993"/>
                  </a:cubicBezTo>
                  <a:lnTo>
                    <a:pt x="1536" y="5993"/>
                  </a:lnTo>
                  <a:cubicBezTo>
                    <a:pt x="1644" y="6418"/>
                    <a:pt x="1839" y="6800"/>
                    <a:pt x="2249" y="7050"/>
                  </a:cubicBezTo>
                  <a:cubicBezTo>
                    <a:pt x="2587" y="7252"/>
                    <a:pt x="2974" y="7385"/>
                    <a:pt x="3324" y="7554"/>
                  </a:cubicBezTo>
                  <a:cubicBezTo>
                    <a:pt x="3695" y="7739"/>
                    <a:pt x="4082" y="7905"/>
                    <a:pt x="4449" y="8090"/>
                  </a:cubicBezTo>
                  <a:cubicBezTo>
                    <a:pt x="4710" y="8210"/>
                    <a:pt x="4999" y="8316"/>
                    <a:pt x="5285" y="8316"/>
                  </a:cubicBezTo>
                  <a:cubicBezTo>
                    <a:pt x="5440" y="8316"/>
                    <a:pt x="5594" y="8285"/>
                    <a:pt x="5742" y="8207"/>
                  </a:cubicBezTo>
                  <a:cubicBezTo>
                    <a:pt x="5807" y="8175"/>
                    <a:pt x="5868" y="8135"/>
                    <a:pt x="5923" y="8088"/>
                  </a:cubicBezTo>
                  <a:lnTo>
                    <a:pt x="5923" y="8088"/>
                  </a:lnTo>
                  <a:cubicBezTo>
                    <a:pt x="6058" y="8132"/>
                    <a:pt x="6205" y="8154"/>
                    <a:pt x="6351" y="8154"/>
                  </a:cubicBezTo>
                  <a:cubicBezTo>
                    <a:pt x="6446" y="8154"/>
                    <a:pt x="6541" y="8144"/>
                    <a:pt x="6633" y="8126"/>
                  </a:cubicBezTo>
                  <a:cubicBezTo>
                    <a:pt x="6935" y="8074"/>
                    <a:pt x="7169" y="7872"/>
                    <a:pt x="7422" y="7687"/>
                  </a:cubicBezTo>
                  <a:cubicBezTo>
                    <a:pt x="7584" y="7584"/>
                    <a:pt x="7714" y="7487"/>
                    <a:pt x="7867" y="7487"/>
                  </a:cubicBezTo>
                  <a:cubicBezTo>
                    <a:pt x="7936" y="7487"/>
                    <a:pt x="8009" y="7507"/>
                    <a:pt x="8091" y="7554"/>
                  </a:cubicBezTo>
                  <a:cubicBezTo>
                    <a:pt x="8716" y="7888"/>
                    <a:pt x="9369" y="8058"/>
                    <a:pt x="10090" y="8074"/>
                  </a:cubicBezTo>
                  <a:cubicBezTo>
                    <a:pt x="10763" y="8074"/>
                    <a:pt x="11452" y="7957"/>
                    <a:pt x="12121" y="7872"/>
                  </a:cubicBezTo>
                  <a:cubicBezTo>
                    <a:pt x="12543" y="7815"/>
                    <a:pt x="12975" y="7763"/>
                    <a:pt x="13405" y="7763"/>
                  </a:cubicBezTo>
                  <a:cubicBezTo>
                    <a:pt x="13730" y="7763"/>
                    <a:pt x="14054" y="7793"/>
                    <a:pt x="14373" y="7872"/>
                  </a:cubicBezTo>
                  <a:cubicBezTo>
                    <a:pt x="14410" y="7880"/>
                    <a:pt x="14444" y="7883"/>
                    <a:pt x="14478" y="7883"/>
                  </a:cubicBezTo>
                  <a:cubicBezTo>
                    <a:pt x="14969" y="7883"/>
                    <a:pt x="15144" y="7126"/>
                    <a:pt x="14623" y="6998"/>
                  </a:cubicBezTo>
                  <a:cubicBezTo>
                    <a:pt x="14241" y="6909"/>
                    <a:pt x="13860" y="6875"/>
                    <a:pt x="13479" y="6875"/>
                  </a:cubicBezTo>
                  <a:cubicBezTo>
                    <a:pt x="12575" y="6875"/>
                    <a:pt x="11674" y="7064"/>
                    <a:pt x="10763" y="7135"/>
                  </a:cubicBezTo>
                  <a:cubicBezTo>
                    <a:pt x="10559" y="7151"/>
                    <a:pt x="10356" y="7162"/>
                    <a:pt x="10155" y="7162"/>
                  </a:cubicBezTo>
                  <a:cubicBezTo>
                    <a:pt x="9763" y="7162"/>
                    <a:pt x="9377" y="7121"/>
                    <a:pt x="8998" y="6998"/>
                  </a:cubicBezTo>
                  <a:cubicBezTo>
                    <a:pt x="8696" y="6881"/>
                    <a:pt x="8446" y="6680"/>
                    <a:pt x="8144" y="6595"/>
                  </a:cubicBezTo>
                  <a:cubicBezTo>
                    <a:pt x="8067" y="6580"/>
                    <a:pt x="7991" y="6573"/>
                    <a:pt x="7915" y="6573"/>
                  </a:cubicBezTo>
                  <a:cubicBezTo>
                    <a:pt x="7657" y="6573"/>
                    <a:pt x="7402" y="6653"/>
                    <a:pt x="7169" y="6780"/>
                  </a:cubicBezTo>
                  <a:cubicBezTo>
                    <a:pt x="6935" y="6917"/>
                    <a:pt x="6649" y="7220"/>
                    <a:pt x="6431" y="7252"/>
                  </a:cubicBezTo>
                  <a:cubicBezTo>
                    <a:pt x="6415" y="7252"/>
                    <a:pt x="6363" y="7268"/>
                    <a:pt x="6298" y="7268"/>
                  </a:cubicBezTo>
                  <a:cubicBezTo>
                    <a:pt x="6221" y="7268"/>
                    <a:pt x="6255" y="7268"/>
                    <a:pt x="6224" y="7256"/>
                  </a:cubicBezTo>
                  <a:lnTo>
                    <a:pt x="6224" y="7256"/>
                  </a:lnTo>
                  <a:cubicBezTo>
                    <a:pt x="6217" y="7226"/>
                    <a:pt x="6208" y="7196"/>
                    <a:pt x="6197" y="7167"/>
                  </a:cubicBezTo>
                  <a:cubicBezTo>
                    <a:pt x="6121" y="6962"/>
                    <a:pt x="5933" y="6860"/>
                    <a:pt x="5752" y="6860"/>
                  </a:cubicBezTo>
                  <a:cubicBezTo>
                    <a:pt x="5533" y="6860"/>
                    <a:pt x="5323" y="7008"/>
                    <a:pt x="5323" y="7300"/>
                  </a:cubicBezTo>
                  <a:cubicBezTo>
                    <a:pt x="5322" y="7340"/>
                    <a:pt x="5324" y="7379"/>
                    <a:pt x="5328" y="7416"/>
                  </a:cubicBezTo>
                  <a:lnTo>
                    <a:pt x="5328" y="7416"/>
                  </a:lnTo>
                  <a:cubicBezTo>
                    <a:pt x="5327" y="7418"/>
                    <a:pt x="5326" y="7419"/>
                    <a:pt x="5324" y="7421"/>
                  </a:cubicBezTo>
                  <a:lnTo>
                    <a:pt x="5324" y="7421"/>
                  </a:lnTo>
                  <a:cubicBezTo>
                    <a:pt x="5324" y="7421"/>
                    <a:pt x="5323" y="7421"/>
                    <a:pt x="5323" y="7421"/>
                  </a:cubicBezTo>
                  <a:cubicBezTo>
                    <a:pt x="5323" y="7421"/>
                    <a:pt x="5323" y="7421"/>
                    <a:pt x="5323" y="7422"/>
                  </a:cubicBezTo>
                  <a:lnTo>
                    <a:pt x="5323" y="7422"/>
                  </a:lnTo>
                  <a:cubicBezTo>
                    <a:pt x="5321" y="7424"/>
                    <a:pt x="5317" y="7425"/>
                    <a:pt x="5311" y="7425"/>
                  </a:cubicBezTo>
                  <a:cubicBezTo>
                    <a:pt x="5306" y="7425"/>
                    <a:pt x="5300" y="7424"/>
                    <a:pt x="5291" y="7421"/>
                  </a:cubicBezTo>
                  <a:cubicBezTo>
                    <a:pt x="5122" y="7369"/>
                    <a:pt x="4952" y="7336"/>
                    <a:pt x="4803" y="7252"/>
                  </a:cubicBezTo>
                  <a:cubicBezTo>
                    <a:pt x="4416" y="7083"/>
                    <a:pt x="4030" y="6897"/>
                    <a:pt x="3643" y="6716"/>
                  </a:cubicBezTo>
                  <a:cubicBezTo>
                    <a:pt x="3324" y="6563"/>
                    <a:pt x="2938" y="6446"/>
                    <a:pt x="2652" y="6228"/>
                  </a:cubicBezTo>
                  <a:cubicBezTo>
                    <a:pt x="2418" y="6059"/>
                    <a:pt x="2386" y="5688"/>
                    <a:pt x="2349" y="5422"/>
                  </a:cubicBezTo>
                  <a:cubicBezTo>
                    <a:pt x="2247" y="4761"/>
                    <a:pt x="2203" y="4092"/>
                    <a:pt x="2213" y="3423"/>
                  </a:cubicBezTo>
                  <a:lnTo>
                    <a:pt x="2213" y="3423"/>
                  </a:lnTo>
                  <a:cubicBezTo>
                    <a:pt x="2407" y="2445"/>
                    <a:pt x="2532" y="1453"/>
                    <a:pt x="2587" y="450"/>
                  </a:cubicBezTo>
                  <a:cubicBezTo>
                    <a:pt x="2605" y="160"/>
                    <a:pt x="2363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8"/>
            <p:cNvSpPr/>
            <p:nvPr/>
          </p:nvSpPr>
          <p:spPr>
            <a:xfrm>
              <a:off x="1939775" y="3225725"/>
              <a:ext cx="303850" cy="270400"/>
            </a:xfrm>
            <a:custGeom>
              <a:avLst/>
              <a:gdLst/>
              <a:ahLst/>
              <a:cxnLst/>
              <a:rect l="l" t="t" r="r" b="b"/>
              <a:pathLst>
                <a:path w="12154" h="10816" extrusionOk="0">
                  <a:moveTo>
                    <a:pt x="4164" y="927"/>
                  </a:moveTo>
                  <a:cubicBezTo>
                    <a:pt x="4167" y="927"/>
                    <a:pt x="4167" y="931"/>
                    <a:pt x="4173" y="932"/>
                  </a:cubicBezTo>
                  <a:lnTo>
                    <a:pt x="4173" y="932"/>
                  </a:lnTo>
                  <a:cubicBezTo>
                    <a:pt x="4169" y="973"/>
                    <a:pt x="4163" y="1015"/>
                    <a:pt x="4156" y="1057"/>
                  </a:cubicBezTo>
                  <a:lnTo>
                    <a:pt x="4156" y="1057"/>
                  </a:lnTo>
                  <a:cubicBezTo>
                    <a:pt x="4102" y="1108"/>
                    <a:pt x="4048" y="1160"/>
                    <a:pt x="3994" y="1211"/>
                  </a:cubicBezTo>
                  <a:lnTo>
                    <a:pt x="3994" y="1211"/>
                  </a:lnTo>
                  <a:cubicBezTo>
                    <a:pt x="4022" y="1111"/>
                    <a:pt x="4061" y="1014"/>
                    <a:pt x="4131" y="955"/>
                  </a:cubicBezTo>
                  <a:cubicBezTo>
                    <a:pt x="4153" y="932"/>
                    <a:pt x="4160" y="927"/>
                    <a:pt x="4164" y="927"/>
                  </a:cubicBezTo>
                  <a:close/>
                  <a:moveTo>
                    <a:pt x="3926" y="1614"/>
                  </a:moveTo>
                  <a:cubicBezTo>
                    <a:pt x="3934" y="1618"/>
                    <a:pt x="3936" y="1621"/>
                    <a:pt x="3935" y="1621"/>
                  </a:cubicBezTo>
                  <a:cubicBezTo>
                    <a:pt x="3934" y="1621"/>
                    <a:pt x="3930" y="1618"/>
                    <a:pt x="3926" y="1614"/>
                  </a:cubicBezTo>
                  <a:close/>
                  <a:moveTo>
                    <a:pt x="1856" y="8041"/>
                  </a:moveTo>
                  <a:cubicBezTo>
                    <a:pt x="1807" y="8351"/>
                    <a:pt x="1731" y="8655"/>
                    <a:pt x="1613" y="8946"/>
                  </a:cubicBezTo>
                  <a:cubicBezTo>
                    <a:pt x="1457" y="9305"/>
                    <a:pt x="1249" y="9605"/>
                    <a:pt x="953" y="9784"/>
                  </a:cubicBezTo>
                  <a:lnTo>
                    <a:pt x="953" y="9784"/>
                  </a:lnTo>
                  <a:cubicBezTo>
                    <a:pt x="958" y="9753"/>
                    <a:pt x="965" y="9721"/>
                    <a:pt x="972" y="9687"/>
                  </a:cubicBezTo>
                  <a:cubicBezTo>
                    <a:pt x="1057" y="9433"/>
                    <a:pt x="1210" y="9200"/>
                    <a:pt x="1327" y="8962"/>
                  </a:cubicBezTo>
                  <a:cubicBezTo>
                    <a:pt x="1503" y="8650"/>
                    <a:pt x="1680" y="8347"/>
                    <a:pt x="1856" y="8041"/>
                  </a:cubicBezTo>
                  <a:close/>
                  <a:moveTo>
                    <a:pt x="4227" y="1"/>
                  </a:moveTo>
                  <a:cubicBezTo>
                    <a:pt x="4169" y="1"/>
                    <a:pt x="4109" y="6"/>
                    <a:pt x="4046" y="16"/>
                  </a:cubicBezTo>
                  <a:cubicBezTo>
                    <a:pt x="3474" y="133"/>
                    <a:pt x="3172" y="685"/>
                    <a:pt x="3055" y="1225"/>
                  </a:cubicBezTo>
                  <a:cubicBezTo>
                    <a:pt x="3007" y="1491"/>
                    <a:pt x="3007" y="1810"/>
                    <a:pt x="3140" y="2063"/>
                  </a:cubicBezTo>
                  <a:cubicBezTo>
                    <a:pt x="3275" y="2279"/>
                    <a:pt x="3495" y="2407"/>
                    <a:pt x="3740" y="2407"/>
                  </a:cubicBezTo>
                  <a:cubicBezTo>
                    <a:pt x="3747" y="2407"/>
                    <a:pt x="3755" y="2407"/>
                    <a:pt x="3762" y="2407"/>
                  </a:cubicBezTo>
                  <a:lnTo>
                    <a:pt x="3762" y="2407"/>
                  </a:lnTo>
                  <a:cubicBezTo>
                    <a:pt x="3484" y="3175"/>
                    <a:pt x="3131" y="3911"/>
                    <a:pt x="2747" y="4633"/>
                  </a:cubicBezTo>
                  <a:lnTo>
                    <a:pt x="2747" y="4633"/>
                  </a:lnTo>
                  <a:cubicBezTo>
                    <a:pt x="2630" y="3479"/>
                    <a:pt x="2430" y="2330"/>
                    <a:pt x="2233" y="1189"/>
                  </a:cubicBezTo>
                  <a:cubicBezTo>
                    <a:pt x="2190" y="995"/>
                    <a:pt x="1988" y="871"/>
                    <a:pt x="1794" y="871"/>
                  </a:cubicBezTo>
                  <a:cubicBezTo>
                    <a:pt x="1754" y="871"/>
                    <a:pt x="1715" y="876"/>
                    <a:pt x="1677" y="887"/>
                  </a:cubicBezTo>
                  <a:cubicBezTo>
                    <a:pt x="1427" y="955"/>
                    <a:pt x="1310" y="1189"/>
                    <a:pt x="1359" y="1443"/>
                  </a:cubicBezTo>
                  <a:cubicBezTo>
                    <a:pt x="1631" y="2977"/>
                    <a:pt x="1905" y="4509"/>
                    <a:pt x="1947" y="6065"/>
                  </a:cubicBezTo>
                  <a:lnTo>
                    <a:pt x="1947" y="6065"/>
                  </a:lnTo>
                  <a:cubicBezTo>
                    <a:pt x="1875" y="6191"/>
                    <a:pt x="1802" y="6317"/>
                    <a:pt x="1729" y="6444"/>
                  </a:cubicBezTo>
                  <a:cubicBezTo>
                    <a:pt x="1310" y="7169"/>
                    <a:pt x="871" y="7906"/>
                    <a:pt x="488" y="8644"/>
                  </a:cubicBezTo>
                  <a:cubicBezTo>
                    <a:pt x="303" y="8982"/>
                    <a:pt x="118" y="9317"/>
                    <a:pt x="49" y="9687"/>
                  </a:cubicBezTo>
                  <a:cubicBezTo>
                    <a:pt x="1" y="10070"/>
                    <a:pt x="85" y="10610"/>
                    <a:pt x="488" y="10775"/>
                  </a:cubicBezTo>
                  <a:cubicBezTo>
                    <a:pt x="554" y="10803"/>
                    <a:pt x="627" y="10816"/>
                    <a:pt x="703" y="10816"/>
                  </a:cubicBezTo>
                  <a:cubicBezTo>
                    <a:pt x="998" y="10816"/>
                    <a:pt x="1346" y="10633"/>
                    <a:pt x="1544" y="10473"/>
                  </a:cubicBezTo>
                  <a:cubicBezTo>
                    <a:pt x="1830" y="10272"/>
                    <a:pt x="2048" y="10022"/>
                    <a:pt x="2217" y="9720"/>
                  </a:cubicBezTo>
                  <a:cubicBezTo>
                    <a:pt x="2584" y="9115"/>
                    <a:pt x="2737" y="8410"/>
                    <a:pt x="2805" y="7705"/>
                  </a:cubicBezTo>
                  <a:cubicBezTo>
                    <a:pt x="2844" y="7241"/>
                    <a:pt x="2857" y="6778"/>
                    <a:pt x="2850" y="6316"/>
                  </a:cubicBezTo>
                  <a:lnTo>
                    <a:pt x="2850" y="6316"/>
                  </a:lnTo>
                  <a:cubicBezTo>
                    <a:pt x="3208" y="5688"/>
                    <a:pt x="3556" y="5052"/>
                    <a:pt x="3877" y="4397"/>
                  </a:cubicBezTo>
                  <a:cubicBezTo>
                    <a:pt x="4131" y="3877"/>
                    <a:pt x="4365" y="3357"/>
                    <a:pt x="4566" y="2801"/>
                  </a:cubicBezTo>
                  <a:cubicBezTo>
                    <a:pt x="4724" y="2381"/>
                    <a:pt x="4892" y="1949"/>
                    <a:pt x="4998" y="1508"/>
                  </a:cubicBezTo>
                  <a:lnTo>
                    <a:pt x="4998" y="1508"/>
                  </a:lnTo>
                  <a:cubicBezTo>
                    <a:pt x="5096" y="1416"/>
                    <a:pt x="5195" y="1324"/>
                    <a:pt x="5293" y="1231"/>
                  </a:cubicBezTo>
                  <a:lnTo>
                    <a:pt x="5293" y="1231"/>
                  </a:lnTo>
                  <a:cubicBezTo>
                    <a:pt x="5532" y="1516"/>
                    <a:pt x="5791" y="1782"/>
                    <a:pt x="6093" y="1995"/>
                  </a:cubicBezTo>
                  <a:cubicBezTo>
                    <a:pt x="6465" y="2256"/>
                    <a:pt x="6873" y="2380"/>
                    <a:pt x="7298" y="2380"/>
                  </a:cubicBezTo>
                  <a:cubicBezTo>
                    <a:pt x="7450" y="2380"/>
                    <a:pt x="7603" y="2364"/>
                    <a:pt x="7758" y="2333"/>
                  </a:cubicBezTo>
                  <a:cubicBezTo>
                    <a:pt x="8378" y="2213"/>
                    <a:pt x="8983" y="2063"/>
                    <a:pt x="9619" y="2031"/>
                  </a:cubicBezTo>
                  <a:cubicBezTo>
                    <a:pt x="9864" y="2011"/>
                    <a:pt x="10109" y="2001"/>
                    <a:pt x="10353" y="2001"/>
                  </a:cubicBezTo>
                  <a:cubicBezTo>
                    <a:pt x="10747" y="2001"/>
                    <a:pt x="11140" y="2027"/>
                    <a:pt x="11533" y="2080"/>
                  </a:cubicBezTo>
                  <a:cubicBezTo>
                    <a:pt x="11568" y="2084"/>
                    <a:pt x="11602" y="2086"/>
                    <a:pt x="11636" y="2086"/>
                  </a:cubicBezTo>
                  <a:cubicBezTo>
                    <a:pt x="11848" y="2086"/>
                    <a:pt x="12030" y="1994"/>
                    <a:pt x="12089" y="1761"/>
                  </a:cubicBezTo>
                  <a:cubicBezTo>
                    <a:pt x="12154" y="1560"/>
                    <a:pt x="12021" y="1241"/>
                    <a:pt x="11787" y="1205"/>
                  </a:cubicBezTo>
                  <a:cubicBezTo>
                    <a:pt x="11287" y="1139"/>
                    <a:pt x="10784" y="1104"/>
                    <a:pt x="10283" y="1104"/>
                  </a:cubicBezTo>
                  <a:cubicBezTo>
                    <a:pt x="9537" y="1104"/>
                    <a:pt x="8793" y="1181"/>
                    <a:pt x="8060" y="1342"/>
                  </a:cubicBezTo>
                  <a:cubicBezTo>
                    <a:pt x="7785" y="1401"/>
                    <a:pt x="7529" y="1476"/>
                    <a:pt x="7272" y="1476"/>
                  </a:cubicBezTo>
                  <a:cubicBezTo>
                    <a:pt x="7088" y="1476"/>
                    <a:pt x="6904" y="1437"/>
                    <a:pt x="6714" y="1326"/>
                  </a:cubicBezTo>
                  <a:cubicBezTo>
                    <a:pt x="6311" y="1088"/>
                    <a:pt x="6009" y="722"/>
                    <a:pt x="5727" y="351"/>
                  </a:cubicBezTo>
                  <a:cubicBezTo>
                    <a:pt x="5616" y="211"/>
                    <a:pt x="5468" y="124"/>
                    <a:pt x="5318" y="124"/>
                  </a:cubicBezTo>
                  <a:cubicBezTo>
                    <a:pt x="5217" y="124"/>
                    <a:pt x="5115" y="163"/>
                    <a:pt x="5022" y="250"/>
                  </a:cubicBezTo>
                  <a:cubicBezTo>
                    <a:pt x="4983" y="285"/>
                    <a:pt x="4944" y="320"/>
                    <a:pt x="4906" y="355"/>
                  </a:cubicBezTo>
                  <a:lnTo>
                    <a:pt x="4906" y="355"/>
                  </a:lnTo>
                  <a:cubicBezTo>
                    <a:pt x="4760" y="140"/>
                    <a:pt x="4527" y="1"/>
                    <a:pt x="4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8"/>
            <p:cNvSpPr/>
            <p:nvPr/>
          </p:nvSpPr>
          <p:spPr>
            <a:xfrm>
              <a:off x="2413775" y="3069975"/>
              <a:ext cx="349475" cy="244200"/>
            </a:xfrm>
            <a:custGeom>
              <a:avLst/>
              <a:gdLst/>
              <a:ahLst/>
              <a:cxnLst/>
              <a:rect l="l" t="t" r="r" b="b"/>
              <a:pathLst>
                <a:path w="13979" h="9768" extrusionOk="0">
                  <a:moveTo>
                    <a:pt x="3469" y="1"/>
                  </a:moveTo>
                  <a:cubicBezTo>
                    <a:pt x="3219" y="1"/>
                    <a:pt x="3018" y="202"/>
                    <a:pt x="3018" y="452"/>
                  </a:cubicBezTo>
                  <a:cubicBezTo>
                    <a:pt x="3018" y="452"/>
                    <a:pt x="3018" y="452"/>
                    <a:pt x="3018" y="452"/>
                  </a:cubicBezTo>
                  <a:lnTo>
                    <a:pt x="3018" y="452"/>
                  </a:lnTo>
                  <a:cubicBezTo>
                    <a:pt x="3034" y="1947"/>
                    <a:pt x="3018" y="3442"/>
                    <a:pt x="2949" y="4937"/>
                  </a:cubicBezTo>
                  <a:cubicBezTo>
                    <a:pt x="2917" y="5674"/>
                    <a:pt x="2885" y="6412"/>
                    <a:pt x="2832" y="7153"/>
                  </a:cubicBezTo>
                  <a:cubicBezTo>
                    <a:pt x="2803" y="7555"/>
                    <a:pt x="2771" y="7970"/>
                    <a:pt x="2685" y="8367"/>
                  </a:cubicBezTo>
                  <a:lnTo>
                    <a:pt x="2685" y="8367"/>
                  </a:lnTo>
                  <a:cubicBezTo>
                    <a:pt x="2112" y="7516"/>
                    <a:pt x="1679" y="6570"/>
                    <a:pt x="1400" y="5580"/>
                  </a:cubicBezTo>
                  <a:lnTo>
                    <a:pt x="1400" y="5580"/>
                  </a:lnTo>
                  <a:cubicBezTo>
                    <a:pt x="1551" y="3910"/>
                    <a:pt x="1581" y="2237"/>
                    <a:pt x="1253" y="585"/>
                  </a:cubicBezTo>
                  <a:cubicBezTo>
                    <a:pt x="1213" y="367"/>
                    <a:pt x="1020" y="259"/>
                    <a:pt x="825" y="259"/>
                  </a:cubicBezTo>
                  <a:cubicBezTo>
                    <a:pt x="630" y="259"/>
                    <a:pt x="433" y="367"/>
                    <a:pt x="383" y="585"/>
                  </a:cubicBezTo>
                  <a:cubicBezTo>
                    <a:pt x="1" y="2271"/>
                    <a:pt x="56" y="4017"/>
                    <a:pt x="498" y="5670"/>
                  </a:cubicBezTo>
                  <a:lnTo>
                    <a:pt x="498" y="5670"/>
                  </a:lnTo>
                  <a:cubicBezTo>
                    <a:pt x="421" y="6455"/>
                    <a:pt x="317" y="7236"/>
                    <a:pt x="213" y="8007"/>
                  </a:cubicBezTo>
                  <a:cubicBezTo>
                    <a:pt x="181" y="8241"/>
                    <a:pt x="447" y="8463"/>
                    <a:pt x="669" y="8463"/>
                  </a:cubicBezTo>
                  <a:cubicBezTo>
                    <a:pt x="935" y="8463"/>
                    <a:pt x="1088" y="8241"/>
                    <a:pt x="1120" y="8007"/>
                  </a:cubicBezTo>
                  <a:cubicBezTo>
                    <a:pt x="1140" y="7851"/>
                    <a:pt x="1160" y="7694"/>
                    <a:pt x="1180" y="7537"/>
                  </a:cubicBezTo>
                  <a:lnTo>
                    <a:pt x="1180" y="7537"/>
                  </a:lnTo>
                  <a:cubicBezTo>
                    <a:pt x="1231" y="7645"/>
                    <a:pt x="1283" y="7752"/>
                    <a:pt x="1338" y="7858"/>
                  </a:cubicBezTo>
                  <a:cubicBezTo>
                    <a:pt x="1676" y="8495"/>
                    <a:pt x="2079" y="9083"/>
                    <a:pt x="2514" y="9635"/>
                  </a:cubicBezTo>
                  <a:cubicBezTo>
                    <a:pt x="2591" y="9725"/>
                    <a:pt x="2705" y="9767"/>
                    <a:pt x="2820" y="9767"/>
                  </a:cubicBezTo>
                  <a:cubicBezTo>
                    <a:pt x="2984" y="9767"/>
                    <a:pt x="3151" y="9683"/>
                    <a:pt x="3219" y="9535"/>
                  </a:cubicBezTo>
                  <a:cubicBezTo>
                    <a:pt x="3538" y="8882"/>
                    <a:pt x="3638" y="8177"/>
                    <a:pt x="3707" y="7435"/>
                  </a:cubicBezTo>
                  <a:cubicBezTo>
                    <a:pt x="3771" y="6666"/>
                    <a:pt x="3808" y="5892"/>
                    <a:pt x="3840" y="5102"/>
                  </a:cubicBezTo>
                  <a:cubicBezTo>
                    <a:pt x="3850" y="4926"/>
                    <a:pt x="3858" y="4749"/>
                    <a:pt x="3866" y="4572"/>
                  </a:cubicBezTo>
                  <a:lnTo>
                    <a:pt x="3866" y="4572"/>
                  </a:lnTo>
                  <a:cubicBezTo>
                    <a:pt x="4202" y="5698"/>
                    <a:pt x="4619" y="6801"/>
                    <a:pt x="5117" y="7874"/>
                  </a:cubicBezTo>
                  <a:cubicBezTo>
                    <a:pt x="5185" y="8020"/>
                    <a:pt x="5351" y="8099"/>
                    <a:pt x="5514" y="8099"/>
                  </a:cubicBezTo>
                  <a:cubicBezTo>
                    <a:pt x="5630" y="8099"/>
                    <a:pt x="5745" y="8059"/>
                    <a:pt x="5822" y="7975"/>
                  </a:cubicBezTo>
                  <a:cubicBezTo>
                    <a:pt x="5914" y="7861"/>
                    <a:pt x="6006" y="7751"/>
                    <a:pt x="6098" y="7642"/>
                  </a:cubicBezTo>
                  <a:lnTo>
                    <a:pt x="6098" y="7642"/>
                  </a:lnTo>
                  <a:cubicBezTo>
                    <a:pt x="6136" y="7706"/>
                    <a:pt x="6173" y="7772"/>
                    <a:pt x="6209" y="7838"/>
                  </a:cubicBezTo>
                  <a:cubicBezTo>
                    <a:pt x="6303" y="7991"/>
                    <a:pt x="6445" y="8062"/>
                    <a:pt x="6591" y="8062"/>
                  </a:cubicBezTo>
                  <a:cubicBezTo>
                    <a:pt x="6703" y="8062"/>
                    <a:pt x="6818" y="8020"/>
                    <a:pt x="6914" y="7939"/>
                  </a:cubicBezTo>
                  <a:cubicBezTo>
                    <a:pt x="7042" y="7828"/>
                    <a:pt x="7201" y="7791"/>
                    <a:pt x="7362" y="7791"/>
                  </a:cubicBezTo>
                  <a:cubicBezTo>
                    <a:pt x="7516" y="7791"/>
                    <a:pt x="7671" y="7825"/>
                    <a:pt x="7801" y="7858"/>
                  </a:cubicBezTo>
                  <a:cubicBezTo>
                    <a:pt x="8256" y="7939"/>
                    <a:pt x="8675" y="8076"/>
                    <a:pt x="9131" y="8124"/>
                  </a:cubicBezTo>
                  <a:cubicBezTo>
                    <a:pt x="9215" y="8133"/>
                    <a:pt x="9298" y="8137"/>
                    <a:pt x="9380" y="8137"/>
                  </a:cubicBezTo>
                  <a:cubicBezTo>
                    <a:pt x="9803" y="8137"/>
                    <a:pt x="10197" y="8030"/>
                    <a:pt x="10605" y="7874"/>
                  </a:cubicBezTo>
                  <a:cubicBezTo>
                    <a:pt x="10766" y="7815"/>
                    <a:pt x="10939" y="7731"/>
                    <a:pt x="11114" y="7731"/>
                  </a:cubicBezTo>
                  <a:cubicBezTo>
                    <a:pt x="11141" y="7731"/>
                    <a:pt x="11167" y="7733"/>
                    <a:pt x="11194" y="7737"/>
                  </a:cubicBezTo>
                  <a:cubicBezTo>
                    <a:pt x="11278" y="7737"/>
                    <a:pt x="11395" y="7790"/>
                    <a:pt x="11395" y="7822"/>
                  </a:cubicBezTo>
                  <a:cubicBezTo>
                    <a:pt x="11469" y="8019"/>
                    <a:pt x="11649" y="8151"/>
                    <a:pt x="11845" y="8151"/>
                  </a:cubicBezTo>
                  <a:cubicBezTo>
                    <a:pt x="11919" y="8151"/>
                    <a:pt x="11995" y="8133"/>
                    <a:pt x="12068" y="8092"/>
                  </a:cubicBezTo>
                  <a:cubicBezTo>
                    <a:pt x="12320" y="7947"/>
                    <a:pt x="12591" y="7871"/>
                    <a:pt x="12872" y="7871"/>
                  </a:cubicBezTo>
                  <a:cubicBezTo>
                    <a:pt x="12983" y="7871"/>
                    <a:pt x="13095" y="7883"/>
                    <a:pt x="13209" y="7907"/>
                  </a:cubicBezTo>
                  <a:cubicBezTo>
                    <a:pt x="13244" y="7914"/>
                    <a:pt x="13279" y="7917"/>
                    <a:pt x="13312" y="7917"/>
                  </a:cubicBezTo>
                  <a:cubicBezTo>
                    <a:pt x="13807" y="7917"/>
                    <a:pt x="13979" y="7146"/>
                    <a:pt x="13442" y="7032"/>
                  </a:cubicBezTo>
                  <a:cubicBezTo>
                    <a:pt x="13259" y="6994"/>
                    <a:pt x="13076" y="6975"/>
                    <a:pt x="12895" y="6975"/>
                  </a:cubicBezTo>
                  <a:cubicBezTo>
                    <a:pt x="12582" y="6975"/>
                    <a:pt x="12274" y="7032"/>
                    <a:pt x="11982" y="7143"/>
                  </a:cubicBezTo>
                  <a:lnTo>
                    <a:pt x="11982" y="7143"/>
                  </a:lnTo>
                  <a:cubicBezTo>
                    <a:pt x="11762" y="6941"/>
                    <a:pt x="11461" y="6828"/>
                    <a:pt x="11143" y="6828"/>
                  </a:cubicBezTo>
                  <a:cubicBezTo>
                    <a:pt x="11115" y="6828"/>
                    <a:pt x="11088" y="6829"/>
                    <a:pt x="11061" y="6831"/>
                  </a:cubicBezTo>
                  <a:cubicBezTo>
                    <a:pt x="10457" y="6882"/>
                    <a:pt x="9944" y="7234"/>
                    <a:pt x="9345" y="7234"/>
                  </a:cubicBezTo>
                  <a:cubicBezTo>
                    <a:pt x="9329" y="7234"/>
                    <a:pt x="9312" y="7234"/>
                    <a:pt x="9296" y="7234"/>
                  </a:cubicBezTo>
                  <a:cubicBezTo>
                    <a:pt x="8792" y="7218"/>
                    <a:pt x="8305" y="7016"/>
                    <a:pt x="7821" y="6931"/>
                  </a:cubicBezTo>
                  <a:cubicBezTo>
                    <a:pt x="7683" y="6912"/>
                    <a:pt x="7547" y="6901"/>
                    <a:pt x="7415" y="6901"/>
                  </a:cubicBezTo>
                  <a:cubicBezTo>
                    <a:pt x="7189" y="6901"/>
                    <a:pt x="6973" y="6933"/>
                    <a:pt x="6767" y="7010"/>
                  </a:cubicBezTo>
                  <a:lnTo>
                    <a:pt x="6767" y="7010"/>
                  </a:lnTo>
                  <a:cubicBezTo>
                    <a:pt x="6695" y="6891"/>
                    <a:pt x="6625" y="6772"/>
                    <a:pt x="6560" y="6649"/>
                  </a:cubicBezTo>
                  <a:cubicBezTo>
                    <a:pt x="6471" y="6507"/>
                    <a:pt x="6302" y="6420"/>
                    <a:pt x="6138" y="6420"/>
                  </a:cubicBezTo>
                  <a:cubicBezTo>
                    <a:pt x="6028" y="6420"/>
                    <a:pt x="5920" y="6460"/>
                    <a:pt x="5839" y="6549"/>
                  </a:cubicBezTo>
                  <a:cubicBezTo>
                    <a:pt x="5765" y="6639"/>
                    <a:pt x="5691" y="6728"/>
                    <a:pt x="5617" y="6816"/>
                  </a:cubicBezTo>
                  <a:lnTo>
                    <a:pt x="5617" y="6816"/>
                  </a:lnTo>
                  <a:cubicBezTo>
                    <a:pt x="4745" y="4789"/>
                    <a:pt x="4170" y="2636"/>
                    <a:pt x="3924" y="452"/>
                  </a:cubicBezTo>
                  <a:cubicBezTo>
                    <a:pt x="3892" y="202"/>
                    <a:pt x="3739" y="1"/>
                    <a:pt x="3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8"/>
            <p:cNvSpPr/>
            <p:nvPr/>
          </p:nvSpPr>
          <p:spPr>
            <a:xfrm>
              <a:off x="2758275" y="3244950"/>
              <a:ext cx="29350" cy="22700"/>
            </a:xfrm>
            <a:custGeom>
              <a:avLst/>
              <a:gdLst/>
              <a:ahLst/>
              <a:cxnLst/>
              <a:rect l="l" t="t" r="r" b="b"/>
              <a:pathLst>
                <a:path w="1174" h="908" extrusionOk="0">
                  <a:moveTo>
                    <a:pt x="589" y="1"/>
                  </a:moveTo>
                  <a:cubicBezTo>
                    <a:pt x="17" y="1"/>
                    <a:pt x="1" y="908"/>
                    <a:pt x="589" y="908"/>
                  </a:cubicBezTo>
                  <a:cubicBezTo>
                    <a:pt x="1173" y="908"/>
                    <a:pt x="1173" y="1"/>
                    <a:pt x="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8"/>
            <p:cNvSpPr/>
            <p:nvPr/>
          </p:nvSpPr>
          <p:spPr>
            <a:xfrm>
              <a:off x="2154650" y="3314575"/>
              <a:ext cx="509575" cy="71875"/>
            </a:xfrm>
            <a:custGeom>
              <a:avLst/>
              <a:gdLst/>
              <a:ahLst/>
              <a:cxnLst/>
              <a:rect l="l" t="t" r="r" b="b"/>
              <a:pathLst>
                <a:path w="20383" h="2875" extrusionOk="0">
                  <a:moveTo>
                    <a:pt x="19979" y="1"/>
                  </a:moveTo>
                  <a:cubicBezTo>
                    <a:pt x="19963" y="1"/>
                    <a:pt x="19947" y="2"/>
                    <a:pt x="19931" y="4"/>
                  </a:cubicBezTo>
                  <a:cubicBezTo>
                    <a:pt x="14878" y="508"/>
                    <a:pt x="9805" y="1028"/>
                    <a:pt x="4752" y="1532"/>
                  </a:cubicBezTo>
                  <a:cubicBezTo>
                    <a:pt x="3309" y="1681"/>
                    <a:pt x="1883" y="1818"/>
                    <a:pt x="456" y="1967"/>
                  </a:cubicBezTo>
                  <a:cubicBezTo>
                    <a:pt x="218" y="1983"/>
                    <a:pt x="1" y="2152"/>
                    <a:pt x="1" y="2422"/>
                  </a:cubicBezTo>
                  <a:cubicBezTo>
                    <a:pt x="1" y="2633"/>
                    <a:pt x="205" y="2874"/>
                    <a:pt x="434" y="2874"/>
                  </a:cubicBezTo>
                  <a:cubicBezTo>
                    <a:pt x="441" y="2874"/>
                    <a:pt x="449" y="2874"/>
                    <a:pt x="456" y="2873"/>
                  </a:cubicBezTo>
                  <a:cubicBezTo>
                    <a:pt x="5525" y="2354"/>
                    <a:pt x="10578" y="1850"/>
                    <a:pt x="15647" y="1330"/>
                  </a:cubicBezTo>
                  <a:cubicBezTo>
                    <a:pt x="17078" y="1197"/>
                    <a:pt x="18504" y="1044"/>
                    <a:pt x="19931" y="911"/>
                  </a:cubicBezTo>
                  <a:cubicBezTo>
                    <a:pt x="20165" y="875"/>
                    <a:pt x="20382" y="710"/>
                    <a:pt x="20382" y="456"/>
                  </a:cubicBezTo>
                  <a:cubicBezTo>
                    <a:pt x="20382" y="237"/>
                    <a:pt x="20206" y="1"/>
                    <a:pt x="199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8"/>
            <p:cNvSpPr/>
            <p:nvPr/>
          </p:nvSpPr>
          <p:spPr>
            <a:xfrm>
              <a:off x="2431275" y="3362500"/>
              <a:ext cx="228400" cy="51375"/>
            </a:xfrm>
            <a:custGeom>
              <a:avLst/>
              <a:gdLst/>
              <a:ahLst/>
              <a:cxnLst/>
              <a:rect l="l" t="t" r="r" b="b"/>
              <a:pathLst>
                <a:path w="9136" h="2055" extrusionOk="0">
                  <a:moveTo>
                    <a:pt x="8704" y="1"/>
                  </a:moveTo>
                  <a:cubicBezTo>
                    <a:pt x="8696" y="1"/>
                    <a:pt x="8688" y="1"/>
                    <a:pt x="8680" y="1"/>
                  </a:cubicBezTo>
                  <a:cubicBezTo>
                    <a:pt x="5912" y="336"/>
                    <a:pt x="3140" y="739"/>
                    <a:pt x="372" y="1174"/>
                  </a:cubicBezTo>
                  <a:cubicBezTo>
                    <a:pt x="134" y="1210"/>
                    <a:pt x="1" y="1512"/>
                    <a:pt x="69" y="1730"/>
                  </a:cubicBezTo>
                  <a:cubicBezTo>
                    <a:pt x="126" y="1950"/>
                    <a:pt x="317" y="2054"/>
                    <a:pt x="532" y="2054"/>
                  </a:cubicBezTo>
                  <a:cubicBezTo>
                    <a:pt x="561" y="2054"/>
                    <a:pt x="591" y="2052"/>
                    <a:pt x="621" y="2048"/>
                  </a:cubicBezTo>
                  <a:cubicBezTo>
                    <a:pt x="3293" y="1613"/>
                    <a:pt x="5993" y="1243"/>
                    <a:pt x="8680" y="908"/>
                  </a:cubicBezTo>
                  <a:cubicBezTo>
                    <a:pt x="8914" y="872"/>
                    <a:pt x="9136" y="723"/>
                    <a:pt x="9136" y="453"/>
                  </a:cubicBezTo>
                  <a:cubicBezTo>
                    <a:pt x="9136" y="242"/>
                    <a:pt x="8947" y="1"/>
                    <a:pt x="8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18"/>
          <p:cNvGrpSpPr/>
          <p:nvPr/>
        </p:nvGrpSpPr>
        <p:grpSpPr>
          <a:xfrm rot="3583445">
            <a:off x="7995751" y="4911455"/>
            <a:ext cx="105431" cy="96688"/>
            <a:chOff x="2488150" y="1686025"/>
            <a:chExt cx="184500" cy="169175"/>
          </a:xfrm>
        </p:grpSpPr>
        <p:sp>
          <p:nvSpPr>
            <p:cNvPr id="1920" name="Google Shape;1920;p18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8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">
    <p:spTree>
      <p:nvGrpSpPr>
        <p:cNvPr id="1" name="Shape 1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3" name="Google Shape;192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4" name="Google Shape;1924;p19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925" name="Google Shape;1925;p19"/>
          <p:cNvGrpSpPr/>
          <p:nvPr/>
        </p:nvGrpSpPr>
        <p:grpSpPr>
          <a:xfrm>
            <a:off x="8728820" y="1501341"/>
            <a:ext cx="957316" cy="2089513"/>
            <a:chOff x="6748325" y="1744775"/>
            <a:chExt cx="631350" cy="1378125"/>
          </a:xfrm>
        </p:grpSpPr>
        <p:sp>
          <p:nvSpPr>
            <p:cNvPr id="1926" name="Google Shape;1926;p19"/>
            <p:cNvSpPr/>
            <p:nvPr/>
          </p:nvSpPr>
          <p:spPr>
            <a:xfrm>
              <a:off x="6748325" y="1804825"/>
              <a:ext cx="70950" cy="56275"/>
            </a:xfrm>
            <a:custGeom>
              <a:avLst/>
              <a:gdLst/>
              <a:ahLst/>
              <a:cxnLst/>
              <a:rect l="l" t="t" r="r" b="b"/>
              <a:pathLst>
                <a:path w="2838" h="2251" extrusionOk="0">
                  <a:moveTo>
                    <a:pt x="0" y="0"/>
                  </a:moveTo>
                  <a:lnTo>
                    <a:pt x="0" y="641"/>
                  </a:lnTo>
                  <a:cubicBezTo>
                    <a:pt x="838" y="1044"/>
                    <a:pt x="1612" y="1564"/>
                    <a:pt x="2317" y="2184"/>
                  </a:cubicBezTo>
                  <a:cubicBezTo>
                    <a:pt x="2369" y="2229"/>
                    <a:pt x="2435" y="2251"/>
                    <a:pt x="2500" y="2251"/>
                  </a:cubicBezTo>
                  <a:cubicBezTo>
                    <a:pt x="2582" y="2251"/>
                    <a:pt x="2664" y="2217"/>
                    <a:pt x="2720" y="2152"/>
                  </a:cubicBezTo>
                  <a:cubicBezTo>
                    <a:pt x="2837" y="2031"/>
                    <a:pt x="2821" y="1850"/>
                    <a:pt x="2704" y="1749"/>
                  </a:cubicBezTo>
                  <a:cubicBezTo>
                    <a:pt x="1882" y="1024"/>
                    <a:pt x="975" y="439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9"/>
            <p:cNvSpPr/>
            <p:nvPr/>
          </p:nvSpPr>
          <p:spPr>
            <a:xfrm>
              <a:off x="6748325" y="1752825"/>
              <a:ext cx="226675" cy="349200"/>
            </a:xfrm>
            <a:custGeom>
              <a:avLst/>
              <a:gdLst/>
              <a:ahLst/>
              <a:cxnLst/>
              <a:rect l="l" t="t" r="r" b="b"/>
              <a:pathLst>
                <a:path w="9067" h="13968" extrusionOk="0">
                  <a:moveTo>
                    <a:pt x="0" y="1"/>
                  </a:moveTo>
                  <a:lnTo>
                    <a:pt x="0" y="622"/>
                  </a:lnTo>
                  <a:cubicBezTo>
                    <a:pt x="4852" y="2519"/>
                    <a:pt x="7926" y="7202"/>
                    <a:pt x="8478" y="13701"/>
                  </a:cubicBezTo>
                  <a:cubicBezTo>
                    <a:pt x="8495" y="13850"/>
                    <a:pt x="8632" y="13967"/>
                    <a:pt x="8765" y="13967"/>
                  </a:cubicBezTo>
                  <a:lnTo>
                    <a:pt x="8797" y="13967"/>
                  </a:lnTo>
                  <a:cubicBezTo>
                    <a:pt x="8950" y="13951"/>
                    <a:pt x="9067" y="13802"/>
                    <a:pt x="9067" y="13649"/>
                  </a:cubicBezTo>
                  <a:cubicBezTo>
                    <a:pt x="8462" y="6831"/>
                    <a:pt x="5190" y="193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9"/>
            <p:cNvSpPr/>
            <p:nvPr/>
          </p:nvSpPr>
          <p:spPr>
            <a:xfrm>
              <a:off x="6748325" y="2593100"/>
              <a:ext cx="586825" cy="289625"/>
            </a:xfrm>
            <a:custGeom>
              <a:avLst/>
              <a:gdLst/>
              <a:ahLst/>
              <a:cxnLst/>
              <a:rect l="l" t="t" r="r" b="b"/>
              <a:pathLst>
                <a:path w="23473" h="11585" extrusionOk="0">
                  <a:moveTo>
                    <a:pt x="22852" y="0"/>
                  </a:moveTo>
                  <a:cubicBezTo>
                    <a:pt x="22497" y="0"/>
                    <a:pt x="22231" y="270"/>
                    <a:pt x="22231" y="621"/>
                  </a:cubicBezTo>
                  <a:cubicBezTo>
                    <a:pt x="22231" y="758"/>
                    <a:pt x="22280" y="874"/>
                    <a:pt x="22348" y="975"/>
                  </a:cubicBezTo>
                  <a:lnTo>
                    <a:pt x="15180" y="8160"/>
                  </a:lnTo>
                  <a:lnTo>
                    <a:pt x="8680" y="8160"/>
                  </a:lnTo>
                  <a:cubicBezTo>
                    <a:pt x="5271" y="7289"/>
                    <a:pt x="2402" y="6129"/>
                    <a:pt x="0" y="4634"/>
                  </a:cubicBezTo>
                  <a:lnTo>
                    <a:pt x="0" y="5323"/>
                  </a:lnTo>
                  <a:cubicBezTo>
                    <a:pt x="1898" y="6447"/>
                    <a:pt x="4062" y="7390"/>
                    <a:pt x="6548" y="8160"/>
                  </a:cubicBezTo>
                  <a:lnTo>
                    <a:pt x="975" y="8160"/>
                  </a:lnTo>
                  <a:cubicBezTo>
                    <a:pt x="657" y="7995"/>
                    <a:pt x="319" y="7809"/>
                    <a:pt x="0" y="7608"/>
                  </a:cubicBezTo>
                  <a:lnTo>
                    <a:pt x="0" y="8277"/>
                  </a:lnTo>
                  <a:cubicBezTo>
                    <a:pt x="2736" y="9840"/>
                    <a:pt x="5456" y="10731"/>
                    <a:pt x="7640" y="11218"/>
                  </a:cubicBezTo>
                  <a:cubicBezTo>
                    <a:pt x="8849" y="11500"/>
                    <a:pt x="9889" y="11585"/>
                    <a:pt x="9925" y="11585"/>
                  </a:cubicBezTo>
                  <a:lnTo>
                    <a:pt x="9957" y="11585"/>
                  </a:lnTo>
                  <a:cubicBezTo>
                    <a:pt x="10090" y="11585"/>
                    <a:pt x="10227" y="11468"/>
                    <a:pt x="10243" y="11319"/>
                  </a:cubicBezTo>
                  <a:cubicBezTo>
                    <a:pt x="10243" y="11166"/>
                    <a:pt x="10127" y="11017"/>
                    <a:pt x="9973" y="11017"/>
                  </a:cubicBezTo>
                  <a:cubicBezTo>
                    <a:pt x="9957" y="11017"/>
                    <a:pt x="8950" y="10932"/>
                    <a:pt x="7757" y="10662"/>
                  </a:cubicBezTo>
                  <a:cubicBezTo>
                    <a:pt x="5928" y="10243"/>
                    <a:pt x="3679" y="9538"/>
                    <a:pt x="1362" y="8345"/>
                  </a:cubicBezTo>
                  <a:lnTo>
                    <a:pt x="7205" y="8345"/>
                  </a:lnTo>
                  <a:cubicBezTo>
                    <a:pt x="8192" y="8647"/>
                    <a:pt x="9252" y="8917"/>
                    <a:pt x="10344" y="9151"/>
                  </a:cubicBezTo>
                  <a:lnTo>
                    <a:pt x="10409" y="9151"/>
                  </a:lnTo>
                  <a:cubicBezTo>
                    <a:pt x="10546" y="9151"/>
                    <a:pt x="10662" y="9066"/>
                    <a:pt x="10695" y="8933"/>
                  </a:cubicBezTo>
                  <a:cubicBezTo>
                    <a:pt x="10731" y="8764"/>
                    <a:pt x="10630" y="8615"/>
                    <a:pt x="10461" y="8579"/>
                  </a:cubicBezTo>
                  <a:cubicBezTo>
                    <a:pt x="10127" y="8514"/>
                    <a:pt x="9788" y="8430"/>
                    <a:pt x="9470" y="8345"/>
                  </a:cubicBezTo>
                  <a:lnTo>
                    <a:pt x="15212" y="8345"/>
                  </a:lnTo>
                  <a:cubicBezTo>
                    <a:pt x="15244" y="8345"/>
                    <a:pt x="15264" y="8345"/>
                    <a:pt x="15280" y="8329"/>
                  </a:cubicBezTo>
                  <a:lnTo>
                    <a:pt x="22481" y="1124"/>
                  </a:lnTo>
                  <a:cubicBezTo>
                    <a:pt x="22598" y="1193"/>
                    <a:pt x="22719" y="1245"/>
                    <a:pt x="22852" y="1245"/>
                  </a:cubicBezTo>
                  <a:cubicBezTo>
                    <a:pt x="23186" y="1245"/>
                    <a:pt x="23472" y="959"/>
                    <a:pt x="23472" y="621"/>
                  </a:cubicBezTo>
                  <a:cubicBezTo>
                    <a:pt x="23472" y="270"/>
                    <a:pt x="23186" y="0"/>
                    <a:pt x="2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9"/>
            <p:cNvSpPr/>
            <p:nvPr/>
          </p:nvSpPr>
          <p:spPr>
            <a:xfrm>
              <a:off x="6748325" y="2642650"/>
              <a:ext cx="277450" cy="98650"/>
            </a:xfrm>
            <a:custGeom>
              <a:avLst/>
              <a:gdLst/>
              <a:ahLst/>
              <a:cxnLst/>
              <a:rect l="l" t="t" r="r" b="b"/>
              <a:pathLst>
                <a:path w="11098" h="3946" extrusionOk="0">
                  <a:moveTo>
                    <a:pt x="0" y="1"/>
                  </a:moveTo>
                  <a:lnTo>
                    <a:pt x="0" y="674"/>
                  </a:lnTo>
                  <a:cubicBezTo>
                    <a:pt x="5037" y="3559"/>
                    <a:pt x="10695" y="3945"/>
                    <a:pt x="10779" y="3945"/>
                  </a:cubicBezTo>
                  <a:lnTo>
                    <a:pt x="10795" y="3945"/>
                  </a:lnTo>
                  <a:cubicBezTo>
                    <a:pt x="10949" y="3945"/>
                    <a:pt x="11082" y="3829"/>
                    <a:pt x="11082" y="3675"/>
                  </a:cubicBezTo>
                  <a:cubicBezTo>
                    <a:pt x="11098" y="3510"/>
                    <a:pt x="10981" y="3373"/>
                    <a:pt x="10812" y="3357"/>
                  </a:cubicBezTo>
                  <a:cubicBezTo>
                    <a:pt x="10747" y="3357"/>
                    <a:pt x="4969" y="297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9"/>
            <p:cNvSpPr/>
            <p:nvPr/>
          </p:nvSpPr>
          <p:spPr>
            <a:xfrm>
              <a:off x="6748325" y="1744775"/>
              <a:ext cx="615325" cy="857200"/>
            </a:xfrm>
            <a:custGeom>
              <a:avLst/>
              <a:gdLst/>
              <a:ahLst/>
              <a:cxnLst/>
              <a:rect l="l" t="t" r="r" b="b"/>
              <a:pathLst>
                <a:path w="24613" h="34288" extrusionOk="0">
                  <a:moveTo>
                    <a:pt x="19628" y="18218"/>
                  </a:moveTo>
                  <a:cubicBezTo>
                    <a:pt x="19914" y="18218"/>
                    <a:pt x="20148" y="18456"/>
                    <a:pt x="20148" y="18738"/>
                  </a:cubicBezTo>
                  <a:cubicBezTo>
                    <a:pt x="20148" y="19024"/>
                    <a:pt x="19914" y="19278"/>
                    <a:pt x="19628" y="19278"/>
                  </a:cubicBezTo>
                  <a:cubicBezTo>
                    <a:pt x="19326" y="19278"/>
                    <a:pt x="19092" y="19024"/>
                    <a:pt x="19092" y="18738"/>
                  </a:cubicBezTo>
                  <a:cubicBezTo>
                    <a:pt x="19092" y="18456"/>
                    <a:pt x="19326" y="18218"/>
                    <a:pt x="19628" y="18218"/>
                  </a:cubicBezTo>
                  <a:close/>
                  <a:moveTo>
                    <a:pt x="5509" y="27990"/>
                  </a:moveTo>
                  <a:cubicBezTo>
                    <a:pt x="5775" y="28731"/>
                    <a:pt x="6061" y="29384"/>
                    <a:pt x="6363" y="29940"/>
                  </a:cubicBezTo>
                  <a:lnTo>
                    <a:pt x="4868" y="29940"/>
                  </a:lnTo>
                  <a:cubicBezTo>
                    <a:pt x="4650" y="29400"/>
                    <a:pt x="4417" y="28763"/>
                    <a:pt x="4199" y="27990"/>
                  </a:cubicBezTo>
                  <a:close/>
                  <a:moveTo>
                    <a:pt x="7253" y="27990"/>
                  </a:moveTo>
                  <a:cubicBezTo>
                    <a:pt x="7556" y="28747"/>
                    <a:pt x="7943" y="29384"/>
                    <a:pt x="8446" y="29940"/>
                  </a:cubicBezTo>
                  <a:lnTo>
                    <a:pt x="7036" y="29940"/>
                  </a:lnTo>
                  <a:cubicBezTo>
                    <a:pt x="6734" y="29384"/>
                    <a:pt x="6415" y="28747"/>
                    <a:pt x="6129" y="27990"/>
                  </a:cubicBezTo>
                  <a:close/>
                  <a:moveTo>
                    <a:pt x="18488" y="1"/>
                  </a:moveTo>
                  <a:cubicBezTo>
                    <a:pt x="18133" y="1"/>
                    <a:pt x="17847" y="287"/>
                    <a:pt x="17847" y="641"/>
                  </a:cubicBezTo>
                  <a:cubicBezTo>
                    <a:pt x="17847" y="790"/>
                    <a:pt x="17916" y="927"/>
                    <a:pt x="18016" y="1044"/>
                  </a:cubicBezTo>
                  <a:lnTo>
                    <a:pt x="11351" y="9067"/>
                  </a:lnTo>
                  <a:cubicBezTo>
                    <a:pt x="11335" y="9087"/>
                    <a:pt x="11335" y="9103"/>
                    <a:pt x="11335" y="9119"/>
                  </a:cubicBezTo>
                  <a:lnTo>
                    <a:pt x="11335" y="21293"/>
                  </a:lnTo>
                  <a:lnTo>
                    <a:pt x="8144" y="21293"/>
                  </a:lnTo>
                  <a:cubicBezTo>
                    <a:pt x="8027" y="20333"/>
                    <a:pt x="7943" y="19362"/>
                    <a:pt x="7842" y="18387"/>
                  </a:cubicBezTo>
                  <a:cubicBezTo>
                    <a:pt x="7608" y="15869"/>
                    <a:pt x="7386" y="13499"/>
                    <a:pt x="6951" y="11686"/>
                  </a:cubicBezTo>
                  <a:cubicBezTo>
                    <a:pt x="6500" y="9808"/>
                    <a:pt x="5811" y="8144"/>
                    <a:pt x="4904" y="6718"/>
                  </a:cubicBezTo>
                  <a:cubicBezTo>
                    <a:pt x="4850" y="6633"/>
                    <a:pt x="4756" y="6588"/>
                    <a:pt x="4660" y="6588"/>
                  </a:cubicBezTo>
                  <a:cubicBezTo>
                    <a:pt x="4605" y="6588"/>
                    <a:pt x="4550" y="6602"/>
                    <a:pt x="4501" y="6633"/>
                  </a:cubicBezTo>
                  <a:cubicBezTo>
                    <a:pt x="4364" y="6718"/>
                    <a:pt x="4332" y="6903"/>
                    <a:pt x="4417" y="7036"/>
                  </a:cubicBezTo>
                  <a:cubicBezTo>
                    <a:pt x="5291" y="8398"/>
                    <a:pt x="5944" y="10010"/>
                    <a:pt x="6399" y="11823"/>
                  </a:cubicBezTo>
                  <a:cubicBezTo>
                    <a:pt x="6818" y="13584"/>
                    <a:pt x="7036" y="15953"/>
                    <a:pt x="7270" y="18436"/>
                  </a:cubicBezTo>
                  <a:cubicBezTo>
                    <a:pt x="7354" y="19395"/>
                    <a:pt x="7455" y="20350"/>
                    <a:pt x="7556" y="21293"/>
                  </a:cubicBezTo>
                  <a:lnTo>
                    <a:pt x="6548" y="21293"/>
                  </a:lnTo>
                  <a:cubicBezTo>
                    <a:pt x="6516" y="20974"/>
                    <a:pt x="6480" y="20652"/>
                    <a:pt x="6448" y="20317"/>
                  </a:cubicBezTo>
                  <a:cubicBezTo>
                    <a:pt x="6278" y="18806"/>
                    <a:pt x="6097" y="17094"/>
                    <a:pt x="5827" y="15232"/>
                  </a:cubicBezTo>
                  <a:cubicBezTo>
                    <a:pt x="5138" y="10159"/>
                    <a:pt x="3091" y="6569"/>
                    <a:pt x="0" y="4788"/>
                  </a:cubicBezTo>
                  <a:lnTo>
                    <a:pt x="0" y="5477"/>
                  </a:lnTo>
                  <a:cubicBezTo>
                    <a:pt x="2773" y="7238"/>
                    <a:pt x="4618" y="10614"/>
                    <a:pt x="5255" y="15297"/>
                  </a:cubicBezTo>
                  <a:cubicBezTo>
                    <a:pt x="5525" y="17178"/>
                    <a:pt x="5710" y="18875"/>
                    <a:pt x="5859" y="20386"/>
                  </a:cubicBezTo>
                  <a:cubicBezTo>
                    <a:pt x="6214" y="23493"/>
                    <a:pt x="6464" y="25943"/>
                    <a:pt x="7169" y="27788"/>
                  </a:cubicBezTo>
                  <a:lnTo>
                    <a:pt x="6061" y="27788"/>
                  </a:lnTo>
                  <a:cubicBezTo>
                    <a:pt x="5642" y="26595"/>
                    <a:pt x="5307" y="25121"/>
                    <a:pt x="5170" y="23356"/>
                  </a:cubicBezTo>
                  <a:cubicBezTo>
                    <a:pt x="4687" y="17025"/>
                    <a:pt x="3796" y="10397"/>
                    <a:pt x="0" y="7254"/>
                  </a:cubicBezTo>
                  <a:lnTo>
                    <a:pt x="0" y="8060"/>
                  </a:lnTo>
                  <a:cubicBezTo>
                    <a:pt x="3309" y="11203"/>
                    <a:pt x="4131" y="17448"/>
                    <a:pt x="4586" y="23408"/>
                  </a:cubicBezTo>
                  <a:cubicBezTo>
                    <a:pt x="4719" y="25137"/>
                    <a:pt x="5037" y="26579"/>
                    <a:pt x="5440" y="27788"/>
                  </a:cubicBezTo>
                  <a:lnTo>
                    <a:pt x="4147" y="27788"/>
                  </a:lnTo>
                  <a:cubicBezTo>
                    <a:pt x="3828" y="26632"/>
                    <a:pt x="3558" y="25205"/>
                    <a:pt x="3409" y="23472"/>
                  </a:cubicBezTo>
                  <a:cubicBezTo>
                    <a:pt x="3039" y="19161"/>
                    <a:pt x="2535" y="13366"/>
                    <a:pt x="0" y="10111"/>
                  </a:cubicBezTo>
                  <a:lnTo>
                    <a:pt x="0" y="11118"/>
                  </a:lnTo>
                  <a:cubicBezTo>
                    <a:pt x="1830" y="14023"/>
                    <a:pt x="2418" y="18738"/>
                    <a:pt x="2837" y="23525"/>
                  </a:cubicBezTo>
                  <a:cubicBezTo>
                    <a:pt x="2990" y="25221"/>
                    <a:pt x="3240" y="26632"/>
                    <a:pt x="3542" y="27788"/>
                  </a:cubicBezTo>
                  <a:lnTo>
                    <a:pt x="2450" y="27788"/>
                  </a:lnTo>
                  <a:cubicBezTo>
                    <a:pt x="2116" y="26680"/>
                    <a:pt x="1797" y="25254"/>
                    <a:pt x="1665" y="23626"/>
                  </a:cubicBezTo>
                  <a:cubicBezTo>
                    <a:pt x="1612" y="23154"/>
                    <a:pt x="1580" y="22667"/>
                    <a:pt x="1544" y="22163"/>
                  </a:cubicBezTo>
                  <a:cubicBezTo>
                    <a:pt x="1310" y="19177"/>
                    <a:pt x="1040" y="15800"/>
                    <a:pt x="0" y="13298"/>
                  </a:cubicBezTo>
                  <a:lnTo>
                    <a:pt x="0" y="15131"/>
                  </a:lnTo>
                  <a:cubicBezTo>
                    <a:pt x="573" y="17295"/>
                    <a:pt x="790" y="19882"/>
                    <a:pt x="959" y="22215"/>
                  </a:cubicBezTo>
                  <a:cubicBezTo>
                    <a:pt x="1008" y="22719"/>
                    <a:pt x="1040" y="23207"/>
                    <a:pt x="1076" y="23674"/>
                  </a:cubicBezTo>
                  <a:cubicBezTo>
                    <a:pt x="1225" y="25270"/>
                    <a:pt x="1528" y="26680"/>
                    <a:pt x="1846" y="27788"/>
                  </a:cubicBezTo>
                  <a:lnTo>
                    <a:pt x="16" y="27788"/>
                  </a:lnTo>
                  <a:cubicBezTo>
                    <a:pt x="16" y="27772"/>
                    <a:pt x="0" y="27740"/>
                    <a:pt x="0" y="27724"/>
                  </a:cubicBezTo>
                  <a:lnTo>
                    <a:pt x="0" y="29134"/>
                  </a:lnTo>
                  <a:cubicBezTo>
                    <a:pt x="504" y="30141"/>
                    <a:pt x="1161" y="31064"/>
                    <a:pt x="2047" y="31834"/>
                  </a:cubicBezTo>
                  <a:cubicBezTo>
                    <a:pt x="2418" y="32156"/>
                    <a:pt x="2837" y="32422"/>
                    <a:pt x="3276" y="32676"/>
                  </a:cubicBezTo>
                  <a:cubicBezTo>
                    <a:pt x="2184" y="32321"/>
                    <a:pt x="1076" y="31870"/>
                    <a:pt x="0" y="31213"/>
                  </a:cubicBezTo>
                  <a:lnTo>
                    <a:pt x="0" y="31902"/>
                  </a:lnTo>
                  <a:cubicBezTo>
                    <a:pt x="3478" y="33848"/>
                    <a:pt x="7270" y="34118"/>
                    <a:pt x="9252" y="34251"/>
                  </a:cubicBezTo>
                  <a:lnTo>
                    <a:pt x="9369" y="34272"/>
                  </a:lnTo>
                  <a:cubicBezTo>
                    <a:pt x="9522" y="34272"/>
                    <a:pt x="9623" y="34288"/>
                    <a:pt x="9639" y="34288"/>
                  </a:cubicBezTo>
                  <a:lnTo>
                    <a:pt x="9655" y="34288"/>
                  </a:lnTo>
                  <a:cubicBezTo>
                    <a:pt x="9804" y="34288"/>
                    <a:pt x="9941" y="34171"/>
                    <a:pt x="9957" y="34018"/>
                  </a:cubicBezTo>
                  <a:cubicBezTo>
                    <a:pt x="9957" y="33848"/>
                    <a:pt x="9840" y="33715"/>
                    <a:pt x="9687" y="33699"/>
                  </a:cubicBezTo>
                  <a:lnTo>
                    <a:pt x="9502" y="33699"/>
                  </a:lnTo>
                  <a:cubicBezTo>
                    <a:pt x="8632" y="33631"/>
                    <a:pt x="4485" y="33196"/>
                    <a:pt x="2434" y="31399"/>
                  </a:cubicBezTo>
                  <a:cubicBezTo>
                    <a:pt x="1342" y="30444"/>
                    <a:pt x="621" y="29283"/>
                    <a:pt x="101" y="27990"/>
                  </a:cubicBezTo>
                  <a:lnTo>
                    <a:pt x="1898" y="27990"/>
                  </a:lnTo>
                  <a:cubicBezTo>
                    <a:pt x="2047" y="28445"/>
                    <a:pt x="2184" y="28848"/>
                    <a:pt x="2301" y="29198"/>
                  </a:cubicBezTo>
                  <a:cubicBezTo>
                    <a:pt x="2340" y="29308"/>
                    <a:pt x="2456" y="29382"/>
                    <a:pt x="2580" y="29382"/>
                  </a:cubicBezTo>
                  <a:cubicBezTo>
                    <a:pt x="2610" y="29382"/>
                    <a:pt x="2641" y="29377"/>
                    <a:pt x="2672" y="29368"/>
                  </a:cubicBezTo>
                  <a:cubicBezTo>
                    <a:pt x="2821" y="29315"/>
                    <a:pt x="2906" y="29150"/>
                    <a:pt x="2853" y="28997"/>
                  </a:cubicBezTo>
                  <a:cubicBezTo>
                    <a:pt x="2736" y="28695"/>
                    <a:pt x="2620" y="28360"/>
                    <a:pt x="2503" y="27990"/>
                  </a:cubicBezTo>
                  <a:lnTo>
                    <a:pt x="3595" y="27990"/>
                  </a:lnTo>
                  <a:cubicBezTo>
                    <a:pt x="3812" y="28795"/>
                    <a:pt x="4046" y="29468"/>
                    <a:pt x="4264" y="30020"/>
                  </a:cubicBezTo>
                  <a:lnTo>
                    <a:pt x="4264" y="30041"/>
                  </a:lnTo>
                  <a:cubicBezTo>
                    <a:pt x="4264" y="30057"/>
                    <a:pt x="4284" y="30089"/>
                    <a:pt x="4300" y="30105"/>
                  </a:cubicBezTo>
                  <a:cubicBezTo>
                    <a:pt x="4868" y="31499"/>
                    <a:pt x="5392" y="32156"/>
                    <a:pt x="5424" y="32204"/>
                  </a:cubicBezTo>
                  <a:cubicBezTo>
                    <a:pt x="5482" y="32281"/>
                    <a:pt x="5569" y="32320"/>
                    <a:pt x="5657" y="32320"/>
                  </a:cubicBezTo>
                  <a:cubicBezTo>
                    <a:pt x="5721" y="32320"/>
                    <a:pt x="5787" y="32299"/>
                    <a:pt x="5843" y="32257"/>
                  </a:cubicBezTo>
                  <a:cubicBezTo>
                    <a:pt x="5960" y="32156"/>
                    <a:pt x="5976" y="31971"/>
                    <a:pt x="5875" y="31854"/>
                  </a:cubicBezTo>
                  <a:cubicBezTo>
                    <a:pt x="5875" y="31834"/>
                    <a:pt x="5456" y="31298"/>
                    <a:pt x="4953" y="30141"/>
                  </a:cubicBezTo>
                  <a:lnTo>
                    <a:pt x="6464" y="30141"/>
                  </a:lnTo>
                  <a:cubicBezTo>
                    <a:pt x="7507" y="31987"/>
                    <a:pt x="8595" y="32793"/>
                    <a:pt x="8664" y="32841"/>
                  </a:cubicBezTo>
                  <a:cubicBezTo>
                    <a:pt x="8718" y="32875"/>
                    <a:pt x="8781" y="32893"/>
                    <a:pt x="8842" y="32893"/>
                  </a:cubicBezTo>
                  <a:cubicBezTo>
                    <a:pt x="8931" y="32893"/>
                    <a:pt x="9017" y="32855"/>
                    <a:pt x="9067" y="32777"/>
                  </a:cubicBezTo>
                  <a:cubicBezTo>
                    <a:pt x="9167" y="32640"/>
                    <a:pt x="9135" y="32458"/>
                    <a:pt x="8998" y="32374"/>
                  </a:cubicBezTo>
                  <a:cubicBezTo>
                    <a:pt x="8982" y="32358"/>
                    <a:pt x="8075" y="31685"/>
                    <a:pt x="7153" y="30141"/>
                  </a:cubicBezTo>
                  <a:lnTo>
                    <a:pt x="8632" y="30141"/>
                  </a:lnTo>
                  <a:cubicBezTo>
                    <a:pt x="8732" y="30222"/>
                    <a:pt x="8833" y="30323"/>
                    <a:pt x="8934" y="30407"/>
                  </a:cubicBezTo>
                  <a:cubicBezTo>
                    <a:pt x="8988" y="30454"/>
                    <a:pt x="9057" y="30479"/>
                    <a:pt x="9126" y="30479"/>
                  </a:cubicBezTo>
                  <a:cubicBezTo>
                    <a:pt x="9205" y="30479"/>
                    <a:pt x="9283" y="30446"/>
                    <a:pt x="9337" y="30375"/>
                  </a:cubicBezTo>
                  <a:cubicBezTo>
                    <a:pt x="9401" y="30307"/>
                    <a:pt x="9421" y="30222"/>
                    <a:pt x="9401" y="30141"/>
                  </a:cubicBezTo>
                  <a:lnTo>
                    <a:pt x="19628" y="30141"/>
                  </a:lnTo>
                  <a:cubicBezTo>
                    <a:pt x="19676" y="30141"/>
                    <a:pt x="19713" y="30089"/>
                    <a:pt x="19713" y="30041"/>
                  </a:cubicBezTo>
                  <a:lnTo>
                    <a:pt x="19713" y="19443"/>
                  </a:lnTo>
                  <a:cubicBezTo>
                    <a:pt x="20063" y="19395"/>
                    <a:pt x="20349" y="19109"/>
                    <a:pt x="20349" y="18738"/>
                  </a:cubicBezTo>
                  <a:cubicBezTo>
                    <a:pt x="20349" y="18335"/>
                    <a:pt x="20015" y="18017"/>
                    <a:pt x="19628" y="18017"/>
                  </a:cubicBezTo>
                  <a:cubicBezTo>
                    <a:pt x="19225" y="18017"/>
                    <a:pt x="18891" y="18335"/>
                    <a:pt x="18891" y="18738"/>
                  </a:cubicBezTo>
                  <a:cubicBezTo>
                    <a:pt x="18891" y="19109"/>
                    <a:pt x="19173" y="19395"/>
                    <a:pt x="19527" y="19443"/>
                  </a:cubicBezTo>
                  <a:lnTo>
                    <a:pt x="19527" y="29940"/>
                  </a:lnTo>
                  <a:lnTo>
                    <a:pt x="9268" y="29940"/>
                  </a:lnTo>
                  <a:cubicBezTo>
                    <a:pt x="8664" y="29416"/>
                    <a:pt x="8212" y="28779"/>
                    <a:pt x="7874" y="27990"/>
                  </a:cubicBezTo>
                  <a:lnTo>
                    <a:pt x="15647" y="27990"/>
                  </a:lnTo>
                  <a:cubicBezTo>
                    <a:pt x="15699" y="27990"/>
                    <a:pt x="15748" y="27941"/>
                    <a:pt x="15748" y="27889"/>
                  </a:cubicBezTo>
                  <a:lnTo>
                    <a:pt x="15748" y="15313"/>
                  </a:lnTo>
                  <a:lnTo>
                    <a:pt x="23388" y="15313"/>
                  </a:lnTo>
                  <a:cubicBezTo>
                    <a:pt x="23440" y="15599"/>
                    <a:pt x="23690" y="15837"/>
                    <a:pt x="23992" y="15837"/>
                  </a:cubicBezTo>
                  <a:cubicBezTo>
                    <a:pt x="24347" y="15837"/>
                    <a:pt x="24613" y="15550"/>
                    <a:pt x="24613" y="15212"/>
                  </a:cubicBezTo>
                  <a:cubicBezTo>
                    <a:pt x="24613" y="14861"/>
                    <a:pt x="24347" y="14591"/>
                    <a:pt x="23992" y="14591"/>
                  </a:cubicBezTo>
                  <a:cubicBezTo>
                    <a:pt x="23690" y="14591"/>
                    <a:pt x="23440" y="14809"/>
                    <a:pt x="23388" y="15111"/>
                  </a:cubicBezTo>
                  <a:lnTo>
                    <a:pt x="15647" y="15111"/>
                  </a:lnTo>
                  <a:cubicBezTo>
                    <a:pt x="15599" y="15111"/>
                    <a:pt x="15546" y="15164"/>
                    <a:pt x="15546" y="15212"/>
                  </a:cubicBezTo>
                  <a:lnTo>
                    <a:pt x="15546" y="27788"/>
                  </a:lnTo>
                  <a:lnTo>
                    <a:pt x="7789" y="27788"/>
                  </a:lnTo>
                  <a:cubicBezTo>
                    <a:pt x="7153" y="26261"/>
                    <a:pt x="6867" y="24198"/>
                    <a:pt x="6564" y="21478"/>
                  </a:cubicBezTo>
                  <a:lnTo>
                    <a:pt x="7572" y="21478"/>
                  </a:lnTo>
                  <a:cubicBezTo>
                    <a:pt x="7773" y="23271"/>
                    <a:pt x="8027" y="25004"/>
                    <a:pt x="8414" y="26430"/>
                  </a:cubicBezTo>
                  <a:cubicBezTo>
                    <a:pt x="8462" y="26563"/>
                    <a:pt x="8563" y="26648"/>
                    <a:pt x="8696" y="26648"/>
                  </a:cubicBezTo>
                  <a:lnTo>
                    <a:pt x="8781" y="26648"/>
                  </a:lnTo>
                  <a:cubicBezTo>
                    <a:pt x="8934" y="26595"/>
                    <a:pt x="9018" y="26446"/>
                    <a:pt x="8982" y="26277"/>
                  </a:cubicBezTo>
                  <a:cubicBezTo>
                    <a:pt x="8595" y="24903"/>
                    <a:pt x="8362" y="23239"/>
                    <a:pt x="8160" y="21478"/>
                  </a:cubicBezTo>
                  <a:lnTo>
                    <a:pt x="11416" y="21478"/>
                  </a:lnTo>
                  <a:cubicBezTo>
                    <a:pt x="11484" y="21478"/>
                    <a:pt x="11517" y="21442"/>
                    <a:pt x="11517" y="21377"/>
                  </a:cubicBezTo>
                  <a:lnTo>
                    <a:pt x="11517" y="9152"/>
                  </a:lnTo>
                  <a:lnTo>
                    <a:pt x="18165" y="1161"/>
                  </a:lnTo>
                  <a:cubicBezTo>
                    <a:pt x="18266" y="1230"/>
                    <a:pt x="18367" y="1262"/>
                    <a:pt x="18488" y="1262"/>
                  </a:cubicBezTo>
                  <a:cubicBezTo>
                    <a:pt x="18822" y="1262"/>
                    <a:pt x="19108" y="976"/>
                    <a:pt x="19108" y="641"/>
                  </a:cubicBezTo>
                  <a:cubicBezTo>
                    <a:pt x="19108" y="287"/>
                    <a:pt x="18822" y="1"/>
                    <a:pt x="18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9"/>
            <p:cNvSpPr/>
            <p:nvPr/>
          </p:nvSpPr>
          <p:spPr>
            <a:xfrm>
              <a:off x="6748325" y="2284225"/>
              <a:ext cx="5050" cy="56650"/>
            </a:xfrm>
            <a:custGeom>
              <a:avLst/>
              <a:gdLst/>
              <a:ahLst/>
              <a:cxnLst/>
              <a:rect l="l" t="t" r="r" b="b"/>
              <a:pathLst>
                <a:path w="202" h="2266" extrusionOk="0">
                  <a:moveTo>
                    <a:pt x="0" y="1"/>
                  </a:moveTo>
                  <a:lnTo>
                    <a:pt x="0" y="2265"/>
                  </a:lnTo>
                  <a:cubicBezTo>
                    <a:pt x="117" y="2233"/>
                    <a:pt x="202" y="2096"/>
                    <a:pt x="186" y="1963"/>
                  </a:cubicBezTo>
                  <a:lnTo>
                    <a:pt x="101" y="1024"/>
                  </a:lnTo>
                  <a:cubicBezTo>
                    <a:pt x="69" y="686"/>
                    <a:pt x="33" y="35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9"/>
            <p:cNvSpPr/>
            <p:nvPr/>
          </p:nvSpPr>
          <p:spPr>
            <a:xfrm>
              <a:off x="6748325" y="2688375"/>
              <a:ext cx="631350" cy="434525"/>
            </a:xfrm>
            <a:custGeom>
              <a:avLst/>
              <a:gdLst/>
              <a:ahLst/>
              <a:cxnLst/>
              <a:rect l="l" t="t" r="r" b="b"/>
              <a:pathLst>
                <a:path w="25254" h="17381" extrusionOk="0">
                  <a:moveTo>
                    <a:pt x="24613" y="1"/>
                  </a:moveTo>
                  <a:cubicBezTo>
                    <a:pt x="24278" y="1"/>
                    <a:pt x="23992" y="271"/>
                    <a:pt x="23992" y="622"/>
                  </a:cubicBezTo>
                  <a:cubicBezTo>
                    <a:pt x="23992" y="940"/>
                    <a:pt x="24230" y="1178"/>
                    <a:pt x="24532" y="1226"/>
                  </a:cubicBezTo>
                  <a:lnTo>
                    <a:pt x="24532" y="4200"/>
                  </a:lnTo>
                  <a:lnTo>
                    <a:pt x="13854" y="14963"/>
                  </a:lnTo>
                  <a:lnTo>
                    <a:pt x="9941" y="14963"/>
                  </a:lnTo>
                  <a:cubicBezTo>
                    <a:pt x="9973" y="14926"/>
                    <a:pt x="10006" y="14894"/>
                    <a:pt x="10026" y="14826"/>
                  </a:cubicBezTo>
                  <a:cubicBezTo>
                    <a:pt x="10042" y="14676"/>
                    <a:pt x="9941" y="14523"/>
                    <a:pt x="9788" y="14491"/>
                  </a:cubicBezTo>
                  <a:cubicBezTo>
                    <a:pt x="8998" y="14338"/>
                    <a:pt x="8229" y="14157"/>
                    <a:pt x="7471" y="13971"/>
                  </a:cubicBezTo>
                  <a:cubicBezTo>
                    <a:pt x="4751" y="13266"/>
                    <a:pt x="2269" y="12291"/>
                    <a:pt x="0" y="11066"/>
                  </a:cubicBezTo>
                  <a:lnTo>
                    <a:pt x="0" y="11719"/>
                  </a:lnTo>
                  <a:cubicBezTo>
                    <a:pt x="2233" y="12895"/>
                    <a:pt x="4667" y="13834"/>
                    <a:pt x="7322" y="14523"/>
                  </a:cubicBezTo>
                  <a:cubicBezTo>
                    <a:pt x="7959" y="14693"/>
                    <a:pt x="8595" y="14826"/>
                    <a:pt x="9236" y="14963"/>
                  </a:cubicBezTo>
                  <a:lnTo>
                    <a:pt x="3192" y="14963"/>
                  </a:lnTo>
                  <a:cubicBezTo>
                    <a:pt x="3139" y="14963"/>
                    <a:pt x="3107" y="14995"/>
                    <a:pt x="3091" y="15027"/>
                  </a:cubicBezTo>
                  <a:cubicBezTo>
                    <a:pt x="2015" y="14640"/>
                    <a:pt x="992" y="14189"/>
                    <a:pt x="0" y="13685"/>
                  </a:cubicBezTo>
                  <a:lnTo>
                    <a:pt x="0" y="14338"/>
                  </a:lnTo>
                  <a:cubicBezTo>
                    <a:pt x="3055" y="15833"/>
                    <a:pt x="6516" y="16856"/>
                    <a:pt x="10360" y="17380"/>
                  </a:cubicBezTo>
                  <a:lnTo>
                    <a:pt x="10409" y="17380"/>
                  </a:lnTo>
                  <a:cubicBezTo>
                    <a:pt x="10546" y="17380"/>
                    <a:pt x="10679" y="17279"/>
                    <a:pt x="10695" y="17126"/>
                  </a:cubicBezTo>
                  <a:cubicBezTo>
                    <a:pt x="10711" y="16977"/>
                    <a:pt x="10594" y="16824"/>
                    <a:pt x="10445" y="16808"/>
                  </a:cubicBezTo>
                  <a:cubicBezTo>
                    <a:pt x="7959" y="16474"/>
                    <a:pt x="5642" y="15918"/>
                    <a:pt x="3478" y="15164"/>
                  </a:cubicBezTo>
                  <a:lnTo>
                    <a:pt x="13902" y="15164"/>
                  </a:lnTo>
                  <a:cubicBezTo>
                    <a:pt x="13918" y="15164"/>
                    <a:pt x="13955" y="15144"/>
                    <a:pt x="13971" y="15128"/>
                  </a:cubicBezTo>
                  <a:lnTo>
                    <a:pt x="24681" y="4300"/>
                  </a:lnTo>
                  <a:cubicBezTo>
                    <a:pt x="24713" y="4284"/>
                    <a:pt x="24713" y="4264"/>
                    <a:pt x="24713" y="4232"/>
                  </a:cubicBezTo>
                  <a:lnTo>
                    <a:pt x="24713" y="1226"/>
                  </a:lnTo>
                  <a:cubicBezTo>
                    <a:pt x="25016" y="1178"/>
                    <a:pt x="25253" y="940"/>
                    <a:pt x="25253" y="622"/>
                  </a:cubicBezTo>
                  <a:cubicBezTo>
                    <a:pt x="25253" y="271"/>
                    <a:pt x="24967" y="1"/>
                    <a:pt x="246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9"/>
            <p:cNvSpPr/>
            <p:nvPr/>
          </p:nvSpPr>
          <p:spPr>
            <a:xfrm>
              <a:off x="6748325" y="2585525"/>
              <a:ext cx="256100" cy="81925"/>
            </a:xfrm>
            <a:custGeom>
              <a:avLst/>
              <a:gdLst/>
              <a:ahLst/>
              <a:cxnLst/>
              <a:rect l="l" t="t" r="r" b="b"/>
              <a:pathLst>
                <a:path w="10244" h="3277" extrusionOk="0">
                  <a:moveTo>
                    <a:pt x="0" y="1"/>
                  </a:moveTo>
                  <a:lnTo>
                    <a:pt x="0" y="674"/>
                  </a:lnTo>
                  <a:cubicBezTo>
                    <a:pt x="621" y="976"/>
                    <a:pt x="1241" y="1246"/>
                    <a:pt x="1866" y="1496"/>
                  </a:cubicBezTo>
                  <a:lnTo>
                    <a:pt x="0" y="1496"/>
                  </a:lnTo>
                  <a:lnTo>
                    <a:pt x="0" y="1697"/>
                  </a:lnTo>
                  <a:lnTo>
                    <a:pt x="2386" y="1697"/>
                  </a:lnTo>
                  <a:cubicBezTo>
                    <a:pt x="6178" y="3059"/>
                    <a:pt x="9687" y="3261"/>
                    <a:pt x="9941" y="3277"/>
                  </a:cubicBezTo>
                  <a:lnTo>
                    <a:pt x="9957" y="3277"/>
                  </a:lnTo>
                  <a:cubicBezTo>
                    <a:pt x="10106" y="3277"/>
                    <a:pt x="10227" y="3160"/>
                    <a:pt x="10243" y="3007"/>
                  </a:cubicBezTo>
                  <a:cubicBezTo>
                    <a:pt x="10243" y="2838"/>
                    <a:pt x="10127" y="2705"/>
                    <a:pt x="9957" y="2689"/>
                  </a:cubicBezTo>
                  <a:cubicBezTo>
                    <a:pt x="9889" y="2689"/>
                    <a:pt x="4618" y="240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9"/>
            <p:cNvSpPr/>
            <p:nvPr/>
          </p:nvSpPr>
          <p:spPr>
            <a:xfrm>
              <a:off x="6748325" y="2902850"/>
              <a:ext cx="249350" cy="99550"/>
            </a:xfrm>
            <a:custGeom>
              <a:avLst/>
              <a:gdLst/>
              <a:ahLst/>
              <a:cxnLst/>
              <a:rect l="l" t="t" r="r" b="b"/>
              <a:pathLst>
                <a:path w="9974" h="3982" extrusionOk="0">
                  <a:moveTo>
                    <a:pt x="0" y="1"/>
                  </a:moveTo>
                  <a:lnTo>
                    <a:pt x="0" y="658"/>
                  </a:lnTo>
                  <a:cubicBezTo>
                    <a:pt x="4332" y="3007"/>
                    <a:pt x="8229" y="3764"/>
                    <a:pt x="9623" y="3982"/>
                  </a:cubicBezTo>
                  <a:lnTo>
                    <a:pt x="9655" y="3982"/>
                  </a:lnTo>
                  <a:cubicBezTo>
                    <a:pt x="9804" y="3982"/>
                    <a:pt x="9925" y="3881"/>
                    <a:pt x="9941" y="3728"/>
                  </a:cubicBezTo>
                  <a:cubicBezTo>
                    <a:pt x="9973" y="3579"/>
                    <a:pt x="9857" y="3426"/>
                    <a:pt x="9703" y="3394"/>
                  </a:cubicBezTo>
                  <a:cubicBezTo>
                    <a:pt x="8313" y="3192"/>
                    <a:pt x="4364" y="241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9"/>
            <p:cNvSpPr/>
            <p:nvPr/>
          </p:nvSpPr>
          <p:spPr>
            <a:xfrm>
              <a:off x="6748325" y="2843325"/>
              <a:ext cx="256500" cy="101150"/>
            </a:xfrm>
            <a:custGeom>
              <a:avLst/>
              <a:gdLst/>
              <a:ahLst/>
              <a:cxnLst/>
              <a:rect l="l" t="t" r="r" b="b"/>
              <a:pathLst>
                <a:path w="10260" h="4046" extrusionOk="0">
                  <a:moveTo>
                    <a:pt x="0" y="0"/>
                  </a:moveTo>
                  <a:lnTo>
                    <a:pt x="0" y="653"/>
                  </a:lnTo>
                  <a:cubicBezTo>
                    <a:pt x="5190" y="3490"/>
                    <a:pt x="9824" y="4030"/>
                    <a:pt x="9925" y="4030"/>
                  </a:cubicBezTo>
                  <a:cubicBezTo>
                    <a:pt x="9925" y="4046"/>
                    <a:pt x="9941" y="4046"/>
                    <a:pt x="9957" y="4046"/>
                  </a:cubicBezTo>
                  <a:cubicBezTo>
                    <a:pt x="10090" y="4046"/>
                    <a:pt x="10227" y="3929"/>
                    <a:pt x="10243" y="3776"/>
                  </a:cubicBezTo>
                  <a:cubicBezTo>
                    <a:pt x="10259" y="3627"/>
                    <a:pt x="10143" y="3474"/>
                    <a:pt x="9973" y="3458"/>
                  </a:cubicBezTo>
                  <a:cubicBezTo>
                    <a:pt x="9889" y="3458"/>
                    <a:pt x="5170" y="2902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6" name="Google Shape;1936;p19"/>
          <p:cNvGrpSpPr/>
          <p:nvPr/>
        </p:nvGrpSpPr>
        <p:grpSpPr>
          <a:xfrm rot="-5400000">
            <a:off x="8411770" y="613241"/>
            <a:ext cx="1060044" cy="106151"/>
            <a:chOff x="3020150" y="2074125"/>
            <a:chExt cx="529625" cy="53025"/>
          </a:xfrm>
        </p:grpSpPr>
        <p:sp>
          <p:nvSpPr>
            <p:cNvPr id="1937" name="Google Shape;1937;p19"/>
            <p:cNvSpPr/>
            <p:nvPr/>
          </p:nvSpPr>
          <p:spPr>
            <a:xfrm>
              <a:off x="3020150" y="2074125"/>
              <a:ext cx="37625" cy="53025"/>
            </a:xfrm>
            <a:custGeom>
              <a:avLst/>
              <a:gdLst/>
              <a:ahLst/>
              <a:cxnLst/>
              <a:rect l="l" t="t" r="r" b="b"/>
              <a:pathLst>
                <a:path w="1505" h="2121" extrusionOk="0">
                  <a:moveTo>
                    <a:pt x="762" y="0"/>
                  </a:moveTo>
                  <a:cubicBezTo>
                    <a:pt x="646" y="0"/>
                    <a:pt x="549" y="35"/>
                    <a:pt x="451" y="66"/>
                  </a:cubicBezTo>
                  <a:cubicBezTo>
                    <a:pt x="354" y="97"/>
                    <a:pt x="277" y="163"/>
                    <a:pt x="211" y="229"/>
                  </a:cubicBezTo>
                  <a:cubicBezTo>
                    <a:pt x="145" y="291"/>
                    <a:pt x="98" y="389"/>
                    <a:pt x="63" y="486"/>
                  </a:cubicBezTo>
                  <a:cubicBezTo>
                    <a:pt x="32" y="602"/>
                    <a:pt x="1" y="715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82" y="1783"/>
                    <a:pt x="211" y="1911"/>
                  </a:cubicBezTo>
                  <a:cubicBezTo>
                    <a:pt x="339" y="2059"/>
                    <a:pt x="533" y="2121"/>
                    <a:pt x="762" y="2121"/>
                  </a:cubicBezTo>
                  <a:cubicBezTo>
                    <a:pt x="1003" y="2121"/>
                    <a:pt x="1197" y="2059"/>
                    <a:pt x="1325" y="1927"/>
                  </a:cubicBezTo>
                  <a:cubicBezTo>
                    <a:pt x="1442" y="1799"/>
                    <a:pt x="1504" y="1620"/>
                    <a:pt x="1504" y="1379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9"/>
                  </a:lnTo>
                  <a:cubicBezTo>
                    <a:pt x="1131" y="1426"/>
                    <a:pt x="1116" y="1476"/>
                    <a:pt x="1116" y="1523"/>
                  </a:cubicBezTo>
                  <a:cubicBezTo>
                    <a:pt x="1100" y="1573"/>
                    <a:pt x="1085" y="1620"/>
                    <a:pt x="1053" y="1651"/>
                  </a:cubicBezTo>
                  <a:cubicBezTo>
                    <a:pt x="1034" y="1701"/>
                    <a:pt x="987" y="1717"/>
                    <a:pt x="937" y="1748"/>
                  </a:cubicBezTo>
                  <a:cubicBezTo>
                    <a:pt x="906" y="1767"/>
                    <a:pt x="840" y="1783"/>
                    <a:pt x="762" y="1783"/>
                  </a:cubicBezTo>
                  <a:cubicBezTo>
                    <a:pt x="696" y="1783"/>
                    <a:pt x="630" y="1767"/>
                    <a:pt x="599" y="1748"/>
                  </a:cubicBezTo>
                  <a:cubicBezTo>
                    <a:pt x="549" y="1717"/>
                    <a:pt x="502" y="1686"/>
                    <a:pt x="471" y="1651"/>
                  </a:cubicBezTo>
                  <a:cubicBezTo>
                    <a:pt x="451" y="1604"/>
                    <a:pt x="420" y="1554"/>
                    <a:pt x="405" y="1507"/>
                  </a:cubicBezTo>
                  <a:cubicBezTo>
                    <a:pt x="405" y="1457"/>
                    <a:pt x="389" y="1395"/>
                    <a:pt x="389" y="1329"/>
                  </a:cubicBezTo>
                  <a:lnTo>
                    <a:pt x="389" y="812"/>
                  </a:lnTo>
                  <a:cubicBezTo>
                    <a:pt x="389" y="746"/>
                    <a:pt x="405" y="699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4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4"/>
                    <a:pt x="1019" y="455"/>
                    <a:pt x="1053" y="486"/>
                  </a:cubicBezTo>
                  <a:cubicBezTo>
                    <a:pt x="1085" y="521"/>
                    <a:pt x="1100" y="567"/>
                    <a:pt x="1100" y="618"/>
                  </a:cubicBezTo>
                  <a:cubicBezTo>
                    <a:pt x="1116" y="664"/>
                    <a:pt x="1131" y="715"/>
                    <a:pt x="1131" y="761"/>
                  </a:cubicBezTo>
                  <a:lnTo>
                    <a:pt x="1131" y="812"/>
                  </a:lnTo>
                  <a:lnTo>
                    <a:pt x="1504" y="812"/>
                  </a:lnTo>
                  <a:lnTo>
                    <a:pt x="1504" y="761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4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20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9"/>
            <p:cNvSpPr/>
            <p:nvPr/>
          </p:nvSpPr>
          <p:spPr>
            <a:xfrm>
              <a:off x="3062600" y="2075375"/>
              <a:ext cx="42150" cy="51000"/>
            </a:xfrm>
            <a:custGeom>
              <a:avLst/>
              <a:gdLst/>
              <a:ahLst/>
              <a:cxnLst/>
              <a:rect l="l" t="t" r="r" b="b"/>
              <a:pathLst>
                <a:path w="1686" h="2040" extrusionOk="0">
                  <a:moveTo>
                    <a:pt x="874" y="195"/>
                  </a:moveTo>
                  <a:lnTo>
                    <a:pt x="1103" y="1232"/>
                  </a:lnTo>
                  <a:lnTo>
                    <a:pt x="583" y="1232"/>
                  </a:lnTo>
                  <a:lnTo>
                    <a:pt x="812" y="195"/>
                  </a:lnTo>
                  <a:close/>
                  <a:moveTo>
                    <a:pt x="486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501" y="1601"/>
                  </a:lnTo>
                  <a:lnTo>
                    <a:pt x="1181" y="1601"/>
                  </a:lnTo>
                  <a:lnTo>
                    <a:pt x="1298" y="2040"/>
                  </a:lnTo>
                  <a:lnTo>
                    <a:pt x="1686" y="204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9"/>
            <p:cNvSpPr/>
            <p:nvPr/>
          </p:nvSpPr>
          <p:spPr>
            <a:xfrm>
              <a:off x="3108725" y="2074125"/>
              <a:ext cx="38850" cy="53025"/>
            </a:xfrm>
            <a:custGeom>
              <a:avLst/>
              <a:gdLst/>
              <a:ahLst/>
              <a:cxnLst/>
              <a:rect l="l" t="t" r="r" b="b"/>
              <a:pathLst>
                <a:path w="1554" h="2121" extrusionOk="0">
                  <a:moveTo>
                    <a:pt x="761" y="0"/>
                  </a:moveTo>
                  <a:cubicBezTo>
                    <a:pt x="664" y="0"/>
                    <a:pt x="567" y="20"/>
                    <a:pt x="486" y="51"/>
                  </a:cubicBezTo>
                  <a:cubicBezTo>
                    <a:pt x="389" y="82"/>
                    <a:pt x="326" y="117"/>
                    <a:pt x="260" y="179"/>
                  </a:cubicBezTo>
                  <a:cubicBezTo>
                    <a:pt x="194" y="229"/>
                    <a:pt x="148" y="291"/>
                    <a:pt x="113" y="358"/>
                  </a:cubicBezTo>
                  <a:cubicBezTo>
                    <a:pt x="82" y="424"/>
                    <a:pt x="66" y="505"/>
                    <a:pt x="66" y="583"/>
                  </a:cubicBezTo>
                  <a:lnTo>
                    <a:pt x="66" y="602"/>
                  </a:lnTo>
                  <a:cubicBezTo>
                    <a:pt x="66" y="715"/>
                    <a:pt x="82" y="796"/>
                    <a:pt x="113" y="859"/>
                  </a:cubicBezTo>
                  <a:cubicBezTo>
                    <a:pt x="148" y="940"/>
                    <a:pt x="194" y="991"/>
                    <a:pt x="260" y="1037"/>
                  </a:cubicBezTo>
                  <a:cubicBezTo>
                    <a:pt x="326" y="1088"/>
                    <a:pt x="404" y="1119"/>
                    <a:pt x="486" y="1150"/>
                  </a:cubicBezTo>
                  <a:cubicBezTo>
                    <a:pt x="567" y="1185"/>
                    <a:pt x="664" y="1200"/>
                    <a:pt x="761" y="1216"/>
                  </a:cubicBezTo>
                  <a:cubicBezTo>
                    <a:pt x="843" y="1231"/>
                    <a:pt x="909" y="1247"/>
                    <a:pt x="956" y="1263"/>
                  </a:cubicBezTo>
                  <a:cubicBezTo>
                    <a:pt x="1006" y="1297"/>
                    <a:pt x="1053" y="1313"/>
                    <a:pt x="1084" y="1329"/>
                  </a:cubicBezTo>
                  <a:cubicBezTo>
                    <a:pt x="1119" y="1360"/>
                    <a:pt x="1134" y="1395"/>
                    <a:pt x="1150" y="1410"/>
                  </a:cubicBezTo>
                  <a:cubicBezTo>
                    <a:pt x="1150" y="1441"/>
                    <a:pt x="1165" y="1476"/>
                    <a:pt x="1165" y="1507"/>
                  </a:cubicBezTo>
                  <a:cubicBezTo>
                    <a:pt x="1165" y="1589"/>
                    <a:pt x="1134" y="1635"/>
                    <a:pt x="1068" y="1686"/>
                  </a:cubicBezTo>
                  <a:cubicBezTo>
                    <a:pt x="1022" y="1748"/>
                    <a:pt x="940" y="1767"/>
                    <a:pt x="812" y="1767"/>
                  </a:cubicBezTo>
                  <a:cubicBezTo>
                    <a:pt x="664" y="1767"/>
                    <a:pt x="552" y="1732"/>
                    <a:pt x="486" y="1651"/>
                  </a:cubicBezTo>
                  <a:cubicBezTo>
                    <a:pt x="424" y="1589"/>
                    <a:pt x="373" y="1492"/>
                    <a:pt x="373" y="1360"/>
                  </a:cubicBezTo>
                  <a:lnTo>
                    <a:pt x="373" y="1297"/>
                  </a:lnTo>
                  <a:lnTo>
                    <a:pt x="0" y="1297"/>
                  </a:lnTo>
                  <a:lnTo>
                    <a:pt x="0" y="1379"/>
                  </a:lnTo>
                  <a:cubicBezTo>
                    <a:pt x="0" y="1492"/>
                    <a:pt x="16" y="1589"/>
                    <a:pt x="51" y="1686"/>
                  </a:cubicBezTo>
                  <a:cubicBezTo>
                    <a:pt x="82" y="1767"/>
                    <a:pt x="132" y="1845"/>
                    <a:pt x="194" y="1911"/>
                  </a:cubicBezTo>
                  <a:cubicBezTo>
                    <a:pt x="276" y="1977"/>
                    <a:pt x="358" y="2039"/>
                    <a:pt x="455" y="2074"/>
                  </a:cubicBezTo>
                  <a:cubicBezTo>
                    <a:pt x="552" y="2105"/>
                    <a:pt x="680" y="2121"/>
                    <a:pt x="812" y="2121"/>
                  </a:cubicBezTo>
                  <a:cubicBezTo>
                    <a:pt x="925" y="2121"/>
                    <a:pt x="1022" y="2121"/>
                    <a:pt x="1119" y="2090"/>
                  </a:cubicBezTo>
                  <a:cubicBezTo>
                    <a:pt x="1216" y="2059"/>
                    <a:pt x="1297" y="2008"/>
                    <a:pt x="1344" y="1962"/>
                  </a:cubicBezTo>
                  <a:cubicBezTo>
                    <a:pt x="1410" y="1911"/>
                    <a:pt x="1457" y="1845"/>
                    <a:pt x="1507" y="1767"/>
                  </a:cubicBezTo>
                  <a:cubicBezTo>
                    <a:pt x="1538" y="1686"/>
                    <a:pt x="1554" y="1604"/>
                    <a:pt x="1554" y="1507"/>
                  </a:cubicBezTo>
                  <a:lnTo>
                    <a:pt x="1554" y="1476"/>
                  </a:lnTo>
                  <a:cubicBezTo>
                    <a:pt x="1554" y="1297"/>
                    <a:pt x="1492" y="1150"/>
                    <a:pt x="1375" y="1068"/>
                  </a:cubicBezTo>
                  <a:cubicBezTo>
                    <a:pt x="1263" y="971"/>
                    <a:pt x="1103" y="909"/>
                    <a:pt x="890" y="874"/>
                  </a:cubicBezTo>
                  <a:cubicBezTo>
                    <a:pt x="812" y="859"/>
                    <a:pt x="730" y="843"/>
                    <a:pt x="680" y="827"/>
                  </a:cubicBezTo>
                  <a:cubicBezTo>
                    <a:pt x="633" y="812"/>
                    <a:pt x="583" y="777"/>
                    <a:pt x="552" y="761"/>
                  </a:cubicBezTo>
                  <a:cubicBezTo>
                    <a:pt x="521" y="746"/>
                    <a:pt x="486" y="715"/>
                    <a:pt x="470" y="680"/>
                  </a:cubicBezTo>
                  <a:cubicBezTo>
                    <a:pt x="455" y="649"/>
                    <a:pt x="455" y="633"/>
                    <a:pt x="455" y="583"/>
                  </a:cubicBezTo>
                  <a:cubicBezTo>
                    <a:pt x="455" y="521"/>
                    <a:pt x="486" y="470"/>
                    <a:pt x="536" y="424"/>
                  </a:cubicBezTo>
                  <a:cubicBezTo>
                    <a:pt x="598" y="389"/>
                    <a:pt x="664" y="373"/>
                    <a:pt x="761" y="373"/>
                  </a:cubicBezTo>
                  <a:cubicBezTo>
                    <a:pt x="890" y="373"/>
                    <a:pt x="971" y="408"/>
                    <a:pt x="1037" y="455"/>
                  </a:cubicBezTo>
                  <a:cubicBezTo>
                    <a:pt x="1103" y="521"/>
                    <a:pt x="1134" y="583"/>
                    <a:pt x="1134" y="664"/>
                  </a:cubicBezTo>
                  <a:lnTo>
                    <a:pt x="1134" y="746"/>
                  </a:lnTo>
                  <a:lnTo>
                    <a:pt x="1523" y="746"/>
                  </a:lnTo>
                  <a:lnTo>
                    <a:pt x="1523" y="633"/>
                  </a:lnTo>
                  <a:cubicBezTo>
                    <a:pt x="1523" y="552"/>
                    <a:pt x="1507" y="470"/>
                    <a:pt x="1472" y="389"/>
                  </a:cubicBezTo>
                  <a:cubicBezTo>
                    <a:pt x="1441" y="326"/>
                    <a:pt x="1395" y="260"/>
                    <a:pt x="1329" y="194"/>
                  </a:cubicBezTo>
                  <a:cubicBezTo>
                    <a:pt x="1263" y="132"/>
                    <a:pt x="1181" y="97"/>
                    <a:pt x="1084" y="66"/>
                  </a:cubicBezTo>
                  <a:cubicBezTo>
                    <a:pt x="1006" y="20"/>
                    <a:pt x="890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9"/>
            <p:cNvSpPr/>
            <p:nvPr/>
          </p:nvSpPr>
          <p:spPr>
            <a:xfrm>
              <a:off x="3156500" y="2075375"/>
              <a:ext cx="33225" cy="51000"/>
            </a:xfrm>
            <a:custGeom>
              <a:avLst/>
              <a:gdLst/>
              <a:ahLst/>
              <a:cxnLst/>
              <a:rect l="l" t="t" r="r" b="b"/>
              <a:pathLst>
                <a:path w="1329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1329" y="2040"/>
                  </a:lnTo>
                  <a:lnTo>
                    <a:pt x="1329" y="1667"/>
                  </a:lnTo>
                  <a:lnTo>
                    <a:pt x="389" y="1667"/>
                  </a:lnTo>
                  <a:lnTo>
                    <a:pt x="389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294" y="37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9"/>
            <p:cNvSpPr/>
            <p:nvPr/>
          </p:nvSpPr>
          <p:spPr>
            <a:xfrm>
              <a:off x="3243100" y="2074125"/>
              <a:ext cx="37600" cy="53025"/>
            </a:xfrm>
            <a:custGeom>
              <a:avLst/>
              <a:gdLst/>
              <a:ahLst/>
              <a:cxnLst/>
              <a:rect l="l" t="t" r="r" b="b"/>
              <a:pathLst>
                <a:path w="1504" h="2121" extrusionOk="0">
                  <a:moveTo>
                    <a:pt x="758" y="827"/>
                  </a:moveTo>
                  <a:cubicBezTo>
                    <a:pt x="696" y="827"/>
                    <a:pt x="630" y="843"/>
                    <a:pt x="583" y="894"/>
                  </a:cubicBezTo>
                  <a:cubicBezTo>
                    <a:pt x="533" y="940"/>
                    <a:pt x="517" y="1006"/>
                    <a:pt x="517" y="1068"/>
                  </a:cubicBezTo>
                  <a:cubicBezTo>
                    <a:pt x="517" y="1134"/>
                    <a:pt x="533" y="1200"/>
                    <a:pt x="583" y="1247"/>
                  </a:cubicBezTo>
                  <a:cubicBezTo>
                    <a:pt x="630" y="1297"/>
                    <a:pt x="696" y="1313"/>
                    <a:pt x="758" y="1313"/>
                  </a:cubicBezTo>
                  <a:cubicBezTo>
                    <a:pt x="824" y="1313"/>
                    <a:pt x="875" y="1297"/>
                    <a:pt x="921" y="1247"/>
                  </a:cubicBezTo>
                  <a:cubicBezTo>
                    <a:pt x="972" y="1200"/>
                    <a:pt x="1003" y="1134"/>
                    <a:pt x="1003" y="1068"/>
                  </a:cubicBezTo>
                  <a:cubicBezTo>
                    <a:pt x="1003" y="1006"/>
                    <a:pt x="972" y="940"/>
                    <a:pt x="921" y="894"/>
                  </a:cubicBezTo>
                  <a:cubicBezTo>
                    <a:pt x="875" y="843"/>
                    <a:pt x="824" y="827"/>
                    <a:pt x="758" y="827"/>
                  </a:cubicBezTo>
                  <a:close/>
                  <a:moveTo>
                    <a:pt x="758" y="358"/>
                  </a:moveTo>
                  <a:cubicBezTo>
                    <a:pt x="824" y="358"/>
                    <a:pt x="875" y="373"/>
                    <a:pt x="921" y="389"/>
                  </a:cubicBezTo>
                  <a:cubicBezTo>
                    <a:pt x="972" y="424"/>
                    <a:pt x="1003" y="455"/>
                    <a:pt x="1034" y="486"/>
                  </a:cubicBezTo>
                  <a:cubicBezTo>
                    <a:pt x="1069" y="536"/>
                    <a:pt x="1084" y="583"/>
                    <a:pt x="1100" y="633"/>
                  </a:cubicBezTo>
                  <a:cubicBezTo>
                    <a:pt x="1115" y="699"/>
                    <a:pt x="1115" y="746"/>
                    <a:pt x="1115" y="812"/>
                  </a:cubicBezTo>
                  <a:lnTo>
                    <a:pt x="1115" y="1313"/>
                  </a:lnTo>
                  <a:cubicBezTo>
                    <a:pt x="1115" y="1395"/>
                    <a:pt x="1115" y="1441"/>
                    <a:pt x="1100" y="1507"/>
                  </a:cubicBezTo>
                  <a:cubicBezTo>
                    <a:pt x="1100" y="1554"/>
                    <a:pt x="1069" y="1604"/>
                    <a:pt x="1034" y="1651"/>
                  </a:cubicBezTo>
                  <a:cubicBezTo>
                    <a:pt x="1018" y="1686"/>
                    <a:pt x="972" y="1717"/>
                    <a:pt x="921" y="1748"/>
                  </a:cubicBezTo>
                  <a:cubicBezTo>
                    <a:pt x="890" y="1767"/>
                    <a:pt x="824" y="1783"/>
                    <a:pt x="758" y="1783"/>
                  </a:cubicBezTo>
                  <a:cubicBezTo>
                    <a:pt x="680" y="1783"/>
                    <a:pt x="630" y="1767"/>
                    <a:pt x="583" y="1748"/>
                  </a:cubicBezTo>
                  <a:cubicBezTo>
                    <a:pt x="533" y="1717"/>
                    <a:pt x="502" y="1686"/>
                    <a:pt x="467" y="1651"/>
                  </a:cubicBezTo>
                  <a:cubicBezTo>
                    <a:pt x="436" y="1604"/>
                    <a:pt x="420" y="1554"/>
                    <a:pt x="405" y="1507"/>
                  </a:cubicBezTo>
                  <a:cubicBezTo>
                    <a:pt x="389" y="1441"/>
                    <a:pt x="389" y="1395"/>
                    <a:pt x="389" y="1313"/>
                  </a:cubicBezTo>
                  <a:lnTo>
                    <a:pt x="389" y="812"/>
                  </a:lnTo>
                  <a:cubicBezTo>
                    <a:pt x="389" y="746"/>
                    <a:pt x="389" y="699"/>
                    <a:pt x="405" y="633"/>
                  </a:cubicBezTo>
                  <a:cubicBezTo>
                    <a:pt x="420" y="583"/>
                    <a:pt x="436" y="536"/>
                    <a:pt x="467" y="486"/>
                  </a:cubicBezTo>
                  <a:cubicBezTo>
                    <a:pt x="502" y="455"/>
                    <a:pt x="533" y="424"/>
                    <a:pt x="583" y="389"/>
                  </a:cubicBezTo>
                  <a:cubicBezTo>
                    <a:pt x="630" y="373"/>
                    <a:pt x="696" y="358"/>
                    <a:pt x="758" y="358"/>
                  </a:cubicBezTo>
                  <a:close/>
                  <a:moveTo>
                    <a:pt x="758" y="0"/>
                  </a:moveTo>
                  <a:cubicBezTo>
                    <a:pt x="517" y="0"/>
                    <a:pt x="339" y="82"/>
                    <a:pt x="210" y="229"/>
                  </a:cubicBezTo>
                  <a:cubicBezTo>
                    <a:pt x="63" y="373"/>
                    <a:pt x="1" y="583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63" y="1783"/>
                    <a:pt x="210" y="1911"/>
                  </a:cubicBezTo>
                  <a:cubicBezTo>
                    <a:pt x="339" y="2059"/>
                    <a:pt x="517" y="2121"/>
                    <a:pt x="758" y="2121"/>
                  </a:cubicBezTo>
                  <a:cubicBezTo>
                    <a:pt x="987" y="2121"/>
                    <a:pt x="1182" y="2059"/>
                    <a:pt x="1310" y="1911"/>
                  </a:cubicBezTo>
                  <a:cubicBezTo>
                    <a:pt x="1438" y="1783"/>
                    <a:pt x="1504" y="1573"/>
                    <a:pt x="1504" y="1297"/>
                  </a:cubicBezTo>
                  <a:lnTo>
                    <a:pt x="1504" y="843"/>
                  </a:lnTo>
                  <a:cubicBezTo>
                    <a:pt x="1504" y="583"/>
                    <a:pt x="1438" y="373"/>
                    <a:pt x="1310" y="229"/>
                  </a:cubicBezTo>
                  <a:cubicBezTo>
                    <a:pt x="1182" y="82"/>
                    <a:pt x="987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9"/>
            <p:cNvSpPr/>
            <p:nvPr/>
          </p:nvSpPr>
          <p:spPr>
            <a:xfrm>
              <a:off x="3288350" y="2075375"/>
              <a:ext cx="36450" cy="51775"/>
            </a:xfrm>
            <a:custGeom>
              <a:avLst/>
              <a:gdLst/>
              <a:ahLst/>
              <a:cxnLst/>
              <a:rect l="l" t="t" r="r" b="b"/>
              <a:pathLst>
                <a:path w="1458" h="2071" extrusionOk="0">
                  <a:moveTo>
                    <a:pt x="16" y="1"/>
                  </a:moveTo>
                  <a:lnTo>
                    <a:pt x="16" y="374"/>
                  </a:lnTo>
                  <a:lnTo>
                    <a:pt x="1038" y="374"/>
                  </a:lnTo>
                  <a:lnTo>
                    <a:pt x="1038" y="420"/>
                  </a:lnTo>
                  <a:lnTo>
                    <a:pt x="537" y="552"/>
                  </a:lnTo>
                  <a:lnTo>
                    <a:pt x="537" y="1166"/>
                  </a:lnTo>
                  <a:lnTo>
                    <a:pt x="762" y="1166"/>
                  </a:lnTo>
                  <a:cubicBezTo>
                    <a:pt x="844" y="1166"/>
                    <a:pt x="925" y="1181"/>
                    <a:pt x="987" y="1232"/>
                  </a:cubicBezTo>
                  <a:cubicBezTo>
                    <a:pt x="1038" y="1263"/>
                    <a:pt x="1069" y="1329"/>
                    <a:pt x="1069" y="1426"/>
                  </a:cubicBezTo>
                  <a:cubicBezTo>
                    <a:pt x="1069" y="1504"/>
                    <a:pt x="1038" y="1585"/>
                    <a:pt x="987" y="1636"/>
                  </a:cubicBezTo>
                  <a:cubicBezTo>
                    <a:pt x="941" y="1682"/>
                    <a:pt x="859" y="1717"/>
                    <a:pt x="746" y="1717"/>
                  </a:cubicBezTo>
                  <a:cubicBezTo>
                    <a:pt x="634" y="1717"/>
                    <a:pt x="537" y="1682"/>
                    <a:pt x="486" y="1601"/>
                  </a:cubicBezTo>
                  <a:cubicBezTo>
                    <a:pt x="424" y="1539"/>
                    <a:pt x="389" y="1457"/>
                    <a:pt x="389" y="1360"/>
                  </a:cubicBezTo>
                  <a:lnTo>
                    <a:pt x="389" y="1263"/>
                  </a:lnTo>
                  <a:lnTo>
                    <a:pt x="1" y="1263"/>
                  </a:lnTo>
                  <a:lnTo>
                    <a:pt x="1" y="1391"/>
                  </a:lnTo>
                  <a:cubicBezTo>
                    <a:pt x="1" y="1473"/>
                    <a:pt x="16" y="1570"/>
                    <a:pt x="51" y="1651"/>
                  </a:cubicBezTo>
                  <a:cubicBezTo>
                    <a:pt x="98" y="1733"/>
                    <a:pt x="148" y="1815"/>
                    <a:pt x="210" y="1877"/>
                  </a:cubicBezTo>
                  <a:cubicBezTo>
                    <a:pt x="277" y="1943"/>
                    <a:pt x="358" y="1989"/>
                    <a:pt x="440" y="2024"/>
                  </a:cubicBezTo>
                  <a:cubicBezTo>
                    <a:pt x="537" y="2055"/>
                    <a:pt x="649" y="2071"/>
                    <a:pt x="762" y="2071"/>
                  </a:cubicBezTo>
                  <a:cubicBezTo>
                    <a:pt x="875" y="2071"/>
                    <a:pt x="972" y="2055"/>
                    <a:pt x="1053" y="2024"/>
                  </a:cubicBezTo>
                  <a:cubicBezTo>
                    <a:pt x="1150" y="1989"/>
                    <a:pt x="1216" y="1958"/>
                    <a:pt x="1279" y="1892"/>
                  </a:cubicBezTo>
                  <a:cubicBezTo>
                    <a:pt x="1329" y="1830"/>
                    <a:pt x="1376" y="1764"/>
                    <a:pt x="1411" y="1682"/>
                  </a:cubicBezTo>
                  <a:cubicBezTo>
                    <a:pt x="1442" y="1620"/>
                    <a:pt x="1457" y="1523"/>
                    <a:pt x="1457" y="1442"/>
                  </a:cubicBezTo>
                  <a:lnTo>
                    <a:pt x="1457" y="1407"/>
                  </a:lnTo>
                  <a:cubicBezTo>
                    <a:pt x="1457" y="1310"/>
                    <a:pt x="1442" y="1232"/>
                    <a:pt x="1411" y="1166"/>
                  </a:cubicBezTo>
                  <a:cubicBezTo>
                    <a:pt x="1376" y="1084"/>
                    <a:pt x="1329" y="1038"/>
                    <a:pt x="1279" y="987"/>
                  </a:cubicBezTo>
                  <a:cubicBezTo>
                    <a:pt x="1216" y="941"/>
                    <a:pt x="1166" y="906"/>
                    <a:pt x="1084" y="890"/>
                  </a:cubicBezTo>
                  <a:cubicBezTo>
                    <a:pt x="1022" y="859"/>
                    <a:pt x="956" y="844"/>
                    <a:pt x="875" y="844"/>
                  </a:cubicBezTo>
                  <a:lnTo>
                    <a:pt x="813" y="844"/>
                  </a:lnTo>
                  <a:lnTo>
                    <a:pt x="813" y="793"/>
                  </a:lnTo>
                  <a:lnTo>
                    <a:pt x="1345" y="63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9"/>
            <p:cNvSpPr/>
            <p:nvPr/>
          </p:nvSpPr>
          <p:spPr>
            <a:xfrm>
              <a:off x="3331675" y="2075375"/>
              <a:ext cx="39625" cy="51000"/>
            </a:xfrm>
            <a:custGeom>
              <a:avLst/>
              <a:gdLst/>
              <a:ahLst/>
              <a:cxnLst/>
              <a:rect l="l" t="t" r="r" b="b"/>
              <a:pathLst>
                <a:path w="1585" h="2040" extrusionOk="0">
                  <a:moveTo>
                    <a:pt x="905" y="195"/>
                  </a:moveTo>
                  <a:lnTo>
                    <a:pt x="905" y="1279"/>
                  </a:lnTo>
                  <a:lnTo>
                    <a:pt x="322" y="1279"/>
                  </a:lnTo>
                  <a:lnTo>
                    <a:pt x="322" y="1232"/>
                  </a:lnTo>
                  <a:lnTo>
                    <a:pt x="858" y="195"/>
                  </a:lnTo>
                  <a:close/>
                  <a:moveTo>
                    <a:pt x="567" y="1"/>
                  </a:moveTo>
                  <a:lnTo>
                    <a:pt x="0" y="1115"/>
                  </a:lnTo>
                  <a:lnTo>
                    <a:pt x="0" y="1651"/>
                  </a:lnTo>
                  <a:lnTo>
                    <a:pt x="905" y="1651"/>
                  </a:lnTo>
                  <a:lnTo>
                    <a:pt x="905" y="2040"/>
                  </a:lnTo>
                  <a:lnTo>
                    <a:pt x="1293" y="2040"/>
                  </a:lnTo>
                  <a:lnTo>
                    <a:pt x="1293" y="1651"/>
                  </a:lnTo>
                  <a:lnTo>
                    <a:pt x="1585" y="1651"/>
                  </a:lnTo>
                  <a:lnTo>
                    <a:pt x="1585" y="1279"/>
                  </a:lnTo>
                  <a:lnTo>
                    <a:pt x="1293" y="1279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9"/>
            <p:cNvSpPr/>
            <p:nvPr/>
          </p:nvSpPr>
          <p:spPr>
            <a:xfrm>
              <a:off x="3377400" y="2075375"/>
              <a:ext cx="38475" cy="51775"/>
            </a:xfrm>
            <a:custGeom>
              <a:avLst/>
              <a:gdLst/>
              <a:ahLst/>
              <a:cxnLst/>
              <a:rect l="l" t="t" r="r" b="b"/>
              <a:pathLst>
                <a:path w="1539" h="2071" extrusionOk="0">
                  <a:moveTo>
                    <a:pt x="32" y="1"/>
                  </a:moveTo>
                  <a:lnTo>
                    <a:pt x="32" y="1135"/>
                  </a:lnTo>
                  <a:lnTo>
                    <a:pt x="665" y="1135"/>
                  </a:lnTo>
                  <a:cubicBezTo>
                    <a:pt x="665" y="1100"/>
                    <a:pt x="696" y="1069"/>
                    <a:pt x="727" y="1038"/>
                  </a:cubicBezTo>
                  <a:cubicBezTo>
                    <a:pt x="762" y="1018"/>
                    <a:pt x="808" y="1003"/>
                    <a:pt x="859" y="1003"/>
                  </a:cubicBezTo>
                  <a:cubicBezTo>
                    <a:pt x="956" y="1003"/>
                    <a:pt x="1018" y="1038"/>
                    <a:pt x="1069" y="1084"/>
                  </a:cubicBezTo>
                  <a:cubicBezTo>
                    <a:pt x="1115" y="1150"/>
                    <a:pt x="1150" y="1232"/>
                    <a:pt x="1150" y="1345"/>
                  </a:cubicBezTo>
                  <a:cubicBezTo>
                    <a:pt x="1150" y="1457"/>
                    <a:pt x="1115" y="1554"/>
                    <a:pt x="1053" y="1620"/>
                  </a:cubicBezTo>
                  <a:cubicBezTo>
                    <a:pt x="971" y="1682"/>
                    <a:pt x="874" y="1717"/>
                    <a:pt x="762" y="1717"/>
                  </a:cubicBezTo>
                  <a:cubicBezTo>
                    <a:pt x="630" y="1717"/>
                    <a:pt x="533" y="1682"/>
                    <a:pt x="470" y="1620"/>
                  </a:cubicBezTo>
                  <a:cubicBezTo>
                    <a:pt x="420" y="1539"/>
                    <a:pt x="389" y="1457"/>
                    <a:pt x="389" y="1360"/>
                  </a:cubicBezTo>
                  <a:lnTo>
                    <a:pt x="389" y="1329"/>
                  </a:lnTo>
                  <a:lnTo>
                    <a:pt x="0" y="1329"/>
                  </a:lnTo>
                  <a:lnTo>
                    <a:pt x="0" y="1391"/>
                  </a:lnTo>
                  <a:cubicBezTo>
                    <a:pt x="0" y="1488"/>
                    <a:pt x="16" y="1585"/>
                    <a:pt x="47" y="1667"/>
                  </a:cubicBezTo>
                  <a:cubicBezTo>
                    <a:pt x="82" y="1749"/>
                    <a:pt x="129" y="1830"/>
                    <a:pt x="195" y="1877"/>
                  </a:cubicBezTo>
                  <a:cubicBezTo>
                    <a:pt x="261" y="1943"/>
                    <a:pt x="338" y="1989"/>
                    <a:pt x="435" y="2024"/>
                  </a:cubicBezTo>
                  <a:cubicBezTo>
                    <a:pt x="533" y="2055"/>
                    <a:pt x="649" y="2071"/>
                    <a:pt x="762" y="2071"/>
                  </a:cubicBezTo>
                  <a:cubicBezTo>
                    <a:pt x="890" y="2071"/>
                    <a:pt x="1003" y="2055"/>
                    <a:pt x="1100" y="2024"/>
                  </a:cubicBezTo>
                  <a:cubicBezTo>
                    <a:pt x="1197" y="1974"/>
                    <a:pt x="1263" y="1927"/>
                    <a:pt x="1344" y="1846"/>
                  </a:cubicBezTo>
                  <a:cubicBezTo>
                    <a:pt x="1406" y="1780"/>
                    <a:pt x="1457" y="1698"/>
                    <a:pt x="1488" y="1620"/>
                  </a:cubicBezTo>
                  <a:cubicBezTo>
                    <a:pt x="1523" y="1523"/>
                    <a:pt x="1539" y="1426"/>
                    <a:pt x="1539" y="1329"/>
                  </a:cubicBezTo>
                  <a:lnTo>
                    <a:pt x="1539" y="1310"/>
                  </a:lnTo>
                  <a:cubicBezTo>
                    <a:pt x="1539" y="1213"/>
                    <a:pt x="1523" y="1115"/>
                    <a:pt x="1488" y="1038"/>
                  </a:cubicBezTo>
                  <a:cubicBezTo>
                    <a:pt x="1457" y="956"/>
                    <a:pt x="1426" y="890"/>
                    <a:pt x="1375" y="824"/>
                  </a:cubicBezTo>
                  <a:cubicBezTo>
                    <a:pt x="1329" y="762"/>
                    <a:pt x="1263" y="727"/>
                    <a:pt x="1181" y="696"/>
                  </a:cubicBezTo>
                  <a:cubicBezTo>
                    <a:pt x="1100" y="665"/>
                    <a:pt x="1018" y="630"/>
                    <a:pt x="921" y="630"/>
                  </a:cubicBezTo>
                  <a:cubicBezTo>
                    <a:pt x="793" y="630"/>
                    <a:pt x="696" y="665"/>
                    <a:pt x="614" y="727"/>
                  </a:cubicBezTo>
                  <a:cubicBezTo>
                    <a:pt x="552" y="777"/>
                    <a:pt x="501" y="844"/>
                    <a:pt x="470" y="921"/>
                  </a:cubicBezTo>
                  <a:lnTo>
                    <a:pt x="420" y="921"/>
                  </a:lnTo>
                  <a:lnTo>
                    <a:pt x="420" y="374"/>
                  </a:lnTo>
                  <a:lnTo>
                    <a:pt x="1391" y="374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9"/>
            <p:cNvSpPr/>
            <p:nvPr/>
          </p:nvSpPr>
          <p:spPr>
            <a:xfrm>
              <a:off x="3424300" y="2075375"/>
              <a:ext cx="32850" cy="51000"/>
            </a:xfrm>
            <a:custGeom>
              <a:avLst/>
              <a:gdLst/>
              <a:ahLst/>
              <a:cxnLst/>
              <a:rect l="l" t="t" r="r" b="b"/>
              <a:pathLst>
                <a:path w="1314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8" y="1197"/>
                  </a:lnTo>
                  <a:lnTo>
                    <a:pt x="1298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313" y="374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9"/>
            <p:cNvSpPr/>
            <p:nvPr/>
          </p:nvSpPr>
          <p:spPr>
            <a:xfrm>
              <a:off x="3473250" y="2102075"/>
              <a:ext cx="23125" cy="8475"/>
            </a:xfrm>
            <a:custGeom>
              <a:avLst/>
              <a:gdLst/>
              <a:ahLst/>
              <a:cxnLst/>
              <a:rect l="l" t="t" r="r" b="b"/>
              <a:pathLst>
                <a:path w="925" h="339" extrusionOk="0">
                  <a:moveTo>
                    <a:pt x="0" y="1"/>
                  </a:moveTo>
                  <a:lnTo>
                    <a:pt x="0" y="339"/>
                  </a:lnTo>
                  <a:lnTo>
                    <a:pt x="924" y="339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9"/>
            <p:cNvSpPr/>
            <p:nvPr/>
          </p:nvSpPr>
          <p:spPr>
            <a:xfrm>
              <a:off x="3512575" y="2075375"/>
              <a:ext cx="37200" cy="51000"/>
            </a:xfrm>
            <a:custGeom>
              <a:avLst/>
              <a:gdLst/>
              <a:ahLst/>
              <a:cxnLst/>
              <a:rect l="l" t="t" r="r" b="b"/>
              <a:pathLst>
                <a:path w="1488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197"/>
                  </a:lnTo>
                  <a:lnTo>
                    <a:pt x="466" y="1197"/>
                  </a:lnTo>
                  <a:lnTo>
                    <a:pt x="1033" y="2040"/>
                  </a:lnTo>
                  <a:lnTo>
                    <a:pt x="1488" y="2040"/>
                  </a:lnTo>
                  <a:lnTo>
                    <a:pt x="1488" y="2024"/>
                  </a:lnTo>
                  <a:lnTo>
                    <a:pt x="823" y="1053"/>
                  </a:lnTo>
                  <a:lnTo>
                    <a:pt x="823" y="987"/>
                  </a:lnTo>
                  <a:lnTo>
                    <a:pt x="1457" y="16"/>
                  </a:lnTo>
                  <a:lnTo>
                    <a:pt x="1457" y="1"/>
                  </a:lnTo>
                  <a:lnTo>
                    <a:pt x="1018" y="1"/>
                  </a:lnTo>
                  <a:lnTo>
                    <a:pt x="466" y="844"/>
                  </a:lnTo>
                  <a:lnTo>
                    <a:pt x="388" y="844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48" name="Google Shape;1948;p19"/>
          <p:cNvCxnSpPr/>
          <p:nvPr/>
        </p:nvCxnSpPr>
        <p:spPr>
          <a:xfrm>
            <a:off x="8728875" y="3150"/>
            <a:ext cx="0" cy="513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49" name="Google Shape;1949;p19"/>
          <p:cNvGrpSpPr/>
          <p:nvPr/>
        </p:nvGrpSpPr>
        <p:grpSpPr>
          <a:xfrm rot="-5400000">
            <a:off x="8536258" y="4243901"/>
            <a:ext cx="1094458" cy="448178"/>
            <a:chOff x="2882950" y="840525"/>
            <a:chExt cx="388450" cy="159075"/>
          </a:xfrm>
        </p:grpSpPr>
        <p:sp>
          <p:nvSpPr>
            <p:cNvPr id="1950" name="Google Shape;1950;p19"/>
            <p:cNvSpPr/>
            <p:nvPr/>
          </p:nvSpPr>
          <p:spPr>
            <a:xfrm>
              <a:off x="2887025" y="844600"/>
              <a:ext cx="379900" cy="148500"/>
            </a:xfrm>
            <a:custGeom>
              <a:avLst/>
              <a:gdLst/>
              <a:ahLst/>
              <a:cxnLst/>
              <a:rect l="l" t="t" r="r" b="b"/>
              <a:pathLst>
                <a:path w="15196" h="5940" extrusionOk="0">
                  <a:moveTo>
                    <a:pt x="15133" y="67"/>
                  </a:moveTo>
                  <a:lnTo>
                    <a:pt x="15133" y="5874"/>
                  </a:lnTo>
                  <a:lnTo>
                    <a:pt x="67" y="5874"/>
                  </a:lnTo>
                  <a:lnTo>
                    <a:pt x="67" y="67"/>
                  </a:lnTo>
                  <a:close/>
                  <a:moveTo>
                    <a:pt x="1" y="1"/>
                  </a:moveTo>
                  <a:lnTo>
                    <a:pt x="1" y="5940"/>
                  </a:lnTo>
                  <a:lnTo>
                    <a:pt x="15195" y="5940"/>
                  </a:lnTo>
                  <a:lnTo>
                    <a:pt x="15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9"/>
            <p:cNvSpPr/>
            <p:nvPr/>
          </p:nvSpPr>
          <p:spPr>
            <a:xfrm>
              <a:off x="2882950" y="8405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" y="1652"/>
                  </a:lnTo>
                  <a:lnTo>
                    <a:pt x="486" y="1652"/>
                  </a:lnTo>
                  <a:lnTo>
                    <a:pt x="486" y="486"/>
                  </a:lnTo>
                  <a:lnTo>
                    <a:pt x="1651" y="48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9"/>
            <p:cNvSpPr/>
            <p:nvPr/>
          </p:nvSpPr>
          <p:spPr>
            <a:xfrm>
              <a:off x="3229700" y="840525"/>
              <a:ext cx="41700" cy="41300"/>
            </a:xfrm>
            <a:custGeom>
              <a:avLst/>
              <a:gdLst/>
              <a:ahLst/>
              <a:cxnLst/>
              <a:rect l="l" t="t" r="r" b="b"/>
              <a:pathLst>
                <a:path w="1668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182" y="486"/>
                  </a:lnTo>
                  <a:lnTo>
                    <a:pt x="1182" y="1652"/>
                  </a:lnTo>
                  <a:lnTo>
                    <a:pt x="1667" y="1652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9"/>
            <p:cNvSpPr/>
            <p:nvPr/>
          </p:nvSpPr>
          <p:spPr>
            <a:xfrm>
              <a:off x="3230100" y="957925"/>
              <a:ext cx="41300" cy="41675"/>
            </a:xfrm>
            <a:custGeom>
              <a:avLst/>
              <a:gdLst/>
              <a:ahLst/>
              <a:cxnLst/>
              <a:rect l="l" t="t" r="r" b="b"/>
              <a:pathLst>
                <a:path w="1652" h="1667" extrusionOk="0">
                  <a:moveTo>
                    <a:pt x="1150" y="1"/>
                  </a:moveTo>
                  <a:lnTo>
                    <a:pt x="1150" y="1166"/>
                  </a:lnTo>
                  <a:lnTo>
                    <a:pt x="0" y="1166"/>
                  </a:lnTo>
                  <a:lnTo>
                    <a:pt x="0" y="1667"/>
                  </a:lnTo>
                  <a:lnTo>
                    <a:pt x="1651" y="1667"/>
                  </a:lnTo>
                  <a:lnTo>
                    <a:pt x="1651" y="116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9"/>
            <p:cNvSpPr/>
            <p:nvPr/>
          </p:nvSpPr>
          <p:spPr>
            <a:xfrm>
              <a:off x="2882950" y="9579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1651"/>
                  </a:lnTo>
                  <a:lnTo>
                    <a:pt x="1651" y="1651"/>
                  </a:lnTo>
                  <a:lnTo>
                    <a:pt x="1651" y="1166"/>
                  </a:lnTo>
                  <a:lnTo>
                    <a:pt x="486" y="1166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9"/>
            <p:cNvSpPr/>
            <p:nvPr/>
          </p:nvSpPr>
          <p:spPr>
            <a:xfrm>
              <a:off x="2908875" y="866850"/>
              <a:ext cx="6050" cy="98775"/>
            </a:xfrm>
            <a:custGeom>
              <a:avLst/>
              <a:gdLst/>
              <a:ahLst/>
              <a:cxnLst/>
              <a:rect l="l" t="t" r="r" b="b"/>
              <a:pathLst>
                <a:path w="242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42" y="395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9"/>
            <p:cNvSpPr/>
            <p:nvPr/>
          </p:nvSpPr>
          <p:spPr>
            <a:xfrm>
              <a:off x="2918200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9"/>
            <p:cNvSpPr/>
            <p:nvPr/>
          </p:nvSpPr>
          <p:spPr>
            <a:xfrm>
              <a:off x="296025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9"/>
            <p:cNvSpPr/>
            <p:nvPr/>
          </p:nvSpPr>
          <p:spPr>
            <a:xfrm>
              <a:off x="3000750" y="867225"/>
              <a:ext cx="2825" cy="98800"/>
            </a:xfrm>
            <a:custGeom>
              <a:avLst/>
              <a:gdLst/>
              <a:ahLst/>
              <a:cxnLst/>
              <a:rect l="l" t="t" r="r" b="b"/>
              <a:pathLst>
                <a:path w="11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9"/>
            <p:cNvSpPr/>
            <p:nvPr/>
          </p:nvSpPr>
          <p:spPr>
            <a:xfrm>
              <a:off x="2923450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9"/>
            <p:cNvSpPr/>
            <p:nvPr/>
          </p:nvSpPr>
          <p:spPr>
            <a:xfrm>
              <a:off x="2946950" y="866850"/>
              <a:ext cx="11275" cy="98775"/>
            </a:xfrm>
            <a:custGeom>
              <a:avLst/>
              <a:gdLst/>
              <a:ahLst/>
              <a:cxnLst/>
              <a:rect l="l" t="t" r="r" b="b"/>
              <a:pathLst>
                <a:path w="451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1" y="39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9"/>
            <p:cNvSpPr/>
            <p:nvPr/>
          </p:nvSpPr>
          <p:spPr>
            <a:xfrm>
              <a:off x="2987350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9"/>
            <p:cNvSpPr/>
            <p:nvPr/>
          </p:nvSpPr>
          <p:spPr>
            <a:xfrm>
              <a:off x="2965100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9"/>
            <p:cNvSpPr/>
            <p:nvPr/>
          </p:nvSpPr>
          <p:spPr>
            <a:xfrm>
              <a:off x="2975200" y="866850"/>
              <a:ext cx="9350" cy="98775"/>
            </a:xfrm>
            <a:custGeom>
              <a:avLst/>
              <a:gdLst/>
              <a:ahLst/>
              <a:cxnLst/>
              <a:rect l="l" t="t" r="r" b="b"/>
              <a:pathLst>
                <a:path w="374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373" y="395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9"/>
            <p:cNvSpPr/>
            <p:nvPr/>
          </p:nvSpPr>
          <p:spPr>
            <a:xfrm>
              <a:off x="3040750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32" y="395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9"/>
            <p:cNvSpPr/>
            <p:nvPr/>
          </p:nvSpPr>
          <p:spPr>
            <a:xfrm>
              <a:off x="308327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9"/>
            <p:cNvSpPr/>
            <p:nvPr/>
          </p:nvSpPr>
          <p:spPr>
            <a:xfrm>
              <a:off x="3123275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33" y="3951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9"/>
            <p:cNvSpPr/>
            <p:nvPr/>
          </p:nvSpPr>
          <p:spPr>
            <a:xfrm>
              <a:off x="3046475" y="866850"/>
              <a:ext cx="18950" cy="98775"/>
            </a:xfrm>
            <a:custGeom>
              <a:avLst/>
              <a:gdLst/>
              <a:ahLst/>
              <a:cxnLst/>
              <a:rect l="l" t="t" r="r" b="b"/>
              <a:pathLst>
                <a:path w="758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58" y="3951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9"/>
            <p:cNvSpPr/>
            <p:nvPr/>
          </p:nvSpPr>
          <p:spPr>
            <a:xfrm>
              <a:off x="30698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9"/>
            <p:cNvSpPr/>
            <p:nvPr/>
          </p:nvSpPr>
          <p:spPr>
            <a:xfrm>
              <a:off x="31103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9"/>
            <p:cNvSpPr/>
            <p:nvPr/>
          </p:nvSpPr>
          <p:spPr>
            <a:xfrm>
              <a:off x="308812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9"/>
            <p:cNvSpPr/>
            <p:nvPr/>
          </p:nvSpPr>
          <p:spPr>
            <a:xfrm>
              <a:off x="309785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9"/>
            <p:cNvSpPr/>
            <p:nvPr/>
          </p:nvSpPr>
          <p:spPr>
            <a:xfrm>
              <a:off x="30095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9"/>
            <p:cNvSpPr/>
            <p:nvPr/>
          </p:nvSpPr>
          <p:spPr>
            <a:xfrm>
              <a:off x="3026175" y="866850"/>
              <a:ext cx="11400" cy="98775"/>
            </a:xfrm>
            <a:custGeom>
              <a:avLst/>
              <a:gdLst/>
              <a:ahLst/>
              <a:cxnLst/>
              <a:rect l="l" t="t" r="r" b="b"/>
              <a:pathLst>
                <a:path w="456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9"/>
            <p:cNvSpPr/>
            <p:nvPr/>
          </p:nvSpPr>
          <p:spPr>
            <a:xfrm>
              <a:off x="314640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8" y="39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9"/>
            <p:cNvSpPr/>
            <p:nvPr/>
          </p:nvSpPr>
          <p:spPr>
            <a:xfrm>
              <a:off x="318882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9"/>
            <p:cNvSpPr/>
            <p:nvPr/>
          </p:nvSpPr>
          <p:spPr>
            <a:xfrm>
              <a:off x="3228925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9"/>
            <p:cNvSpPr/>
            <p:nvPr/>
          </p:nvSpPr>
          <p:spPr>
            <a:xfrm>
              <a:off x="3152025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9"/>
            <p:cNvSpPr/>
            <p:nvPr/>
          </p:nvSpPr>
          <p:spPr>
            <a:xfrm>
              <a:off x="3175125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67" y="395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9"/>
            <p:cNvSpPr/>
            <p:nvPr/>
          </p:nvSpPr>
          <p:spPr>
            <a:xfrm>
              <a:off x="321592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9"/>
            <p:cNvSpPr/>
            <p:nvPr/>
          </p:nvSpPr>
          <p:spPr>
            <a:xfrm>
              <a:off x="319367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9"/>
            <p:cNvSpPr/>
            <p:nvPr/>
          </p:nvSpPr>
          <p:spPr>
            <a:xfrm>
              <a:off x="320340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9"/>
            <p:cNvSpPr/>
            <p:nvPr/>
          </p:nvSpPr>
          <p:spPr>
            <a:xfrm>
              <a:off x="3131450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66" y="395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983" name="Google Shape;1983;p19"/>
          <p:cNvCxnSpPr/>
          <p:nvPr/>
        </p:nvCxnSpPr>
        <p:spPr>
          <a:xfrm rot="10800000">
            <a:off x="8941788" y="1176663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4" name="Google Shape;1984;p19"/>
          <p:cNvCxnSpPr/>
          <p:nvPr/>
        </p:nvCxnSpPr>
        <p:spPr>
          <a:xfrm rot="10800000">
            <a:off x="8941788" y="3502713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5" name="Google Shape;1985;p19"/>
          <p:cNvGrpSpPr/>
          <p:nvPr/>
        </p:nvGrpSpPr>
        <p:grpSpPr>
          <a:xfrm rot="-9281977">
            <a:off x="8859012" y="2058836"/>
            <a:ext cx="105425" cy="96691"/>
            <a:chOff x="2488150" y="1686025"/>
            <a:chExt cx="184500" cy="169175"/>
          </a:xfrm>
        </p:grpSpPr>
        <p:sp>
          <p:nvSpPr>
            <p:cNvPr id="1986" name="Google Shape;1986;p19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9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8" name="Google Shape;1988;p19"/>
          <p:cNvGrpSpPr/>
          <p:nvPr/>
        </p:nvGrpSpPr>
        <p:grpSpPr>
          <a:xfrm rot="8099575">
            <a:off x="8859022" y="3281363"/>
            <a:ext cx="105426" cy="96681"/>
            <a:chOff x="2488150" y="1686025"/>
            <a:chExt cx="184500" cy="169175"/>
          </a:xfrm>
        </p:grpSpPr>
        <p:sp>
          <p:nvSpPr>
            <p:cNvPr id="1989" name="Google Shape;1989;p19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9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Google Shape;2067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8" name="Google Shape;2068;p21"/>
          <p:cNvSpPr/>
          <p:nvPr/>
        </p:nvSpPr>
        <p:spPr>
          <a:xfrm>
            <a:off x="3251201" y="4746732"/>
            <a:ext cx="2533413" cy="1215706"/>
          </a:xfrm>
          <a:custGeom>
            <a:avLst/>
            <a:gdLst/>
            <a:ahLst/>
            <a:cxnLst/>
            <a:rect l="l" t="t" r="r" b="b"/>
            <a:pathLst>
              <a:path w="285455" h="136981" extrusionOk="0">
                <a:moveTo>
                  <a:pt x="245678" y="219"/>
                </a:moveTo>
                <a:cubicBezTo>
                  <a:pt x="249235" y="3481"/>
                  <a:pt x="252953" y="6505"/>
                  <a:pt x="256914" y="9285"/>
                </a:cubicBezTo>
                <a:cubicBezTo>
                  <a:pt x="257312" y="9580"/>
                  <a:pt x="257768" y="9850"/>
                  <a:pt x="258224" y="10088"/>
                </a:cubicBezTo>
                <a:cubicBezTo>
                  <a:pt x="256112" y="12309"/>
                  <a:pt x="253967" y="14556"/>
                  <a:pt x="251829" y="16778"/>
                </a:cubicBezTo>
                <a:cubicBezTo>
                  <a:pt x="249261" y="19481"/>
                  <a:pt x="246770" y="22210"/>
                  <a:pt x="244285" y="24990"/>
                </a:cubicBezTo>
                <a:cubicBezTo>
                  <a:pt x="241877" y="22981"/>
                  <a:pt x="239443" y="21003"/>
                  <a:pt x="237036" y="19025"/>
                </a:cubicBezTo>
                <a:cubicBezTo>
                  <a:pt x="240593" y="13138"/>
                  <a:pt x="243347" y="6800"/>
                  <a:pt x="245678" y="322"/>
                </a:cubicBezTo>
                <a:cubicBezTo>
                  <a:pt x="245704" y="296"/>
                  <a:pt x="245678" y="245"/>
                  <a:pt x="245678" y="219"/>
                </a:cubicBezTo>
                <a:close/>
                <a:moveTo>
                  <a:pt x="192437" y="5002"/>
                </a:moveTo>
                <a:cubicBezTo>
                  <a:pt x="192835" y="12014"/>
                  <a:pt x="193105" y="19025"/>
                  <a:pt x="193240" y="26030"/>
                </a:cubicBezTo>
                <a:cubicBezTo>
                  <a:pt x="189817" y="22878"/>
                  <a:pt x="186389" y="19719"/>
                  <a:pt x="182883" y="16669"/>
                </a:cubicBezTo>
                <a:cubicBezTo>
                  <a:pt x="184918" y="14852"/>
                  <a:pt x="186633" y="12656"/>
                  <a:pt x="188289" y="10492"/>
                </a:cubicBezTo>
                <a:cubicBezTo>
                  <a:pt x="189657" y="8669"/>
                  <a:pt x="191044" y="6826"/>
                  <a:pt x="192437" y="5002"/>
                </a:cubicBezTo>
                <a:close/>
                <a:moveTo>
                  <a:pt x="103028" y="5754"/>
                </a:moveTo>
                <a:cubicBezTo>
                  <a:pt x="106585" y="7950"/>
                  <a:pt x="110142" y="10113"/>
                  <a:pt x="113699" y="12284"/>
                </a:cubicBezTo>
                <a:cubicBezTo>
                  <a:pt x="110842" y="15199"/>
                  <a:pt x="108646" y="18647"/>
                  <a:pt x="106476" y="22101"/>
                </a:cubicBezTo>
                <a:cubicBezTo>
                  <a:pt x="103965" y="26114"/>
                  <a:pt x="101557" y="29966"/>
                  <a:pt x="99040" y="33979"/>
                </a:cubicBezTo>
                <a:cubicBezTo>
                  <a:pt x="95644" y="31758"/>
                  <a:pt x="92273" y="29510"/>
                  <a:pt x="88851" y="27347"/>
                </a:cubicBezTo>
                <a:cubicBezTo>
                  <a:pt x="93024" y="20952"/>
                  <a:pt x="98719" y="12361"/>
                  <a:pt x="103028" y="5754"/>
                </a:cubicBezTo>
                <a:close/>
                <a:moveTo>
                  <a:pt x="52092" y="6582"/>
                </a:moveTo>
                <a:cubicBezTo>
                  <a:pt x="54686" y="8213"/>
                  <a:pt x="57254" y="9850"/>
                  <a:pt x="59822" y="11507"/>
                </a:cubicBezTo>
                <a:cubicBezTo>
                  <a:pt x="61453" y="12579"/>
                  <a:pt x="63110" y="13619"/>
                  <a:pt x="64773" y="14666"/>
                </a:cubicBezTo>
                <a:cubicBezTo>
                  <a:pt x="62814" y="18595"/>
                  <a:pt x="60599" y="22396"/>
                  <a:pt x="58108" y="26005"/>
                </a:cubicBezTo>
                <a:cubicBezTo>
                  <a:pt x="55752" y="29433"/>
                  <a:pt x="52997" y="32721"/>
                  <a:pt x="51873" y="36817"/>
                </a:cubicBezTo>
                <a:cubicBezTo>
                  <a:pt x="51848" y="36869"/>
                  <a:pt x="51796" y="36920"/>
                  <a:pt x="51771" y="36978"/>
                </a:cubicBezTo>
                <a:cubicBezTo>
                  <a:pt x="48824" y="35373"/>
                  <a:pt x="45831" y="33896"/>
                  <a:pt x="42782" y="32721"/>
                </a:cubicBezTo>
                <a:cubicBezTo>
                  <a:pt x="40611" y="31892"/>
                  <a:pt x="39058" y="30820"/>
                  <a:pt x="37003" y="29780"/>
                </a:cubicBezTo>
                <a:cubicBezTo>
                  <a:pt x="41600" y="21484"/>
                  <a:pt x="46018" y="13754"/>
                  <a:pt x="52092" y="6582"/>
                </a:cubicBezTo>
                <a:close/>
                <a:moveTo>
                  <a:pt x="223764" y="9690"/>
                </a:moveTo>
                <a:cubicBezTo>
                  <a:pt x="227828" y="13060"/>
                  <a:pt x="231950" y="16399"/>
                  <a:pt x="236073" y="19744"/>
                </a:cubicBezTo>
                <a:cubicBezTo>
                  <a:pt x="232381" y="25607"/>
                  <a:pt x="227912" y="30878"/>
                  <a:pt x="222294" y="35051"/>
                </a:cubicBezTo>
                <a:cubicBezTo>
                  <a:pt x="219057" y="37427"/>
                  <a:pt x="215603" y="39411"/>
                  <a:pt x="212181" y="41472"/>
                </a:cubicBezTo>
                <a:cubicBezTo>
                  <a:pt x="211648" y="41068"/>
                  <a:pt x="211109" y="40638"/>
                  <a:pt x="210576" y="40214"/>
                </a:cubicBezTo>
                <a:cubicBezTo>
                  <a:pt x="208245" y="38365"/>
                  <a:pt x="205972" y="36438"/>
                  <a:pt x="203725" y="34461"/>
                </a:cubicBezTo>
                <a:cubicBezTo>
                  <a:pt x="205465" y="32188"/>
                  <a:pt x="207205" y="29915"/>
                  <a:pt x="208919" y="27610"/>
                </a:cubicBezTo>
                <a:cubicBezTo>
                  <a:pt x="213542" y="21407"/>
                  <a:pt x="218518" y="15410"/>
                  <a:pt x="223764" y="9690"/>
                </a:cubicBezTo>
                <a:close/>
                <a:moveTo>
                  <a:pt x="193695" y="27693"/>
                </a:moveTo>
                <a:cubicBezTo>
                  <a:pt x="195943" y="29780"/>
                  <a:pt x="198216" y="31841"/>
                  <a:pt x="200514" y="33870"/>
                </a:cubicBezTo>
                <a:cubicBezTo>
                  <a:pt x="198241" y="36843"/>
                  <a:pt x="195968" y="39809"/>
                  <a:pt x="193670" y="42782"/>
                </a:cubicBezTo>
                <a:cubicBezTo>
                  <a:pt x="193747" y="37748"/>
                  <a:pt x="193772" y="32721"/>
                  <a:pt x="193695" y="27693"/>
                </a:cubicBezTo>
                <a:close/>
                <a:moveTo>
                  <a:pt x="131009" y="4039"/>
                </a:moveTo>
                <a:cubicBezTo>
                  <a:pt x="132428" y="4842"/>
                  <a:pt x="133822" y="5645"/>
                  <a:pt x="135241" y="6479"/>
                </a:cubicBezTo>
                <a:cubicBezTo>
                  <a:pt x="132082" y="11397"/>
                  <a:pt x="128923" y="16348"/>
                  <a:pt x="125552" y="21163"/>
                </a:cubicBezTo>
                <a:cubicBezTo>
                  <a:pt x="123786" y="23732"/>
                  <a:pt x="121943" y="26249"/>
                  <a:pt x="120043" y="28708"/>
                </a:cubicBezTo>
                <a:cubicBezTo>
                  <a:pt x="118328" y="30929"/>
                  <a:pt x="116511" y="33093"/>
                  <a:pt x="114823" y="35340"/>
                </a:cubicBezTo>
                <a:cubicBezTo>
                  <a:pt x="113031" y="37697"/>
                  <a:pt x="111375" y="40156"/>
                  <a:pt x="110091" y="42859"/>
                </a:cubicBezTo>
                <a:cubicBezTo>
                  <a:pt x="107362" y="40747"/>
                  <a:pt x="104582" y="38101"/>
                  <a:pt x="102039" y="36143"/>
                </a:cubicBezTo>
                <a:cubicBezTo>
                  <a:pt x="104549" y="32130"/>
                  <a:pt x="106212" y="29485"/>
                  <a:pt x="108723" y="25472"/>
                </a:cubicBezTo>
                <a:cubicBezTo>
                  <a:pt x="110893" y="22017"/>
                  <a:pt x="113115" y="18569"/>
                  <a:pt x="115946" y="15654"/>
                </a:cubicBezTo>
                <a:cubicBezTo>
                  <a:pt x="116081" y="15520"/>
                  <a:pt x="116190" y="15385"/>
                  <a:pt x="116325" y="15250"/>
                </a:cubicBezTo>
                <a:cubicBezTo>
                  <a:pt x="119831" y="11802"/>
                  <a:pt x="124216" y="9369"/>
                  <a:pt x="128146" y="6421"/>
                </a:cubicBezTo>
                <a:cubicBezTo>
                  <a:pt x="129109" y="5677"/>
                  <a:pt x="130104" y="4900"/>
                  <a:pt x="131009" y="4039"/>
                </a:cubicBezTo>
                <a:close/>
                <a:moveTo>
                  <a:pt x="65145" y="14903"/>
                </a:moveTo>
                <a:cubicBezTo>
                  <a:pt x="68567" y="17041"/>
                  <a:pt x="71996" y="19186"/>
                  <a:pt x="75444" y="21298"/>
                </a:cubicBezTo>
                <a:cubicBezTo>
                  <a:pt x="71431" y="27905"/>
                  <a:pt x="67392" y="34461"/>
                  <a:pt x="63245" y="41068"/>
                </a:cubicBezTo>
                <a:cubicBezTo>
                  <a:pt x="62789" y="41761"/>
                  <a:pt x="62365" y="42461"/>
                  <a:pt x="61935" y="43154"/>
                </a:cubicBezTo>
                <a:cubicBezTo>
                  <a:pt x="58776" y="41093"/>
                  <a:pt x="55514" y="39064"/>
                  <a:pt x="52143" y="37190"/>
                </a:cubicBezTo>
                <a:cubicBezTo>
                  <a:pt x="52169" y="37164"/>
                  <a:pt x="52194" y="37106"/>
                  <a:pt x="52220" y="37080"/>
                </a:cubicBezTo>
                <a:cubicBezTo>
                  <a:pt x="52220" y="37055"/>
                  <a:pt x="52252" y="37029"/>
                  <a:pt x="52252" y="37003"/>
                </a:cubicBezTo>
                <a:cubicBezTo>
                  <a:pt x="52278" y="37003"/>
                  <a:pt x="52278" y="36978"/>
                  <a:pt x="52304" y="36946"/>
                </a:cubicBezTo>
                <a:cubicBezTo>
                  <a:pt x="52329" y="36920"/>
                  <a:pt x="52329" y="36869"/>
                  <a:pt x="52329" y="36817"/>
                </a:cubicBezTo>
                <a:cubicBezTo>
                  <a:pt x="53453" y="32746"/>
                  <a:pt x="56265" y="29459"/>
                  <a:pt x="58615" y="26005"/>
                </a:cubicBezTo>
                <a:cubicBezTo>
                  <a:pt x="61049" y="22448"/>
                  <a:pt x="63219" y="18730"/>
                  <a:pt x="65145" y="14903"/>
                </a:cubicBezTo>
                <a:close/>
                <a:moveTo>
                  <a:pt x="264350" y="6929"/>
                </a:moveTo>
                <a:cubicBezTo>
                  <a:pt x="270366" y="12951"/>
                  <a:pt x="276761" y="18595"/>
                  <a:pt x="283426" y="23867"/>
                </a:cubicBezTo>
                <a:cubicBezTo>
                  <a:pt x="278103" y="30795"/>
                  <a:pt x="272562" y="37588"/>
                  <a:pt x="266944" y="44304"/>
                </a:cubicBezTo>
                <a:cubicBezTo>
                  <a:pt x="260471" y="37806"/>
                  <a:pt x="253569" y="31783"/>
                  <a:pt x="246506" y="25928"/>
                </a:cubicBezTo>
                <a:cubicBezTo>
                  <a:pt x="248991" y="23173"/>
                  <a:pt x="251482" y="20412"/>
                  <a:pt x="254051" y="17741"/>
                </a:cubicBezTo>
                <a:cubicBezTo>
                  <a:pt x="256189" y="15494"/>
                  <a:pt x="258301" y="13272"/>
                  <a:pt x="260446" y="11025"/>
                </a:cubicBezTo>
                <a:cubicBezTo>
                  <a:pt x="261756" y="9657"/>
                  <a:pt x="263040" y="8296"/>
                  <a:pt x="264350" y="6929"/>
                </a:cubicBezTo>
                <a:close/>
                <a:moveTo>
                  <a:pt x="236394" y="20014"/>
                </a:moveTo>
                <a:cubicBezTo>
                  <a:pt x="238801" y="21992"/>
                  <a:pt x="241235" y="23976"/>
                  <a:pt x="243643" y="25979"/>
                </a:cubicBezTo>
                <a:cubicBezTo>
                  <a:pt x="236605" y="33819"/>
                  <a:pt x="229812" y="41896"/>
                  <a:pt x="222936" y="49896"/>
                </a:cubicBezTo>
                <a:cubicBezTo>
                  <a:pt x="219481" y="47193"/>
                  <a:pt x="216008" y="44490"/>
                  <a:pt x="212528" y="41761"/>
                </a:cubicBezTo>
                <a:cubicBezTo>
                  <a:pt x="215526" y="39970"/>
                  <a:pt x="218550" y="38204"/>
                  <a:pt x="221407" y="36201"/>
                </a:cubicBezTo>
                <a:cubicBezTo>
                  <a:pt x="227026" y="32239"/>
                  <a:pt x="231681" y="27154"/>
                  <a:pt x="235456" y="21459"/>
                </a:cubicBezTo>
                <a:cubicBezTo>
                  <a:pt x="235777" y="20977"/>
                  <a:pt x="236073" y="20496"/>
                  <a:pt x="236394" y="20014"/>
                </a:cubicBezTo>
                <a:close/>
                <a:moveTo>
                  <a:pt x="76298" y="21671"/>
                </a:moveTo>
                <a:cubicBezTo>
                  <a:pt x="79990" y="23944"/>
                  <a:pt x="83656" y="26249"/>
                  <a:pt x="87322" y="28522"/>
                </a:cubicBezTo>
                <a:cubicBezTo>
                  <a:pt x="82533" y="35880"/>
                  <a:pt x="77775" y="43206"/>
                  <a:pt x="72985" y="50564"/>
                </a:cubicBezTo>
                <a:cubicBezTo>
                  <a:pt x="69614" y="48131"/>
                  <a:pt x="66243" y="45748"/>
                  <a:pt x="62789" y="43501"/>
                </a:cubicBezTo>
                <a:cubicBezTo>
                  <a:pt x="63219" y="42808"/>
                  <a:pt x="63675" y="42114"/>
                  <a:pt x="64099" y="41414"/>
                </a:cubicBezTo>
                <a:cubicBezTo>
                  <a:pt x="68246" y="34808"/>
                  <a:pt x="72317" y="28252"/>
                  <a:pt x="76298" y="21671"/>
                </a:cubicBezTo>
                <a:close/>
                <a:moveTo>
                  <a:pt x="135613" y="6691"/>
                </a:moveTo>
                <a:cubicBezTo>
                  <a:pt x="138714" y="8534"/>
                  <a:pt x="141822" y="10434"/>
                  <a:pt x="144872" y="12386"/>
                </a:cubicBezTo>
                <a:cubicBezTo>
                  <a:pt x="142008" y="16695"/>
                  <a:pt x="139279" y="21086"/>
                  <a:pt x="137218" y="25844"/>
                </a:cubicBezTo>
                <a:cubicBezTo>
                  <a:pt x="133314" y="34756"/>
                  <a:pt x="128525" y="42724"/>
                  <a:pt x="123093" y="50834"/>
                </a:cubicBezTo>
                <a:cubicBezTo>
                  <a:pt x="121218" y="49627"/>
                  <a:pt x="119214" y="48747"/>
                  <a:pt x="117340" y="47540"/>
                </a:cubicBezTo>
                <a:cubicBezTo>
                  <a:pt x="115201" y="46179"/>
                  <a:pt x="113275" y="45164"/>
                  <a:pt x="111214" y="43687"/>
                </a:cubicBezTo>
                <a:cubicBezTo>
                  <a:pt x="110970" y="43501"/>
                  <a:pt x="110707" y="43315"/>
                  <a:pt x="110437" y="43103"/>
                </a:cubicBezTo>
                <a:cubicBezTo>
                  <a:pt x="112819" y="38101"/>
                  <a:pt x="116537" y="33896"/>
                  <a:pt x="119934" y="29536"/>
                </a:cubicBezTo>
                <a:cubicBezTo>
                  <a:pt x="123651" y="24778"/>
                  <a:pt x="127106" y="19770"/>
                  <a:pt x="130425" y="14717"/>
                </a:cubicBezTo>
                <a:cubicBezTo>
                  <a:pt x="132159" y="12040"/>
                  <a:pt x="133899" y="9369"/>
                  <a:pt x="135613" y="6691"/>
                </a:cubicBezTo>
                <a:close/>
                <a:moveTo>
                  <a:pt x="87695" y="28733"/>
                </a:moveTo>
                <a:cubicBezTo>
                  <a:pt x="91149" y="30904"/>
                  <a:pt x="94546" y="33093"/>
                  <a:pt x="97942" y="35315"/>
                </a:cubicBezTo>
                <a:cubicBezTo>
                  <a:pt x="93153" y="42943"/>
                  <a:pt x="88395" y="50564"/>
                  <a:pt x="83605" y="58192"/>
                </a:cubicBezTo>
                <a:cubicBezTo>
                  <a:pt x="80183" y="55726"/>
                  <a:pt x="76780" y="53241"/>
                  <a:pt x="73357" y="50782"/>
                </a:cubicBezTo>
                <a:cubicBezTo>
                  <a:pt x="78147" y="43424"/>
                  <a:pt x="82911" y="36092"/>
                  <a:pt x="87695" y="28733"/>
                </a:cubicBezTo>
                <a:close/>
                <a:moveTo>
                  <a:pt x="147382" y="13966"/>
                </a:moveTo>
                <a:cubicBezTo>
                  <a:pt x="154259" y="18325"/>
                  <a:pt x="160924" y="23013"/>
                  <a:pt x="167370" y="27989"/>
                </a:cubicBezTo>
                <a:cubicBezTo>
                  <a:pt x="163460" y="34756"/>
                  <a:pt x="157469" y="40316"/>
                  <a:pt x="153135" y="46930"/>
                </a:cubicBezTo>
                <a:cubicBezTo>
                  <a:pt x="150676" y="50725"/>
                  <a:pt x="148564" y="54737"/>
                  <a:pt x="146445" y="58750"/>
                </a:cubicBezTo>
                <a:cubicBezTo>
                  <a:pt x="145456" y="60625"/>
                  <a:pt x="144679" y="62121"/>
                  <a:pt x="143690" y="63996"/>
                </a:cubicBezTo>
                <a:cubicBezTo>
                  <a:pt x="137674" y="60118"/>
                  <a:pt x="131709" y="56208"/>
                  <a:pt x="125661" y="52355"/>
                </a:cubicBezTo>
                <a:cubicBezTo>
                  <a:pt x="131067" y="44227"/>
                  <a:pt x="135825" y="36336"/>
                  <a:pt x="139735" y="27424"/>
                </a:cubicBezTo>
                <a:cubicBezTo>
                  <a:pt x="141790" y="22659"/>
                  <a:pt x="144519" y="18274"/>
                  <a:pt x="147382" y="13966"/>
                </a:cubicBezTo>
                <a:close/>
                <a:moveTo>
                  <a:pt x="245113" y="27315"/>
                </a:moveTo>
                <a:cubicBezTo>
                  <a:pt x="252176" y="33177"/>
                  <a:pt x="259078" y="39167"/>
                  <a:pt x="265550" y="45671"/>
                </a:cubicBezTo>
                <a:cubicBezTo>
                  <a:pt x="263014" y="48721"/>
                  <a:pt x="260446" y="51771"/>
                  <a:pt x="257877" y="54821"/>
                </a:cubicBezTo>
                <a:cubicBezTo>
                  <a:pt x="254128" y="59290"/>
                  <a:pt x="250359" y="63752"/>
                  <a:pt x="246583" y="68221"/>
                </a:cubicBezTo>
                <a:cubicBezTo>
                  <a:pt x="239148" y="62629"/>
                  <a:pt x="231738" y="56985"/>
                  <a:pt x="224406" y="51232"/>
                </a:cubicBezTo>
                <a:cubicBezTo>
                  <a:pt x="231283" y="43238"/>
                  <a:pt x="238076" y="35154"/>
                  <a:pt x="245113" y="27315"/>
                </a:cubicBezTo>
                <a:close/>
                <a:moveTo>
                  <a:pt x="36489" y="30608"/>
                </a:moveTo>
                <a:cubicBezTo>
                  <a:pt x="38525" y="31649"/>
                  <a:pt x="40611" y="32644"/>
                  <a:pt x="42782" y="33472"/>
                </a:cubicBezTo>
                <a:cubicBezTo>
                  <a:pt x="45748" y="34621"/>
                  <a:pt x="48612" y="36040"/>
                  <a:pt x="51392" y="37562"/>
                </a:cubicBezTo>
                <a:cubicBezTo>
                  <a:pt x="46043" y="45806"/>
                  <a:pt x="36168" y="49845"/>
                  <a:pt x="30871" y="58166"/>
                </a:cubicBezTo>
                <a:cubicBezTo>
                  <a:pt x="29459" y="60413"/>
                  <a:pt x="28463" y="62873"/>
                  <a:pt x="28117" y="65518"/>
                </a:cubicBezTo>
                <a:cubicBezTo>
                  <a:pt x="28104" y="65653"/>
                  <a:pt x="28205" y="65720"/>
                  <a:pt x="28312" y="65720"/>
                </a:cubicBezTo>
                <a:cubicBezTo>
                  <a:pt x="28420" y="65720"/>
                  <a:pt x="28534" y="65653"/>
                  <a:pt x="28547" y="65518"/>
                </a:cubicBezTo>
                <a:cubicBezTo>
                  <a:pt x="29882" y="55193"/>
                  <a:pt x="40265" y="49761"/>
                  <a:pt x="47116" y="43289"/>
                </a:cubicBezTo>
                <a:cubicBezTo>
                  <a:pt x="48849" y="41633"/>
                  <a:pt x="50454" y="39809"/>
                  <a:pt x="51771" y="37780"/>
                </a:cubicBezTo>
                <a:cubicBezTo>
                  <a:pt x="55084" y="39623"/>
                  <a:pt x="58320" y="41684"/>
                  <a:pt x="61505" y="43771"/>
                </a:cubicBezTo>
                <a:cubicBezTo>
                  <a:pt x="56265" y="52118"/>
                  <a:pt x="51206" y="60221"/>
                  <a:pt x="45960" y="68568"/>
                </a:cubicBezTo>
                <a:cubicBezTo>
                  <a:pt x="40378" y="66865"/>
                  <a:pt x="34517" y="66002"/>
                  <a:pt x="28669" y="66002"/>
                </a:cubicBezTo>
                <a:cubicBezTo>
                  <a:pt x="26445" y="66002"/>
                  <a:pt x="24222" y="66127"/>
                  <a:pt x="22017" y="66378"/>
                </a:cubicBezTo>
                <a:cubicBezTo>
                  <a:pt x="18864" y="66725"/>
                  <a:pt x="16720" y="67123"/>
                  <a:pt x="13670" y="67926"/>
                </a:cubicBezTo>
                <a:cubicBezTo>
                  <a:pt x="17869" y="61107"/>
                  <a:pt x="22177" y="54956"/>
                  <a:pt x="26672" y="48342"/>
                </a:cubicBezTo>
                <a:cubicBezTo>
                  <a:pt x="30473" y="42724"/>
                  <a:pt x="33202" y="36548"/>
                  <a:pt x="36489" y="30608"/>
                </a:cubicBezTo>
                <a:close/>
                <a:moveTo>
                  <a:pt x="182112" y="17202"/>
                </a:moveTo>
                <a:cubicBezTo>
                  <a:pt x="185881" y="20496"/>
                  <a:pt x="189573" y="23918"/>
                  <a:pt x="193265" y="27315"/>
                </a:cubicBezTo>
                <a:cubicBezTo>
                  <a:pt x="193291" y="29780"/>
                  <a:pt x="193317" y="32239"/>
                  <a:pt x="193317" y="34698"/>
                </a:cubicBezTo>
                <a:cubicBezTo>
                  <a:pt x="193317" y="37588"/>
                  <a:pt x="193291" y="40477"/>
                  <a:pt x="193240" y="43366"/>
                </a:cubicBezTo>
                <a:cubicBezTo>
                  <a:pt x="190909" y="46365"/>
                  <a:pt x="188584" y="49389"/>
                  <a:pt x="186254" y="52413"/>
                </a:cubicBezTo>
                <a:cubicBezTo>
                  <a:pt x="182883" y="56799"/>
                  <a:pt x="179512" y="61184"/>
                  <a:pt x="176841" y="66057"/>
                </a:cubicBezTo>
                <a:cubicBezTo>
                  <a:pt x="175852" y="67797"/>
                  <a:pt x="175017" y="69505"/>
                  <a:pt x="174247" y="71220"/>
                </a:cubicBezTo>
                <a:cubicBezTo>
                  <a:pt x="174696" y="58243"/>
                  <a:pt x="174915" y="45241"/>
                  <a:pt x="174889" y="32214"/>
                </a:cubicBezTo>
                <a:cubicBezTo>
                  <a:pt x="174889" y="29003"/>
                  <a:pt x="174857" y="25767"/>
                  <a:pt x="174806" y="22557"/>
                </a:cubicBezTo>
                <a:cubicBezTo>
                  <a:pt x="176680" y="20926"/>
                  <a:pt x="179088" y="19667"/>
                  <a:pt x="181066" y="18114"/>
                </a:cubicBezTo>
                <a:cubicBezTo>
                  <a:pt x="181438" y="17844"/>
                  <a:pt x="181759" y="17523"/>
                  <a:pt x="182112" y="17202"/>
                </a:cubicBezTo>
                <a:close/>
                <a:moveTo>
                  <a:pt x="62204" y="44143"/>
                </a:moveTo>
                <a:cubicBezTo>
                  <a:pt x="65627" y="46391"/>
                  <a:pt x="69023" y="48773"/>
                  <a:pt x="72369" y="51206"/>
                </a:cubicBezTo>
                <a:cubicBezTo>
                  <a:pt x="67444" y="58808"/>
                  <a:pt x="62493" y="66378"/>
                  <a:pt x="57549" y="73974"/>
                </a:cubicBezTo>
                <a:cubicBezTo>
                  <a:pt x="54069" y="71996"/>
                  <a:pt x="50326" y="70391"/>
                  <a:pt x="46474" y="69210"/>
                </a:cubicBezTo>
                <a:cubicBezTo>
                  <a:pt x="51713" y="60863"/>
                  <a:pt x="56959" y="52516"/>
                  <a:pt x="62204" y="44143"/>
                </a:cubicBezTo>
                <a:close/>
                <a:moveTo>
                  <a:pt x="101050" y="37588"/>
                </a:moveTo>
                <a:cubicBezTo>
                  <a:pt x="104228" y="39707"/>
                  <a:pt x="107522" y="43020"/>
                  <a:pt x="110623" y="45241"/>
                </a:cubicBezTo>
                <a:cubicBezTo>
                  <a:pt x="112685" y="46712"/>
                  <a:pt x="113860" y="47219"/>
                  <a:pt x="116004" y="48586"/>
                </a:cubicBezTo>
                <a:cubicBezTo>
                  <a:pt x="117873" y="49787"/>
                  <a:pt x="120280" y="50943"/>
                  <a:pt x="122155" y="52143"/>
                </a:cubicBezTo>
                <a:cubicBezTo>
                  <a:pt x="117153" y="59579"/>
                  <a:pt x="112017" y="66590"/>
                  <a:pt x="106906" y="73974"/>
                </a:cubicBezTo>
                <a:cubicBezTo>
                  <a:pt x="105326" y="73094"/>
                  <a:pt x="103747" y="72208"/>
                  <a:pt x="102174" y="71329"/>
                </a:cubicBezTo>
                <a:cubicBezTo>
                  <a:pt x="96684" y="68279"/>
                  <a:pt x="91470" y="64747"/>
                  <a:pt x="86308" y="61081"/>
                </a:cubicBezTo>
                <a:cubicBezTo>
                  <a:pt x="91098" y="53453"/>
                  <a:pt x="96286" y="45216"/>
                  <a:pt x="101050" y="37588"/>
                </a:cubicBezTo>
                <a:close/>
                <a:moveTo>
                  <a:pt x="174375" y="22929"/>
                </a:moveTo>
                <a:lnTo>
                  <a:pt x="174375" y="22929"/>
                </a:lnTo>
                <a:cubicBezTo>
                  <a:pt x="174536" y="36278"/>
                  <a:pt x="174433" y="49627"/>
                  <a:pt x="174086" y="62982"/>
                </a:cubicBezTo>
                <a:cubicBezTo>
                  <a:pt x="174003" y="66083"/>
                  <a:pt x="173894" y="69158"/>
                  <a:pt x="173791" y="72234"/>
                </a:cubicBezTo>
                <a:cubicBezTo>
                  <a:pt x="172610" y="74802"/>
                  <a:pt x="171544" y="77371"/>
                  <a:pt x="170234" y="80022"/>
                </a:cubicBezTo>
                <a:cubicBezTo>
                  <a:pt x="163036" y="75502"/>
                  <a:pt x="147196" y="66134"/>
                  <a:pt x="146605" y="65788"/>
                </a:cubicBezTo>
                <a:cubicBezTo>
                  <a:pt x="147601" y="63887"/>
                  <a:pt x="148455" y="62256"/>
                  <a:pt x="149443" y="60356"/>
                </a:cubicBezTo>
                <a:cubicBezTo>
                  <a:pt x="151556" y="56368"/>
                  <a:pt x="153668" y="52330"/>
                  <a:pt x="156134" y="48561"/>
                </a:cubicBezTo>
                <a:cubicBezTo>
                  <a:pt x="160468" y="41954"/>
                  <a:pt x="166459" y="36361"/>
                  <a:pt x="170362" y="29594"/>
                </a:cubicBezTo>
                <a:cubicBezTo>
                  <a:pt x="171062" y="28412"/>
                  <a:pt x="171704" y="27186"/>
                  <a:pt x="172263" y="25902"/>
                </a:cubicBezTo>
                <a:cubicBezTo>
                  <a:pt x="172744" y="24746"/>
                  <a:pt x="173496" y="23783"/>
                  <a:pt x="174375" y="22929"/>
                </a:cubicBezTo>
                <a:close/>
                <a:moveTo>
                  <a:pt x="72927" y="51636"/>
                </a:moveTo>
                <a:cubicBezTo>
                  <a:pt x="76356" y="54095"/>
                  <a:pt x="79752" y="56587"/>
                  <a:pt x="83175" y="59046"/>
                </a:cubicBezTo>
                <a:cubicBezTo>
                  <a:pt x="82160" y="60651"/>
                  <a:pt x="81146" y="62282"/>
                  <a:pt x="80125" y="63913"/>
                </a:cubicBezTo>
                <a:cubicBezTo>
                  <a:pt x="78706" y="66192"/>
                  <a:pt x="78199" y="68728"/>
                  <a:pt x="76863" y="71059"/>
                </a:cubicBezTo>
                <a:cubicBezTo>
                  <a:pt x="74532" y="75123"/>
                  <a:pt x="72369" y="79432"/>
                  <a:pt x="70230" y="83791"/>
                </a:cubicBezTo>
                <a:cubicBezTo>
                  <a:pt x="69428" y="83072"/>
                  <a:pt x="68625" y="82372"/>
                  <a:pt x="67848" y="81628"/>
                </a:cubicBezTo>
                <a:cubicBezTo>
                  <a:pt x="64901" y="78815"/>
                  <a:pt x="61614" y="76407"/>
                  <a:pt x="58108" y="74404"/>
                </a:cubicBezTo>
                <a:cubicBezTo>
                  <a:pt x="63058" y="66802"/>
                  <a:pt x="68009" y="59232"/>
                  <a:pt x="72927" y="51636"/>
                </a:cubicBezTo>
                <a:close/>
                <a:moveTo>
                  <a:pt x="202896" y="35129"/>
                </a:moveTo>
                <a:cubicBezTo>
                  <a:pt x="205144" y="37106"/>
                  <a:pt x="205677" y="37536"/>
                  <a:pt x="208007" y="39353"/>
                </a:cubicBezTo>
                <a:cubicBezTo>
                  <a:pt x="209022" y="40188"/>
                  <a:pt x="210145" y="41068"/>
                  <a:pt x="211327" y="42005"/>
                </a:cubicBezTo>
                <a:cubicBezTo>
                  <a:pt x="209266" y="43238"/>
                  <a:pt x="207205" y="44522"/>
                  <a:pt x="205253" y="45935"/>
                </a:cubicBezTo>
                <a:cubicBezTo>
                  <a:pt x="202601" y="47835"/>
                  <a:pt x="200116" y="49980"/>
                  <a:pt x="198081" y="52548"/>
                </a:cubicBezTo>
                <a:cubicBezTo>
                  <a:pt x="195699" y="55489"/>
                  <a:pt x="193959" y="58911"/>
                  <a:pt x="192251" y="62282"/>
                </a:cubicBezTo>
                <a:cubicBezTo>
                  <a:pt x="188103" y="70468"/>
                  <a:pt x="183955" y="78655"/>
                  <a:pt x="179782" y="86841"/>
                </a:cubicBezTo>
                <a:cubicBezTo>
                  <a:pt x="177104" y="84973"/>
                  <a:pt x="174433" y="83124"/>
                  <a:pt x="171807" y="81332"/>
                </a:cubicBezTo>
                <a:cubicBezTo>
                  <a:pt x="174163" y="76542"/>
                  <a:pt x="175499" y="72369"/>
                  <a:pt x="178099" y="67688"/>
                </a:cubicBezTo>
                <a:cubicBezTo>
                  <a:pt x="180770" y="62821"/>
                  <a:pt x="184783" y="57813"/>
                  <a:pt x="188154" y="53428"/>
                </a:cubicBezTo>
                <a:cubicBezTo>
                  <a:pt x="192918" y="47251"/>
                  <a:pt x="198164" y="41312"/>
                  <a:pt x="202896" y="35129"/>
                </a:cubicBezTo>
                <a:close/>
                <a:moveTo>
                  <a:pt x="124537" y="53858"/>
                </a:moveTo>
                <a:cubicBezTo>
                  <a:pt x="130586" y="57736"/>
                  <a:pt x="136576" y="61640"/>
                  <a:pt x="142625" y="65518"/>
                </a:cubicBezTo>
                <a:cubicBezTo>
                  <a:pt x="138612" y="73171"/>
                  <a:pt x="134862" y="80420"/>
                  <a:pt x="130849" y="88074"/>
                </a:cubicBezTo>
                <a:cubicBezTo>
                  <a:pt x="123760" y="83817"/>
                  <a:pt x="116588" y="79644"/>
                  <a:pt x="109365" y="75579"/>
                </a:cubicBezTo>
                <a:cubicBezTo>
                  <a:pt x="114502" y="68195"/>
                  <a:pt x="119561" y="61319"/>
                  <a:pt x="124537" y="53858"/>
                </a:cubicBezTo>
                <a:close/>
                <a:moveTo>
                  <a:pt x="29411" y="67231"/>
                </a:moveTo>
                <a:cubicBezTo>
                  <a:pt x="35260" y="67231"/>
                  <a:pt x="41120" y="68093"/>
                  <a:pt x="46685" y="69801"/>
                </a:cubicBezTo>
                <a:lnTo>
                  <a:pt x="44278" y="73653"/>
                </a:lnTo>
                <a:cubicBezTo>
                  <a:pt x="40637" y="79457"/>
                  <a:pt x="37003" y="85236"/>
                  <a:pt x="33362" y="91040"/>
                </a:cubicBezTo>
                <a:cubicBezTo>
                  <a:pt x="31545" y="90559"/>
                  <a:pt x="28945" y="89037"/>
                  <a:pt x="27661" y="87965"/>
                </a:cubicBezTo>
                <a:cubicBezTo>
                  <a:pt x="22338" y="83470"/>
                  <a:pt x="16001" y="78924"/>
                  <a:pt x="10036" y="75232"/>
                </a:cubicBezTo>
                <a:cubicBezTo>
                  <a:pt x="11127" y="73281"/>
                  <a:pt x="12251" y="71329"/>
                  <a:pt x="13458" y="69402"/>
                </a:cubicBezTo>
                <a:cubicBezTo>
                  <a:pt x="16508" y="68600"/>
                  <a:pt x="19609" y="67958"/>
                  <a:pt x="22768" y="67605"/>
                </a:cubicBezTo>
                <a:cubicBezTo>
                  <a:pt x="24970" y="67355"/>
                  <a:pt x="27189" y="67231"/>
                  <a:pt x="29411" y="67231"/>
                </a:cubicBezTo>
                <a:close/>
                <a:moveTo>
                  <a:pt x="211674" y="42275"/>
                </a:moveTo>
                <a:cubicBezTo>
                  <a:pt x="215205" y="45055"/>
                  <a:pt x="219160" y="48156"/>
                  <a:pt x="222159" y="50513"/>
                </a:cubicBezTo>
                <a:cubicBezTo>
                  <a:pt x="220714" y="52195"/>
                  <a:pt x="206537" y="67367"/>
                  <a:pt x="201375" y="75342"/>
                </a:cubicBezTo>
                <a:cubicBezTo>
                  <a:pt x="197869" y="80741"/>
                  <a:pt x="193561" y="88986"/>
                  <a:pt x="191583" y="95111"/>
                </a:cubicBezTo>
                <a:cubicBezTo>
                  <a:pt x="187698" y="92324"/>
                  <a:pt x="183904" y="89679"/>
                  <a:pt x="180154" y="87085"/>
                </a:cubicBezTo>
                <a:cubicBezTo>
                  <a:pt x="183820" y="79804"/>
                  <a:pt x="187512" y="72555"/>
                  <a:pt x="191204" y="65280"/>
                </a:cubicBezTo>
                <a:cubicBezTo>
                  <a:pt x="192996" y="61749"/>
                  <a:pt x="194684" y="58134"/>
                  <a:pt x="196906" y="54847"/>
                </a:cubicBezTo>
                <a:cubicBezTo>
                  <a:pt x="198935" y="51822"/>
                  <a:pt x="201535" y="49280"/>
                  <a:pt x="204392" y="47090"/>
                </a:cubicBezTo>
                <a:cubicBezTo>
                  <a:pt x="206723" y="45325"/>
                  <a:pt x="209182" y="43771"/>
                  <a:pt x="211674" y="42275"/>
                </a:cubicBezTo>
                <a:close/>
                <a:moveTo>
                  <a:pt x="85050" y="62629"/>
                </a:moveTo>
                <a:cubicBezTo>
                  <a:pt x="90212" y="66295"/>
                  <a:pt x="95432" y="69826"/>
                  <a:pt x="100915" y="72876"/>
                </a:cubicBezTo>
                <a:cubicBezTo>
                  <a:pt x="102495" y="73762"/>
                  <a:pt x="104042" y="74642"/>
                  <a:pt x="105622" y="75528"/>
                </a:cubicBezTo>
                <a:cubicBezTo>
                  <a:pt x="101583" y="81358"/>
                  <a:pt x="97647" y="87220"/>
                  <a:pt x="94116" y="93320"/>
                </a:cubicBezTo>
                <a:cubicBezTo>
                  <a:pt x="92832" y="95483"/>
                  <a:pt x="92382" y="96209"/>
                  <a:pt x="91066" y="98347"/>
                </a:cubicBezTo>
                <a:cubicBezTo>
                  <a:pt x="84645" y="94732"/>
                  <a:pt x="78282" y="90828"/>
                  <a:pt x="72767" y="86013"/>
                </a:cubicBezTo>
                <a:cubicBezTo>
                  <a:pt x="74911" y="81653"/>
                  <a:pt x="76381" y="78713"/>
                  <a:pt x="78738" y="74642"/>
                </a:cubicBezTo>
                <a:cubicBezTo>
                  <a:pt x="80073" y="72317"/>
                  <a:pt x="80581" y="69775"/>
                  <a:pt x="82000" y="67502"/>
                </a:cubicBezTo>
                <a:cubicBezTo>
                  <a:pt x="83014" y="65871"/>
                  <a:pt x="84035" y="64234"/>
                  <a:pt x="85050" y="62629"/>
                </a:cubicBezTo>
                <a:close/>
                <a:moveTo>
                  <a:pt x="145617" y="67316"/>
                </a:moveTo>
                <a:cubicBezTo>
                  <a:pt x="146182" y="67688"/>
                  <a:pt x="162015" y="77159"/>
                  <a:pt x="169187" y="81705"/>
                </a:cubicBezTo>
                <a:cubicBezTo>
                  <a:pt x="167531" y="85133"/>
                  <a:pt x="165842" y="87990"/>
                  <a:pt x="163332" y="90880"/>
                </a:cubicBezTo>
                <a:cubicBezTo>
                  <a:pt x="160147" y="94572"/>
                  <a:pt x="157283" y="98508"/>
                  <a:pt x="154606" y="102572"/>
                </a:cubicBezTo>
                <a:cubicBezTo>
                  <a:pt x="147787" y="98135"/>
                  <a:pt x="140885" y="93827"/>
                  <a:pt x="133899" y="89628"/>
                </a:cubicBezTo>
                <a:cubicBezTo>
                  <a:pt x="137912" y="81974"/>
                  <a:pt x="141578" y="74963"/>
                  <a:pt x="145617" y="67316"/>
                </a:cubicBezTo>
                <a:close/>
                <a:moveTo>
                  <a:pt x="223687" y="52034"/>
                </a:moveTo>
                <a:cubicBezTo>
                  <a:pt x="231013" y="57787"/>
                  <a:pt x="238423" y="63431"/>
                  <a:pt x="245864" y="69024"/>
                </a:cubicBezTo>
                <a:cubicBezTo>
                  <a:pt x="234410" y="82616"/>
                  <a:pt x="222589" y="96877"/>
                  <a:pt x="211166" y="110437"/>
                </a:cubicBezTo>
                <a:cubicBezTo>
                  <a:pt x="207096" y="108460"/>
                  <a:pt x="203217" y="105249"/>
                  <a:pt x="199314" y="101769"/>
                </a:cubicBezTo>
                <a:cubicBezTo>
                  <a:pt x="197548" y="100222"/>
                  <a:pt x="195082" y="98052"/>
                  <a:pt x="193265" y="96581"/>
                </a:cubicBezTo>
                <a:cubicBezTo>
                  <a:pt x="195243" y="90482"/>
                  <a:pt x="198164" y="84864"/>
                  <a:pt x="201664" y="79432"/>
                </a:cubicBezTo>
                <a:cubicBezTo>
                  <a:pt x="206832" y="71457"/>
                  <a:pt x="213093" y="64266"/>
                  <a:pt x="219321" y="57120"/>
                </a:cubicBezTo>
                <a:cubicBezTo>
                  <a:pt x="220797" y="55437"/>
                  <a:pt x="222242" y="53723"/>
                  <a:pt x="223687" y="52034"/>
                </a:cubicBezTo>
                <a:close/>
                <a:moveTo>
                  <a:pt x="108299" y="77236"/>
                </a:moveTo>
                <a:cubicBezTo>
                  <a:pt x="115523" y="81306"/>
                  <a:pt x="122688" y="85454"/>
                  <a:pt x="129783" y="89730"/>
                </a:cubicBezTo>
                <a:cubicBezTo>
                  <a:pt x="129327" y="90617"/>
                  <a:pt x="128846" y="91496"/>
                  <a:pt x="128390" y="92382"/>
                </a:cubicBezTo>
                <a:cubicBezTo>
                  <a:pt x="124537" y="99740"/>
                  <a:pt x="120736" y="105731"/>
                  <a:pt x="116055" y="112608"/>
                </a:cubicBezTo>
                <a:cubicBezTo>
                  <a:pt x="108620" y="108408"/>
                  <a:pt x="101101" y="104235"/>
                  <a:pt x="93718" y="100061"/>
                </a:cubicBezTo>
                <a:cubicBezTo>
                  <a:pt x="95053" y="97917"/>
                  <a:pt x="95509" y="97198"/>
                  <a:pt x="96793" y="95002"/>
                </a:cubicBezTo>
                <a:cubicBezTo>
                  <a:pt x="100325" y="88928"/>
                  <a:pt x="104260" y="83047"/>
                  <a:pt x="108299" y="77236"/>
                </a:cubicBezTo>
                <a:close/>
                <a:moveTo>
                  <a:pt x="9875" y="76247"/>
                </a:moveTo>
                <a:cubicBezTo>
                  <a:pt x="15731" y="79939"/>
                  <a:pt x="21991" y="84491"/>
                  <a:pt x="27237" y="88986"/>
                </a:cubicBezTo>
                <a:cubicBezTo>
                  <a:pt x="28495" y="90052"/>
                  <a:pt x="31032" y="91580"/>
                  <a:pt x="32829" y="92061"/>
                </a:cubicBezTo>
                <a:cubicBezTo>
                  <a:pt x="28361" y="99310"/>
                  <a:pt x="23892" y="106585"/>
                  <a:pt x="19397" y="113834"/>
                </a:cubicBezTo>
                <a:cubicBezTo>
                  <a:pt x="18383" y="113089"/>
                  <a:pt x="17336" y="112312"/>
                  <a:pt x="16322" y="111561"/>
                </a:cubicBezTo>
                <a:cubicBezTo>
                  <a:pt x="12225" y="108595"/>
                  <a:pt x="8109" y="105596"/>
                  <a:pt x="3506" y="103535"/>
                </a:cubicBezTo>
                <a:cubicBezTo>
                  <a:pt x="2594" y="103137"/>
                  <a:pt x="1657" y="102758"/>
                  <a:pt x="693" y="102437"/>
                </a:cubicBezTo>
                <a:cubicBezTo>
                  <a:pt x="777" y="100941"/>
                  <a:pt x="937" y="99445"/>
                  <a:pt x="1258" y="97975"/>
                </a:cubicBezTo>
                <a:cubicBezTo>
                  <a:pt x="3024" y="90270"/>
                  <a:pt x="6125" y="83124"/>
                  <a:pt x="9875" y="76247"/>
                </a:cubicBezTo>
                <a:close/>
                <a:moveTo>
                  <a:pt x="171037" y="82244"/>
                </a:moveTo>
                <a:cubicBezTo>
                  <a:pt x="173412" y="83875"/>
                  <a:pt x="176302" y="85936"/>
                  <a:pt x="179191" y="88048"/>
                </a:cubicBezTo>
                <a:cubicBezTo>
                  <a:pt x="179132" y="88190"/>
                  <a:pt x="179275" y="88332"/>
                  <a:pt x="179403" y="88332"/>
                </a:cubicBezTo>
                <a:cubicBezTo>
                  <a:pt x="179443" y="88332"/>
                  <a:pt x="179481" y="88318"/>
                  <a:pt x="179512" y="88286"/>
                </a:cubicBezTo>
                <a:cubicBezTo>
                  <a:pt x="183769" y="91361"/>
                  <a:pt x="187994" y="94443"/>
                  <a:pt x="190646" y="96151"/>
                </a:cubicBezTo>
                <a:cubicBezTo>
                  <a:pt x="189708" y="99041"/>
                  <a:pt x="188983" y="101474"/>
                  <a:pt x="188533" y="104498"/>
                </a:cubicBezTo>
                <a:cubicBezTo>
                  <a:pt x="187621" y="110707"/>
                  <a:pt x="186016" y="117019"/>
                  <a:pt x="184893" y="123253"/>
                </a:cubicBezTo>
                <a:cubicBezTo>
                  <a:pt x="175743" y="116563"/>
                  <a:pt x="165682" y="109693"/>
                  <a:pt x="156237" y="103535"/>
                </a:cubicBezTo>
                <a:cubicBezTo>
                  <a:pt x="158914" y="99471"/>
                  <a:pt x="161778" y="95535"/>
                  <a:pt x="164962" y="91875"/>
                </a:cubicBezTo>
                <a:cubicBezTo>
                  <a:pt x="167447" y="88986"/>
                  <a:pt x="169348" y="85692"/>
                  <a:pt x="171037" y="82244"/>
                </a:cubicBezTo>
                <a:close/>
                <a:moveTo>
                  <a:pt x="247977" y="70577"/>
                </a:moveTo>
                <a:cubicBezTo>
                  <a:pt x="250815" y="72690"/>
                  <a:pt x="253620" y="74860"/>
                  <a:pt x="256484" y="76947"/>
                </a:cubicBezTo>
                <a:lnTo>
                  <a:pt x="256484" y="126142"/>
                </a:lnTo>
                <a:cubicBezTo>
                  <a:pt x="242358" y="123709"/>
                  <a:pt x="240593" y="122983"/>
                  <a:pt x="233716" y="120608"/>
                </a:cubicBezTo>
                <a:cubicBezTo>
                  <a:pt x="227937" y="118598"/>
                  <a:pt x="225613" y="117397"/>
                  <a:pt x="213439" y="111747"/>
                </a:cubicBezTo>
                <a:cubicBezTo>
                  <a:pt x="224888" y="98187"/>
                  <a:pt x="236528" y="84138"/>
                  <a:pt x="247977" y="70577"/>
                </a:cubicBezTo>
                <a:close/>
                <a:moveTo>
                  <a:pt x="47437" y="71059"/>
                </a:moveTo>
                <a:cubicBezTo>
                  <a:pt x="51315" y="72234"/>
                  <a:pt x="55032" y="73813"/>
                  <a:pt x="58538" y="75823"/>
                </a:cubicBezTo>
                <a:cubicBezTo>
                  <a:pt x="62044" y="77801"/>
                  <a:pt x="65331" y="80209"/>
                  <a:pt x="68246" y="83047"/>
                </a:cubicBezTo>
                <a:cubicBezTo>
                  <a:pt x="69023" y="83766"/>
                  <a:pt x="69852" y="84491"/>
                  <a:pt x="70654" y="85185"/>
                </a:cubicBezTo>
                <a:cubicBezTo>
                  <a:pt x="63219" y="100299"/>
                  <a:pt x="56105" y="115978"/>
                  <a:pt x="42486" y="125019"/>
                </a:cubicBezTo>
                <a:cubicBezTo>
                  <a:pt x="41305" y="125796"/>
                  <a:pt x="40451" y="126894"/>
                  <a:pt x="39276" y="127696"/>
                </a:cubicBezTo>
                <a:cubicBezTo>
                  <a:pt x="33093" y="123253"/>
                  <a:pt x="26646" y="118489"/>
                  <a:pt x="20469" y="114052"/>
                </a:cubicBezTo>
                <a:cubicBezTo>
                  <a:pt x="28656" y="100992"/>
                  <a:pt x="36842" y="87939"/>
                  <a:pt x="45029" y="74886"/>
                </a:cubicBezTo>
                <a:cubicBezTo>
                  <a:pt x="45831" y="73602"/>
                  <a:pt x="46634" y="72343"/>
                  <a:pt x="47437" y="71059"/>
                </a:cubicBezTo>
                <a:close/>
                <a:moveTo>
                  <a:pt x="132133" y="91361"/>
                </a:moveTo>
                <a:cubicBezTo>
                  <a:pt x="139119" y="95567"/>
                  <a:pt x="146047" y="100350"/>
                  <a:pt x="152866" y="104794"/>
                </a:cubicBezTo>
                <a:cubicBezTo>
                  <a:pt x="147703" y="112659"/>
                  <a:pt x="143369" y="120068"/>
                  <a:pt x="138740" y="128338"/>
                </a:cubicBezTo>
                <a:cubicBezTo>
                  <a:pt x="136628" y="127131"/>
                  <a:pt x="117551" y="113571"/>
                  <a:pt x="117551" y="113571"/>
                </a:cubicBezTo>
                <a:cubicBezTo>
                  <a:pt x="122239" y="106694"/>
                  <a:pt x="131677" y="92273"/>
                  <a:pt x="132133" y="91361"/>
                </a:cubicBezTo>
                <a:close/>
                <a:moveTo>
                  <a:pt x="751" y="103272"/>
                </a:moveTo>
                <a:cubicBezTo>
                  <a:pt x="1714" y="103593"/>
                  <a:pt x="2677" y="103940"/>
                  <a:pt x="3615" y="104363"/>
                </a:cubicBezTo>
                <a:cubicBezTo>
                  <a:pt x="8296" y="106424"/>
                  <a:pt x="12469" y="109423"/>
                  <a:pt x="16617" y="112389"/>
                </a:cubicBezTo>
                <a:cubicBezTo>
                  <a:pt x="17657" y="113140"/>
                  <a:pt x="18113" y="113462"/>
                  <a:pt x="19185" y="114213"/>
                </a:cubicBezTo>
                <a:cubicBezTo>
                  <a:pt x="17522" y="116858"/>
                  <a:pt x="16482" y="119908"/>
                  <a:pt x="14819" y="122534"/>
                </a:cubicBezTo>
                <a:cubicBezTo>
                  <a:pt x="13111" y="125263"/>
                  <a:pt x="11211" y="128152"/>
                  <a:pt x="8270" y="129379"/>
                </a:cubicBezTo>
                <a:cubicBezTo>
                  <a:pt x="6877" y="129969"/>
                  <a:pt x="5432" y="130104"/>
                  <a:pt x="3962" y="130104"/>
                </a:cubicBezTo>
                <a:cubicBezTo>
                  <a:pt x="3878" y="128897"/>
                  <a:pt x="3827" y="127722"/>
                  <a:pt x="3692" y="126547"/>
                </a:cubicBezTo>
                <a:cubicBezTo>
                  <a:pt x="3236" y="122772"/>
                  <a:pt x="2408" y="118971"/>
                  <a:pt x="1740" y="115150"/>
                </a:cubicBezTo>
                <a:cubicBezTo>
                  <a:pt x="1014" y="111163"/>
                  <a:pt x="507" y="107176"/>
                  <a:pt x="751" y="103272"/>
                </a:cubicBezTo>
                <a:close/>
                <a:moveTo>
                  <a:pt x="90026" y="98777"/>
                </a:moveTo>
                <a:cubicBezTo>
                  <a:pt x="97410" y="102951"/>
                  <a:pt x="104819" y="107124"/>
                  <a:pt x="112254" y="111323"/>
                </a:cubicBezTo>
                <a:cubicBezTo>
                  <a:pt x="107413" y="118412"/>
                  <a:pt x="102623" y="124993"/>
                  <a:pt x="97782" y="132056"/>
                </a:cubicBezTo>
                <a:cubicBezTo>
                  <a:pt x="90803" y="128281"/>
                  <a:pt x="83656" y="123305"/>
                  <a:pt x="77775" y="118040"/>
                </a:cubicBezTo>
                <a:cubicBezTo>
                  <a:pt x="81916" y="111644"/>
                  <a:pt x="86038" y="105249"/>
                  <a:pt x="90026" y="98777"/>
                </a:cubicBezTo>
                <a:close/>
                <a:moveTo>
                  <a:pt x="42403" y="1"/>
                </a:moveTo>
                <a:cubicBezTo>
                  <a:pt x="45266" y="1792"/>
                  <a:pt x="48079" y="3616"/>
                  <a:pt x="51096" y="5645"/>
                </a:cubicBezTo>
                <a:cubicBezTo>
                  <a:pt x="44997" y="12816"/>
                  <a:pt x="40746" y="21003"/>
                  <a:pt x="36143" y="29299"/>
                </a:cubicBezTo>
                <a:cubicBezTo>
                  <a:pt x="27744" y="24990"/>
                  <a:pt x="20521" y="19533"/>
                  <a:pt x="12572" y="14345"/>
                </a:cubicBezTo>
                <a:cubicBezTo>
                  <a:pt x="8559" y="11744"/>
                  <a:pt x="4360" y="9285"/>
                  <a:pt x="0" y="7282"/>
                </a:cubicBezTo>
                <a:lnTo>
                  <a:pt x="0" y="8373"/>
                </a:lnTo>
                <a:cubicBezTo>
                  <a:pt x="4283" y="10383"/>
                  <a:pt x="8398" y="12791"/>
                  <a:pt x="12309" y="15359"/>
                </a:cubicBezTo>
                <a:cubicBezTo>
                  <a:pt x="20251" y="20521"/>
                  <a:pt x="27288" y="25979"/>
                  <a:pt x="35687" y="30287"/>
                </a:cubicBezTo>
                <a:cubicBezTo>
                  <a:pt x="32399" y="36226"/>
                  <a:pt x="29747" y="42512"/>
                  <a:pt x="25927" y="48105"/>
                </a:cubicBezTo>
                <a:cubicBezTo>
                  <a:pt x="21433" y="54737"/>
                  <a:pt x="16745" y="61344"/>
                  <a:pt x="12546" y="68170"/>
                </a:cubicBezTo>
                <a:cubicBezTo>
                  <a:pt x="8238" y="69319"/>
                  <a:pt x="4039" y="70873"/>
                  <a:pt x="0" y="72799"/>
                </a:cubicBezTo>
                <a:lnTo>
                  <a:pt x="0" y="74109"/>
                </a:lnTo>
                <a:cubicBezTo>
                  <a:pt x="4096" y="72157"/>
                  <a:pt x="8373" y="70552"/>
                  <a:pt x="12764" y="69402"/>
                </a:cubicBezTo>
                <a:lnTo>
                  <a:pt x="12764" y="69402"/>
                </a:lnTo>
                <a:cubicBezTo>
                  <a:pt x="7435" y="78070"/>
                  <a:pt x="2864" y="87059"/>
                  <a:pt x="591" y="96954"/>
                </a:cubicBezTo>
                <a:cubicBezTo>
                  <a:pt x="244" y="98424"/>
                  <a:pt x="83" y="99927"/>
                  <a:pt x="0" y="101423"/>
                </a:cubicBezTo>
                <a:lnTo>
                  <a:pt x="0" y="106001"/>
                </a:lnTo>
                <a:cubicBezTo>
                  <a:pt x="135" y="108697"/>
                  <a:pt x="507" y="111400"/>
                  <a:pt x="989" y="114129"/>
                </a:cubicBezTo>
                <a:cubicBezTo>
                  <a:pt x="668" y="114129"/>
                  <a:pt x="321" y="114155"/>
                  <a:pt x="0" y="114155"/>
                </a:cubicBezTo>
                <a:lnTo>
                  <a:pt x="0" y="114855"/>
                </a:lnTo>
                <a:cubicBezTo>
                  <a:pt x="321" y="114829"/>
                  <a:pt x="668" y="114829"/>
                  <a:pt x="989" y="114829"/>
                </a:cubicBezTo>
                <a:cubicBezTo>
                  <a:pt x="1657" y="118624"/>
                  <a:pt x="2491" y="122451"/>
                  <a:pt x="2941" y="126194"/>
                </a:cubicBezTo>
                <a:cubicBezTo>
                  <a:pt x="3076" y="127375"/>
                  <a:pt x="3133" y="128576"/>
                  <a:pt x="3210" y="129757"/>
                </a:cubicBezTo>
                <a:cubicBezTo>
                  <a:pt x="2594" y="129757"/>
                  <a:pt x="1470" y="129783"/>
                  <a:pt x="0" y="129809"/>
                </a:cubicBezTo>
                <a:lnTo>
                  <a:pt x="0" y="130451"/>
                </a:lnTo>
                <a:cubicBezTo>
                  <a:pt x="1470" y="130425"/>
                  <a:pt x="2594" y="130399"/>
                  <a:pt x="3210" y="130399"/>
                </a:cubicBezTo>
                <a:cubicBezTo>
                  <a:pt x="3345" y="132589"/>
                  <a:pt x="3422" y="134785"/>
                  <a:pt x="3480" y="136981"/>
                </a:cubicBezTo>
                <a:lnTo>
                  <a:pt x="4199" y="136981"/>
                </a:lnTo>
                <a:cubicBezTo>
                  <a:pt x="4174" y="134785"/>
                  <a:pt x="4096" y="132615"/>
                  <a:pt x="3962" y="130451"/>
                </a:cubicBezTo>
                <a:lnTo>
                  <a:pt x="3962" y="130451"/>
                </a:lnTo>
                <a:cubicBezTo>
                  <a:pt x="4018" y="130452"/>
                  <a:pt x="4076" y="130452"/>
                  <a:pt x="4135" y="130452"/>
                </a:cubicBezTo>
                <a:cubicBezTo>
                  <a:pt x="5622" y="130452"/>
                  <a:pt x="8003" y="130130"/>
                  <a:pt x="10164" y="128846"/>
                </a:cubicBezTo>
                <a:cubicBezTo>
                  <a:pt x="11371" y="131600"/>
                  <a:pt x="12707" y="134541"/>
                  <a:pt x="14530" y="136981"/>
                </a:cubicBezTo>
                <a:lnTo>
                  <a:pt x="15114" y="136981"/>
                </a:lnTo>
                <a:cubicBezTo>
                  <a:pt x="13246" y="134489"/>
                  <a:pt x="11853" y="131491"/>
                  <a:pt x="10620" y="128685"/>
                </a:cubicBezTo>
                <a:cubicBezTo>
                  <a:pt x="12572" y="127215"/>
                  <a:pt x="13888" y="125179"/>
                  <a:pt x="15198" y="123067"/>
                </a:cubicBezTo>
                <a:cubicBezTo>
                  <a:pt x="16855" y="120447"/>
                  <a:pt x="17766" y="117661"/>
                  <a:pt x="19609" y="114508"/>
                </a:cubicBezTo>
                <a:cubicBezTo>
                  <a:pt x="25767" y="118919"/>
                  <a:pt x="32560" y="123683"/>
                  <a:pt x="38737" y="128094"/>
                </a:cubicBezTo>
                <a:cubicBezTo>
                  <a:pt x="34300" y="131067"/>
                  <a:pt x="29857" y="134008"/>
                  <a:pt x="25388" y="136981"/>
                </a:cubicBezTo>
                <a:lnTo>
                  <a:pt x="26595" y="136981"/>
                </a:lnTo>
                <a:cubicBezTo>
                  <a:pt x="30955" y="134059"/>
                  <a:pt x="35314" y="131170"/>
                  <a:pt x="39674" y="128281"/>
                </a:cubicBezTo>
                <a:cubicBezTo>
                  <a:pt x="40823" y="127510"/>
                  <a:pt x="42005" y="126733"/>
                  <a:pt x="43180" y="125956"/>
                </a:cubicBezTo>
                <a:cubicBezTo>
                  <a:pt x="56772" y="116916"/>
                  <a:pt x="63912" y="101236"/>
                  <a:pt x="71322" y="86122"/>
                </a:cubicBezTo>
                <a:cubicBezTo>
                  <a:pt x="76863" y="90963"/>
                  <a:pt x="83014" y="94925"/>
                  <a:pt x="89409" y="98533"/>
                </a:cubicBezTo>
                <a:cubicBezTo>
                  <a:pt x="85422" y="105005"/>
                  <a:pt x="81306" y="111426"/>
                  <a:pt x="77184" y="117796"/>
                </a:cubicBezTo>
                <a:cubicBezTo>
                  <a:pt x="73704" y="123176"/>
                  <a:pt x="70256" y="128576"/>
                  <a:pt x="67020" y="134059"/>
                </a:cubicBezTo>
                <a:cubicBezTo>
                  <a:pt x="66429" y="135022"/>
                  <a:pt x="65864" y="135985"/>
                  <a:pt x="65331" y="136981"/>
                </a:cubicBezTo>
                <a:lnTo>
                  <a:pt x="66057" y="136981"/>
                </a:lnTo>
                <a:cubicBezTo>
                  <a:pt x="66564" y="136069"/>
                  <a:pt x="67071" y="135183"/>
                  <a:pt x="67604" y="134303"/>
                </a:cubicBezTo>
                <a:cubicBezTo>
                  <a:pt x="70872" y="128794"/>
                  <a:pt x="73762" y="124268"/>
                  <a:pt x="77235" y="118893"/>
                </a:cubicBezTo>
                <a:cubicBezTo>
                  <a:pt x="83123" y="124165"/>
                  <a:pt x="90263" y="129006"/>
                  <a:pt x="97223" y="132775"/>
                </a:cubicBezTo>
                <a:cubicBezTo>
                  <a:pt x="96151" y="134380"/>
                  <a:pt x="95374" y="135562"/>
                  <a:pt x="94437" y="136981"/>
                </a:cubicBezTo>
                <a:lnTo>
                  <a:pt x="94893" y="136981"/>
                </a:lnTo>
                <a:cubicBezTo>
                  <a:pt x="100646" y="128313"/>
                  <a:pt x="106636" y="120203"/>
                  <a:pt x="112524" y="111535"/>
                </a:cubicBezTo>
                <a:cubicBezTo>
                  <a:pt x="117661" y="114425"/>
                  <a:pt x="135960" y="128441"/>
                  <a:pt x="138072" y="129648"/>
                </a:cubicBezTo>
                <a:cubicBezTo>
                  <a:pt x="136974" y="131600"/>
                  <a:pt x="135369" y="134438"/>
                  <a:pt x="133873" y="136981"/>
                </a:cubicBezTo>
                <a:lnTo>
                  <a:pt x="137218" y="136981"/>
                </a:lnTo>
                <a:cubicBezTo>
                  <a:pt x="138663" y="134329"/>
                  <a:pt x="140056" y="131870"/>
                  <a:pt x="140750" y="130611"/>
                </a:cubicBezTo>
                <a:cubicBezTo>
                  <a:pt x="144814" y="132910"/>
                  <a:pt x="148455" y="134541"/>
                  <a:pt x="152468" y="136897"/>
                </a:cubicBezTo>
                <a:cubicBezTo>
                  <a:pt x="152493" y="136923"/>
                  <a:pt x="152519" y="136949"/>
                  <a:pt x="152577" y="136981"/>
                </a:cubicBezTo>
                <a:lnTo>
                  <a:pt x="155274" y="136981"/>
                </a:lnTo>
                <a:cubicBezTo>
                  <a:pt x="154824" y="136685"/>
                  <a:pt x="154368" y="136390"/>
                  <a:pt x="153912" y="136120"/>
                </a:cubicBezTo>
                <a:cubicBezTo>
                  <a:pt x="149899" y="133738"/>
                  <a:pt x="145617" y="131761"/>
                  <a:pt x="141552" y="129488"/>
                </a:cubicBezTo>
                <a:cubicBezTo>
                  <a:pt x="146182" y="121250"/>
                  <a:pt x="150618" y="112871"/>
                  <a:pt x="155787" y="105005"/>
                </a:cubicBezTo>
                <a:cubicBezTo>
                  <a:pt x="165258" y="111163"/>
                  <a:pt x="175313" y="118007"/>
                  <a:pt x="184462" y="124724"/>
                </a:cubicBezTo>
                <a:cubicBezTo>
                  <a:pt x="183743" y="128820"/>
                  <a:pt x="183075" y="132884"/>
                  <a:pt x="182620" y="136981"/>
                </a:cubicBezTo>
                <a:lnTo>
                  <a:pt x="185188" y="136981"/>
                </a:lnTo>
                <a:cubicBezTo>
                  <a:pt x="186363" y="126675"/>
                  <a:pt x="188719" y="116165"/>
                  <a:pt x="190190" y="106238"/>
                </a:cubicBezTo>
                <a:cubicBezTo>
                  <a:pt x="190646" y="103214"/>
                  <a:pt x="191230" y="100729"/>
                  <a:pt x="192167" y="97840"/>
                </a:cubicBezTo>
                <a:cubicBezTo>
                  <a:pt x="193991" y="99285"/>
                  <a:pt x="195756" y="100781"/>
                  <a:pt x="197362" y="102495"/>
                </a:cubicBezTo>
                <a:cubicBezTo>
                  <a:pt x="212874" y="119266"/>
                  <a:pt x="247733" y="126919"/>
                  <a:pt x="256240" y="127639"/>
                </a:cubicBezTo>
                <a:lnTo>
                  <a:pt x="256112" y="136981"/>
                </a:lnTo>
                <a:lnTo>
                  <a:pt x="258462" y="136981"/>
                </a:lnTo>
                <a:lnTo>
                  <a:pt x="258571" y="127908"/>
                </a:lnTo>
                <a:cubicBezTo>
                  <a:pt x="265846" y="129834"/>
                  <a:pt x="268979" y="133340"/>
                  <a:pt x="280960" y="135343"/>
                </a:cubicBezTo>
                <a:cubicBezTo>
                  <a:pt x="282302" y="135562"/>
                  <a:pt x="283721" y="135748"/>
                  <a:pt x="285243" y="135908"/>
                </a:cubicBezTo>
                <a:lnTo>
                  <a:pt x="285243" y="135587"/>
                </a:lnTo>
                <a:cubicBezTo>
                  <a:pt x="285326" y="135587"/>
                  <a:pt x="285378" y="135613"/>
                  <a:pt x="285455" y="135613"/>
                </a:cubicBezTo>
                <a:lnTo>
                  <a:pt x="285455" y="134759"/>
                </a:lnTo>
                <a:cubicBezTo>
                  <a:pt x="283612" y="134489"/>
                  <a:pt x="279869" y="133610"/>
                  <a:pt x="278180" y="133205"/>
                </a:cubicBezTo>
                <a:cubicBezTo>
                  <a:pt x="265743" y="130290"/>
                  <a:pt x="266301" y="127639"/>
                  <a:pt x="258757" y="126675"/>
                </a:cubicBezTo>
                <a:lnTo>
                  <a:pt x="258757" y="77987"/>
                </a:lnTo>
                <a:cubicBezTo>
                  <a:pt x="259720" y="78713"/>
                  <a:pt x="260683" y="79457"/>
                  <a:pt x="261646" y="80157"/>
                </a:cubicBezTo>
                <a:cubicBezTo>
                  <a:pt x="265043" y="82642"/>
                  <a:pt x="268523" y="85133"/>
                  <a:pt x="272562" y="86308"/>
                </a:cubicBezTo>
                <a:cubicBezTo>
                  <a:pt x="275798" y="87271"/>
                  <a:pt x="279194" y="87323"/>
                  <a:pt x="282565" y="87406"/>
                </a:cubicBezTo>
                <a:cubicBezTo>
                  <a:pt x="283342" y="87406"/>
                  <a:pt x="284119" y="87432"/>
                  <a:pt x="284896" y="87432"/>
                </a:cubicBezTo>
                <a:cubicBezTo>
                  <a:pt x="285005" y="93718"/>
                  <a:pt x="285268" y="112659"/>
                  <a:pt x="285455" y="125179"/>
                </a:cubicBezTo>
                <a:lnTo>
                  <a:pt x="285455" y="82616"/>
                </a:lnTo>
                <a:cubicBezTo>
                  <a:pt x="282142" y="82565"/>
                  <a:pt x="278771" y="82481"/>
                  <a:pt x="275586" y="81544"/>
                </a:cubicBezTo>
                <a:cubicBezTo>
                  <a:pt x="271573" y="80369"/>
                  <a:pt x="268067" y="77878"/>
                  <a:pt x="264696" y="75393"/>
                </a:cubicBezTo>
                <a:cubicBezTo>
                  <a:pt x="263708" y="74667"/>
                  <a:pt x="262770" y="73923"/>
                  <a:pt x="261781" y="73223"/>
                </a:cubicBezTo>
                <a:cubicBezTo>
                  <a:pt x="258943" y="71110"/>
                  <a:pt x="256112" y="68947"/>
                  <a:pt x="253274" y="66834"/>
                </a:cubicBezTo>
                <a:cubicBezTo>
                  <a:pt x="257043" y="62365"/>
                  <a:pt x="260818" y="57896"/>
                  <a:pt x="264587" y="53428"/>
                </a:cubicBezTo>
                <a:cubicBezTo>
                  <a:pt x="267130" y="50378"/>
                  <a:pt x="269698" y="47328"/>
                  <a:pt x="272241" y="44278"/>
                </a:cubicBezTo>
                <a:cubicBezTo>
                  <a:pt x="276735" y="38930"/>
                  <a:pt x="281153" y="33523"/>
                  <a:pt x="285455" y="28040"/>
                </a:cubicBezTo>
                <a:lnTo>
                  <a:pt x="285455" y="21568"/>
                </a:lnTo>
                <a:cubicBezTo>
                  <a:pt x="278873" y="16348"/>
                  <a:pt x="272562" y="10781"/>
                  <a:pt x="266623" y="4842"/>
                </a:cubicBezTo>
                <a:cubicBezTo>
                  <a:pt x="267374" y="4071"/>
                  <a:pt x="268119" y="3269"/>
                  <a:pt x="268870" y="2492"/>
                </a:cubicBezTo>
                <a:cubicBezTo>
                  <a:pt x="269647" y="1664"/>
                  <a:pt x="270424" y="861"/>
                  <a:pt x="271168" y="1"/>
                </a:cubicBezTo>
                <a:lnTo>
                  <a:pt x="267746" y="1"/>
                </a:lnTo>
                <a:cubicBezTo>
                  <a:pt x="266995" y="861"/>
                  <a:pt x="266224" y="1664"/>
                  <a:pt x="265448" y="2492"/>
                </a:cubicBezTo>
                <a:cubicBezTo>
                  <a:pt x="264696" y="3269"/>
                  <a:pt x="263945" y="4071"/>
                  <a:pt x="263200" y="4842"/>
                </a:cubicBezTo>
                <a:cubicBezTo>
                  <a:pt x="261890" y="6210"/>
                  <a:pt x="260606" y="7571"/>
                  <a:pt x="259290" y="8938"/>
                </a:cubicBezTo>
                <a:cubicBezTo>
                  <a:pt x="258841" y="8694"/>
                  <a:pt x="258385" y="8431"/>
                  <a:pt x="257954" y="8136"/>
                </a:cubicBezTo>
                <a:cubicBezTo>
                  <a:pt x="254397" y="5645"/>
                  <a:pt x="251001" y="2916"/>
                  <a:pt x="247765" y="1"/>
                </a:cubicBezTo>
                <a:lnTo>
                  <a:pt x="245460" y="1"/>
                </a:lnTo>
                <a:cubicBezTo>
                  <a:pt x="245485" y="26"/>
                  <a:pt x="245517" y="58"/>
                  <a:pt x="245543" y="84"/>
                </a:cubicBezTo>
                <a:cubicBezTo>
                  <a:pt x="245525" y="80"/>
                  <a:pt x="245505" y="78"/>
                  <a:pt x="245486" y="78"/>
                </a:cubicBezTo>
                <a:cubicBezTo>
                  <a:pt x="245391" y="78"/>
                  <a:pt x="245295" y="128"/>
                  <a:pt x="245273" y="219"/>
                </a:cubicBezTo>
                <a:cubicBezTo>
                  <a:pt x="242975" y="6556"/>
                  <a:pt x="240220" y="12900"/>
                  <a:pt x="236689" y="18730"/>
                </a:cubicBezTo>
                <a:cubicBezTo>
                  <a:pt x="232592" y="15385"/>
                  <a:pt x="228470" y="12065"/>
                  <a:pt x="224406" y="8694"/>
                </a:cubicBezTo>
                <a:cubicBezTo>
                  <a:pt x="226223" y="6717"/>
                  <a:pt x="228072" y="4765"/>
                  <a:pt x="229973" y="2839"/>
                </a:cubicBezTo>
                <a:cubicBezTo>
                  <a:pt x="230878" y="1901"/>
                  <a:pt x="231816" y="964"/>
                  <a:pt x="232727" y="1"/>
                </a:cubicBezTo>
                <a:lnTo>
                  <a:pt x="229273" y="1"/>
                </a:lnTo>
                <a:cubicBezTo>
                  <a:pt x="228714" y="591"/>
                  <a:pt x="228149" y="1150"/>
                  <a:pt x="227616" y="1715"/>
                </a:cubicBezTo>
                <a:cubicBezTo>
                  <a:pt x="225716" y="3641"/>
                  <a:pt x="223873" y="5593"/>
                  <a:pt x="222050" y="7571"/>
                </a:cubicBezTo>
                <a:cubicBezTo>
                  <a:pt x="219032" y="5086"/>
                  <a:pt x="216059" y="2569"/>
                  <a:pt x="213118" y="1"/>
                </a:cubicBezTo>
                <a:lnTo>
                  <a:pt x="211269" y="1"/>
                </a:lnTo>
                <a:cubicBezTo>
                  <a:pt x="214563" y="2916"/>
                  <a:pt x="217934" y="5754"/>
                  <a:pt x="221330" y="8566"/>
                </a:cubicBezTo>
                <a:cubicBezTo>
                  <a:pt x="216085" y="14287"/>
                  <a:pt x="211134" y="20252"/>
                  <a:pt x="206511" y="26486"/>
                </a:cubicBezTo>
                <a:cubicBezTo>
                  <a:pt x="204797" y="28791"/>
                  <a:pt x="203031" y="31039"/>
                  <a:pt x="201291" y="33311"/>
                </a:cubicBezTo>
                <a:cubicBezTo>
                  <a:pt x="198723" y="31064"/>
                  <a:pt x="196206" y="28759"/>
                  <a:pt x="193670" y="26435"/>
                </a:cubicBezTo>
                <a:cubicBezTo>
                  <a:pt x="193586" y="21484"/>
                  <a:pt x="193426" y="16560"/>
                  <a:pt x="193214" y="11641"/>
                </a:cubicBezTo>
                <a:cubicBezTo>
                  <a:pt x="193105" y="9259"/>
                  <a:pt x="192970" y="6877"/>
                  <a:pt x="192835" y="4495"/>
                </a:cubicBezTo>
                <a:cubicBezTo>
                  <a:pt x="193265" y="3937"/>
                  <a:pt x="193695" y="3372"/>
                  <a:pt x="194119" y="2787"/>
                </a:cubicBezTo>
                <a:cubicBezTo>
                  <a:pt x="194819" y="1876"/>
                  <a:pt x="195512" y="938"/>
                  <a:pt x="196238" y="1"/>
                </a:cubicBezTo>
                <a:lnTo>
                  <a:pt x="191204" y="1"/>
                </a:lnTo>
                <a:cubicBezTo>
                  <a:pt x="189682" y="2678"/>
                  <a:pt x="187756" y="5002"/>
                  <a:pt x="185907" y="7442"/>
                </a:cubicBezTo>
                <a:cubicBezTo>
                  <a:pt x="184250" y="9606"/>
                  <a:pt x="182562" y="11802"/>
                  <a:pt x="180533" y="13619"/>
                </a:cubicBezTo>
                <a:cubicBezTo>
                  <a:pt x="174915" y="8726"/>
                  <a:pt x="169110" y="3827"/>
                  <a:pt x="162818" y="1"/>
                </a:cubicBezTo>
                <a:lnTo>
                  <a:pt x="160468" y="1"/>
                </a:lnTo>
                <a:cubicBezTo>
                  <a:pt x="167422" y="3853"/>
                  <a:pt x="173765" y="8804"/>
                  <a:pt x="179891" y="14126"/>
                </a:cubicBezTo>
                <a:cubicBezTo>
                  <a:pt x="179544" y="14447"/>
                  <a:pt x="179223" y="14768"/>
                  <a:pt x="178844" y="15064"/>
                </a:cubicBezTo>
                <a:cubicBezTo>
                  <a:pt x="175717" y="17497"/>
                  <a:pt x="171595" y="19160"/>
                  <a:pt x="170041" y="22820"/>
                </a:cubicBezTo>
                <a:cubicBezTo>
                  <a:pt x="169508" y="24104"/>
                  <a:pt x="168866" y="25337"/>
                  <a:pt x="168173" y="26512"/>
                </a:cubicBezTo>
                <a:cubicBezTo>
                  <a:pt x="161726" y="21536"/>
                  <a:pt x="155036" y="16881"/>
                  <a:pt x="148159" y="12495"/>
                </a:cubicBezTo>
                <a:cubicBezTo>
                  <a:pt x="150939" y="8348"/>
                  <a:pt x="153861" y="4232"/>
                  <a:pt x="156558" y="1"/>
                </a:cubicBezTo>
                <a:lnTo>
                  <a:pt x="153591" y="1"/>
                </a:lnTo>
                <a:cubicBezTo>
                  <a:pt x="151074" y="3641"/>
                  <a:pt x="148320" y="7121"/>
                  <a:pt x="145886" y="10781"/>
                </a:cubicBezTo>
                <a:cubicBezTo>
                  <a:pt x="141340" y="7866"/>
                  <a:pt x="136737" y="5060"/>
                  <a:pt x="132030" y="2434"/>
                </a:cubicBezTo>
                <a:cubicBezTo>
                  <a:pt x="132859" y="1664"/>
                  <a:pt x="133636" y="861"/>
                  <a:pt x="134355" y="1"/>
                </a:cubicBezTo>
                <a:lnTo>
                  <a:pt x="129301" y="1"/>
                </a:lnTo>
                <a:cubicBezTo>
                  <a:pt x="129244" y="84"/>
                  <a:pt x="129167" y="161"/>
                  <a:pt x="129109" y="219"/>
                </a:cubicBezTo>
                <a:cubicBezTo>
                  <a:pt x="128178" y="1073"/>
                  <a:pt x="127215" y="1850"/>
                  <a:pt x="126220" y="2595"/>
                </a:cubicBezTo>
                <a:cubicBezTo>
                  <a:pt x="122290" y="5542"/>
                  <a:pt x="117930" y="7975"/>
                  <a:pt x="114425" y="11423"/>
                </a:cubicBezTo>
                <a:cubicBezTo>
                  <a:pt x="114290" y="11558"/>
                  <a:pt x="114181" y="11693"/>
                  <a:pt x="114052" y="11828"/>
                </a:cubicBezTo>
                <a:cubicBezTo>
                  <a:pt x="107599" y="7892"/>
                  <a:pt x="101179" y="3962"/>
                  <a:pt x="94732" y="1"/>
                </a:cubicBezTo>
                <a:lnTo>
                  <a:pt x="93666" y="1"/>
                </a:lnTo>
                <a:cubicBezTo>
                  <a:pt x="96633" y="1824"/>
                  <a:pt x="99445" y="3532"/>
                  <a:pt x="102520" y="5433"/>
                </a:cubicBezTo>
                <a:cubicBezTo>
                  <a:pt x="98238" y="12014"/>
                  <a:pt x="92510" y="20631"/>
                  <a:pt x="88337" y="27051"/>
                </a:cubicBezTo>
                <a:cubicBezTo>
                  <a:pt x="84677" y="24746"/>
                  <a:pt x="80985" y="22473"/>
                  <a:pt x="77293" y="20200"/>
                </a:cubicBezTo>
                <a:cubicBezTo>
                  <a:pt x="81409" y="13407"/>
                  <a:pt x="85801" y="6929"/>
                  <a:pt x="89839" y="1"/>
                </a:cubicBezTo>
                <a:lnTo>
                  <a:pt x="89172" y="1"/>
                </a:lnTo>
                <a:cubicBezTo>
                  <a:pt x="85184" y="6800"/>
                  <a:pt x="80850" y="13003"/>
                  <a:pt x="76780" y="19719"/>
                </a:cubicBezTo>
                <a:cubicBezTo>
                  <a:pt x="71540" y="16483"/>
                  <a:pt x="66294" y="13459"/>
                  <a:pt x="61132" y="10113"/>
                </a:cubicBezTo>
                <a:cubicBezTo>
                  <a:pt x="58564" y="8457"/>
                  <a:pt x="55970" y="6665"/>
                  <a:pt x="53402" y="5035"/>
                </a:cubicBezTo>
                <a:cubicBezTo>
                  <a:pt x="54069" y="4232"/>
                  <a:pt x="54500" y="3667"/>
                  <a:pt x="55219" y="2890"/>
                </a:cubicBezTo>
                <a:cubicBezTo>
                  <a:pt x="56105" y="1953"/>
                  <a:pt x="56907" y="989"/>
                  <a:pt x="57678" y="1"/>
                </a:cubicBezTo>
                <a:lnTo>
                  <a:pt x="55912" y="1"/>
                </a:lnTo>
                <a:cubicBezTo>
                  <a:pt x="55405" y="617"/>
                  <a:pt x="54898" y="1233"/>
                  <a:pt x="54339" y="1824"/>
                </a:cubicBezTo>
                <a:cubicBezTo>
                  <a:pt x="53613" y="2595"/>
                  <a:pt x="53183" y="3160"/>
                  <a:pt x="52490" y="3988"/>
                </a:cubicBezTo>
                <a:cubicBezTo>
                  <a:pt x="50326" y="2627"/>
                  <a:pt x="48291" y="1311"/>
                  <a:pt x="46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9" name="Google Shape;2069;p21"/>
          <p:cNvSpPr txBox="1">
            <a:spLocks noGrp="1"/>
          </p:cNvSpPr>
          <p:nvPr>
            <p:ph type="subTitle" idx="1"/>
          </p:nvPr>
        </p:nvSpPr>
        <p:spPr>
          <a:xfrm>
            <a:off x="790625" y="1981675"/>
            <a:ext cx="2469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0" name="Google Shape;2070;p21"/>
          <p:cNvSpPr txBox="1">
            <a:spLocks noGrp="1"/>
          </p:cNvSpPr>
          <p:nvPr>
            <p:ph type="subTitle" idx="2"/>
          </p:nvPr>
        </p:nvSpPr>
        <p:spPr>
          <a:xfrm>
            <a:off x="3337500" y="1981675"/>
            <a:ext cx="2469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1" name="Google Shape;2071;p21"/>
          <p:cNvSpPr txBox="1">
            <a:spLocks noGrp="1"/>
          </p:cNvSpPr>
          <p:nvPr>
            <p:ph type="subTitle" idx="3"/>
          </p:nvPr>
        </p:nvSpPr>
        <p:spPr>
          <a:xfrm>
            <a:off x="790626" y="3719875"/>
            <a:ext cx="2469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2" name="Google Shape;2072;p21"/>
          <p:cNvSpPr txBox="1">
            <a:spLocks noGrp="1"/>
          </p:cNvSpPr>
          <p:nvPr>
            <p:ph type="subTitle" idx="4"/>
          </p:nvPr>
        </p:nvSpPr>
        <p:spPr>
          <a:xfrm>
            <a:off x="3337500" y="3719875"/>
            <a:ext cx="2469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3" name="Google Shape;2073;p21"/>
          <p:cNvSpPr txBox="1">
            <a:spLocks noGrp="1"/>
          </p:cNvSpPr>
          <p:nvPr>
            <p:ph type="subTitle" idx="5"/>
          </p:nvPr>
        </p:nvSpPr>
        <p:spPr>
          <a:xfrm>
            <a:off x="5884374" y="1981675"/>
            <a:ext cx="2469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4" name="Google Shape;2074;p21"/>
          <p:cNvSpPr txBox="1">
            <a:spLocks noGrp="1"/>
          </p:cNvSpPr>
          <p:nvPr>
            <p:ph type="subTitle" idx="6"/>
          </p:nvPr>
        </p:nvSpPr>
        <p:spPr>
          <a:xfrm>
            <a:off x="5884374" y="3719875"/>
            <a:ext cx="2469000" cy="7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5" name="Google Shape;207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76" name="Google Shape;2076;p21"/>
          <p:cNvSpPr txBox="1">
            <a:spLocks noGrp="1"/>
          </p:cNvSpPr>
          <p:nvPr>
            <p:ph type="subTitle" idx="7"/>
          </p:nvPr>
        </p:nvSpPr>
        <p:spPr>
          <a:xfrm>
            <a:off x="790626" y="1666025"/>
            <a:ext cx="24690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7" name="Google Shape;2077;p21"/>
          <p:cNvSpPr txBox="1">
            <a:spLocks noGrp="1"/>
          </p:cNvSpPr>
          <p:nvPr>
            <p:ph type="subTitle" idx="8"/>
          </p:nvPr>
        </p:nvSpPr>
        <p:spPr>
          <a:xfrm>
            <a:off x="3337498" y="1666025"/>
            <a:ext cx="24690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8" name="Google Shape;2078;p21"/>
          <p:cNvSpPr txBox="1">
            <a:spLocks noGrp="1"/>
          </p:cNvSpPr>
          <p:nvPr>
            <p:ph type="subTitle" idx="9"/>
          </p:nvPr>
        </p:nvSpPr>
        <p:spPr>
          <a:xfrm>
            <a:off x="5884374" y="1666025"/>
            <a:ext cx="24690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9" name="Google Shape;2079;p21"/>
          <p:cNvSpPr txBox="1">
            <a:spLocks noGrp="1"/>
          </p:cNvSpPr>
          <p:nvPr>
            <p:ph type="subTitle" idx="13"/>
          </p:nvPr>
        </p:nvSpPr>
        <p:spPr>
          <a:xfrm>
            <a:off x="790626" y="3404275"/>
            <a:ext cx="24690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0" name="Google Shape;2080;p21"/>
          <p:cNvSpPr txBox="1">
            <a:spLocks noGrp="1"/>
          </p:cNvSpPr>
          <p:nvPr>
            <p:ph type="subTitle" idx="14"/>
          </p:nvPr>
        </p:nvSpPr>
        <p:spPr>
          <a:xfrm>
            <a:off x="3337498" y="3404275"/>
            <a:ext cx="24690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1" name="Google Shape;2081;p21"/>
          <p:cNvSpPr txBox="1">
            <a:spLocks noGrp="1"/>
          </p:cNvSpPr>
          <p:nvPr>
            <p:ph type="subTitle" idx="15"/>
          </p:nvPr>
        </p:nvSpPr>
        <p:spPr>
          <a:xfrm>
            <a:off x="5884374" y="3404275"/>
            <a:ext cx="24690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2082" name="Google Shape;2082;p21"/>
          <p:cNvCxnSpPr/>
          <p:nvPr/>
        </p:nvCxnSpPr>
        <p:spPr>
          <a:xfrm>
            <a:off x="-550" y="4746725"/>
            <a:ext cx="9150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3" name="Google Shape;2083;p21"/>
          <p:cNvCxnSpPr/>
          <p:nvPr/>
        </p:nvCxnSpPr>
        <p:spPr>
          <a:xfrm>
            <a:off x="1689638" y="4744725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84" name="Google Shape;2084;p21"/>
          <p:cNvGrpSpPr/>
          <p:nvPr/>
        </p:nvGrpSpPr>
        <p:grpSpPr>
          <a:xfrm>
            <a:off x="288520" y="4898054"/>
            <a:ext cx="1060044" cy="106151"/>
            <a:chOff x="3020150" y="2074125"/>
            <a:chExt cx="529625" cy="53025"/>
          </a:xfrm>
        </p:grpSpPr>
        <p:sp>
          <p:nvSpPr>
            <p:cNvPr id="2085" name="Google Shape;2085;p21"/>
            <p:cNvSpPr/>
            <p:nvPr/>
          </p:nvSpPr>
          <p:spPr>
            <a:xfrm>
              <a:off x="3020150" y="2074125"/>
              <a:ext cx="37625" cy="53025"/>
            </a:xfrm>
            <a:custGeom>
              <a:avLst/>
              <a:gdLst/>
              <a:ahLst/>
              <a:cxnLst/>
              <a:rect l="l" t="t" r="r" b="b"/>
              <a:pathLst>
                <a:path w="1505" h="2121" extrusionOk="0">
                  <a:moveTo>
                    <a:pt x="762" y="0"/>
                  </a:moveTo>
                  <a:cubicBezTo>
                    <a:pt x="646" y="0"/>
                    <a:pt x="549" y="35"/>
                    <a:pt x="451" y="66"/>
                  </a:cubicBezTo>
                  <a:cubicBezTo>
                    <a:pt x="354" y="97"/>
                    <a:pt x="277" y="163"/>
                    <a:pt x="211" y="229"/>
                  </a:cubicBezTo>
                  <a:cubicBezTo>
                    <a:pt x="145" y="291"/>
                    <a:pt x="98" y="389"/>
                    <a:pt x="63" y="486"/>
                  </a:cubicBezTo>
                  <a:cubicBezTo>
                    <a:pt x="32" y="602"/>
                    <a:pt x="1" y="715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82" y="1783"/>
                    <a:pt x="211" y="1911"/>
                  </a:cubicBezTo>
                  <a:cubicBezTo>
                    <a:pt x="339" y="2059"/>
                    <a:pt x="533" y="2121"/>
                    <a:pt x="762" y="2121"/>
                  </a:cubicBezTo>
                  <a:cubicBezTo>
                    <a:pt x="1003" y="2121"/>
                    <a:pt x="1197" y="2059"/>
                    <a:pt x="1325" y="1927"/>
                  </a:cubicBezTo>
                  <a:cubicBezTo>
                    <a:pt x="1442" y="1799"/>
                    <a:pt x="1504" y="1620"/>
                    <a:pt x="1504" y="1379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9"/>
                  </a:lnTo>
                  <a:cubicBezTo>
                    <a:pt x="1131" y="1426"/>
                    <a:pt x="1116" y="1476"/>
                    <a:pt x="1116" y="1523"/>
                  </a:cubicBezTo>
                  <a:cubicBezTo>
                    <a:pt x="1100" y="1573"/>
                    <a:pt x="1085" y="1620"/>
                    <a:pt x="1053" y="1651"/>
                  </a:cubicBezTo>
                  <a:cubicBezTo>
                    <a:pt x="1034" y="1701"/>
                    <a:pt x="987" y="1717"/>
                    <a:pt x="937" y="1748"/>
                  </a:cubicBezTo>
                  <a:cubicBezTo>
                    <a:pt x="906" y="1767"/>
                    <a:pt x="840" y="1783"/>
                    <a:pt x="762" y="1783"/>
                  </a:cubicBezTo>
                  <a:cubicBezTo>
                    <a:pt x="696" y="1783"/>
                    <a:pt x="630" y="1767"/>
                    <a:pt x="599" y="1748"/>
                  </a:cubicBezTo>
                  <a:cubicBezTo>
                    <a:pt x="549" y="1717"/>
                    <a:pt x="502" y="1686"/>
                    <a:pt x="471" y="1651"/>
                  </a:cubicBezTo>
                  <a:cubicBezTo>
                    <a:pt x="451" y="1604"/>
                    <a:pt x="420" y="1554"/>
                    <a:pt x="405" y="1507"/>
                  </a:cubicBezTo>
                  <a:cubicBezTo>
                    <a:pt x="405" y="1457"/>
                    <a:pt x="389" y="1395"/>
                    <a:pt x="389" y="1329"/>
                  </a:cubicBezTo>
                  <a:lnTo>
                    <a:pt x="389" y="812"/>
                  </a:lnTo>
                  <a:cubicBezTo>
                    <a:pt x="389" y="746"/>
                    <a:pt x="405" y="699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4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4"/>
                    <a:pt x="1019" y="455"/>
                    <a:pt x="1053" y="486"/>
                  </a:cubicBezTo>
                  <a:cubicBezTo>
                    <a:pt x="1085" y="521"/>
                    <a:pt x="1100" y="567"/>
                    <a:pt x="1100" y="618"/>
                  </a:cubicBezTo>
                  <a:cubicBezTo>
                    <a:pt x="1116" y="664"/>
                    <a:pt x="1131" y="715"/>
                    <a:pt x="1131" y="761"/>
                  </a:cubicBezTo>
                  <a:lnTo>
                    <a:pt x="1131" y="812"/>
                  </a:lnTo>
                  <a:lnTo>
                    <a:pt x="1504" y="812"/>
                  </a:lnTo>
                  <a:lnTo>
                    <a:pt x="1504" y="761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4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20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1"/>
            <p:cNvSpPr/>
            <p:nvPr/>
          </p:nvSpPr>
          <p:spPr>
            <a:xfrm>
              <a:off x="3062600" y="2075375"/>
              <a:ext cx="42150" cy="51000"/>
            </a:xfrm>
            <a:custGeom>
              <a:avLst/>
              <a:gdLst/>
              <a:ahLst/>
              <a:cxnLst/>
              <a:rect l="l" t="t" r="r" b="b"/>
              <a:pathLst>
                <a:path w="1686" h="2040" extrusionOk="0">
                  <a:moveTo>
                    <a:pt x="874" y="195"/>
                  </a:moveTo>
                  <a:lnTo>
                    <a:pt x="1103" y="1232"/>
                  </a:lnTo>
                  <a:lnTo>
                    <a:pt x="583" y="1232"/>
                  </a:lnTo>
                  <a:lnTo>
                    <a:pt x="812" y="195"/>
                  </a:lnTo>
                  <a:close/>
                  <a:moveTo>
                    <a:pt x="486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501" y="1601"/>
                  </a:lnTo>
                  <a:lnTo>
                    <a:pt x="1181" y="1601"/>
                  </a:lnTo>
                  <a:lnTo>
                    <a:pt x="1298" y="2040"/>
                  </a:lnTo>
                  <a:lnTo>
                    <a:pt x="1686" y="204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1"/>
            <p:cNvSpPr/>
            <p:nvPr/>
          </p:nvSpPr>
          <p:spPr>
            <a:xfrm>
              <a:off x="3108725" y="2074125"/>
              <a:ext cx="38850" cy="53025"/>
            </a:xfrm>
            <a:custGeom>
              <a:avLst/>
              <a:gdLst/>
              <a:ahLst/>
              <a:cxnLst/>
              <a:rect l="l" t="t" r="r" b="b"/>
              <a:pathLst>
                <a:path w="1554" h="2121" extrusionOk="0">
                  <a:moveTo>
                    <a:pt x="761" y="0"/>
                  </a:moveTo>
                  <a:cubicBezTo>
                    <a:pt x="664" y="0"/>
                    <a:pt x="567" y="20"/>
                    <a:pt x="486" y="51"/>
                  </a:cubicBezTo>
                  <a:cubicBezTo>
                    <a:pt x="389" y="82"/>
                    <a:pt x="326" y="117"/>
                    <a:pt x="260" y="179"/>
                  </a:cubicBezTo>
                  <a:cubicBezTo>
                    <a:pt x="194" y="229"/>
                    <a:pt x="148" y="291"/>
                    <a:pt x="113" y="358"/>
                  </a:cubicBezTo>
                  <a:cubicBezTo>
                    <a:pt x="82" y="424"/>
                    <a:pt x="66" y="505"/>
                    <a:pt x="66" y="583"/>
                  </a:cubicBezTo>
                  <a:lnTo>
                    <a:pt x="66" y="602"/>
                  </a:lnTo>
                  <a:cubicBezTo>
                    <a:pt x="66" y="715"/>
                    <a:pt x="82" y="796"/>
                    <a:pt x="113" y="859"/>
                  </a:cubicBezTo>
                  <a:cubicBezTo>
                    <a:pt x="148" y="940"/>
                    <a:pt x="194" y="991"/>
                    <a:pt x="260" y="1037"/>
                  </a:cubicBezTo>
                  <a:cubicBezTo>
                    <a:pt x="326" y="1088"/>
                    <a:pt x="404" y="1119"/>
                    <a:pt x="486" y="1150"/>
                  </a:cubicBezTo>
                  <a:cubicBezTo>
                    <a:pt x="567" y="1185"/>
                    <a:pt x="664" y="1200"/>
                    <a:pt x="761" y="1216"/>
                  </a:cubicBezTo>
                  <a:cubicBezTo>
                    <a:pt x="843" y="1231"/>
                    <a:pt x="909" y="1247"/>
                    <a:pt x="956" y="1263"/>
                  </a:cubicBezTo>
                  <a:cubicBezTo>
                    <a:pt x="1006" y="1297"/>
                    <a:pt x="1053" y="1313"/>
                    <a:pt x="1084" y="1329"/>
                  </a:cubicBezTo>
                  <a:cubicBezTo>
                    <a:pt x="1119" y="1360"/>
                    <a:pt x="1134" y="1395"/>
                    <a:pt x="1150" y="1410"/>
                  </a:cubicBezTo>
                  <a:cubicBezTo>
                    <a:pt x="1150" y="1441"/>
                    <a:pt x="1165" y="1476"/>
                    <a:pt x="1165" y="1507"/>
                  </a:cubicBezTo>
                  <a:cubicBezTo>
                    <a:pt x="1165" y="1589"/>
                    <a:pt x="1134" y="1635"/>
                    <a:pt x="1068" y="1686"/>
                  </a:cubicBezTo>
                  <a:cubicBezTo>
                    <a:pt x="1022" y="1748"/>
                    <a:pt x="940" y="1767"/>
                    <a:pt x="812" y="1767"/>
                  </a:cubicBezTo>
                  <a:cubicBezTo>
                    <a:pt x="664" y="1767"/>
                    <a:pt x="552" y="1732"/>
                    <a:pt x="486" y="1651"/>
                  </a:cubicBezTo>
                  <a:cubicBezTo>
                    <a:pt x="424" y="1589"/>
                    <a:pt x="373" y="1492"/>
                    <a:pt x="373" y="1360"/>
                  </a:cubicBezTo>
                  <a:lnTo>
                    <a:pt x="373" y="1297"/>
                  </a:lnTo>
                  <a:lnTo>
                    <a:pt x="0" y="1297"/>
                  </a:lnTo>
                  <a:lnTo>
                    <a:pt x="0" y="1379"/>
                  </a:lnTo>
                  <a:cubicBezTo>
                    <a:pt x="0" y="1492"/>
                    <a:pt x="16" y="1589"/>
                    <a:pt x="51" y="1686"/>
                  </a:cubicBezTo>
                  <a:cubicBezTo>
                    <a:pt x="82" y="1767"/>
                    <a:pt x="132" y="1845"/>
                    <a:pt x="194" y="1911"/>
                  </a:cubicBezTo>
                  <a:cubicBezTo>
                    <a:pt x="276" y="1977"/>
                    <a:pt x="358" y="2039"/>
                    <a:pt x="455" y="2074"/>
                  </a:cubicBezTo>
                  <a:cubicBezTo>
                    <a:pt x="552" y="2105"/>
                    <a:pt x="680" y="2121"/>
                    <a:pt x="812" y="2121"/>
                  </a:cubicBezTo>
                  <a:cubicBezTo>
                    <a:pt x="925" y="2121"/>
                    <a:pt x="1022" y="2121"/>
                    <a:pt x="1119" y="2090"/>
                  </a:cubicBezTo>
                  <a:cubicBezTo>
                    <a:pt x="1216" y="2059"/>
                    <a:pt x="1297" y="2008"/>
                    <a:pt x="1344" y="1962"/>
                  </a:cubicBezTo>
                  <a:cubicBezTo>
                    <a:pt x="1410" y="1911"/>
                    <a:pt x="1457" y="1845"/>
                    <a:pt x="1507" y="1767"/>
                  </a:cubicBezTo>
                  <a:cubicBezTo>
                    <a:pt x="1538" y="1686"/>
                    <a:pt x="1554" y="1604"/>
                    <a:pt x="1554" y="1507"/>
                  </a:cubicBezTo>
                  <a:lnTo>
                    <a:pt x="1554" y="1476"/>
                  </a:lnTo>
                  <a:cubicBezTo>
                    <a:pt x="1554" y="1297"/>
                    <a:pt x="1492" y="1150"/>
                    <a:pt x="1375" y="1068"/>
                  </a:cubicBezTo>
                  <a:cubicBezTo>
                    <a:pt x="1263" y="971"/>
                    <a:pt x="1103" y="909"/>
                    <a:pt x="890" y="874"/>
                  </a:cubicBezTo>
                  <a:cubicBezTo>
                    <a:pt x="812" y="859"/>
                    <a:pt x="730" y="843"/>
                    <a:pt x="680" y="827"/>
                  </a:cubicBezTo>
                  <a:cubicBezTo>
                    <a:pt x="633" y="812"/>
                    <a:pt x="583" y="777"/>
                    <a:pt x="552" y="761"/>
                  </a:cubicBezTo>
                  <a:cubicBezTo>
                    <a:pt x="521" y="746"/>
                    <a:pt x="486" y="715"/>
                    <a:pt x="470" y="680"/>
                  </a:cubicBezTo>
                  <a:cubicBezTo>
                    <a:pt x="455" y="649"/>
                    <a:pt x="455" y="633"/>
                    <a:pt x="455" y="583"/>
                  </a:cubicBezTo>
                  <a:cubicBezTo>
                    <a:pt x="455" y="521"/>
                    <a:pt x="486" y="470"/>
                    <a:pt x="536" y="424"/>
                  </a:cubicBezTo>
                  <a:cubicBezTo>
                    <a:pt x="598" y="389"/>
                    <a:pt x="664" y="373"/>
                    <a:pt x="761" y="373"/>
                  </a:cubicBezTo>
                  <a:cubicBezTo>
                    <a:pt x="890" y="373"/>
                    <a:pt x="971" y="408"/>
                    <a:pt x="1037" y="455"/>
                  </a:cubicBezTo>
                  <a:cubicBezTo>
                    <a:pt x="1103" y="521"/>
                    <a:pt x="1134" y="583"/>
                    <a:pt x="1134" y="664"/>
                  </a:cubicBezTo>
                  <a:lnTo>
                    <a:pt x="1134" y="746"/>
                  </a:lnTo>
                  <a:lnTo>
                    <a:pt x="1523" y="746"/>
                  </a:lnTo>
                  <a:lnTo>
                    <a:pt x="1523" y="633"/>
                  </a:lnTo>
                  <a:cubicBezTo>
                    <a:pt x="1523" y="552"/>
                    <a:pt x="1507" y="470"/>
                    <a:pt x="1472" y="389"/>
                  </a:cubicBezTo>
                  <a:cubicBezTo>
                    <a:pt x="1441" y="326"/>
                    <a:pt x="1395" y="260"/>
                    <a:pt x="1329" y="194"/>
                  </a:cubicBezTo>
                  <a:cubicBezTo>
                    <a:pt x="1263" y="132"/>
                    <a:pt x="1181" y="97"/>
                    <a:pt x="1084" y="66"/>
                  </a:cubicBezTo>
                  <a:cubicBezTo>
                    <a:pt x="1006" y="20"/>
                    <a:pt x="890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1"/>
            <p:cNvSpPr/>
            <p:nvPr/>
          </p:nvSpPr>
          <p:spPr>
            <a:xfrm>
              <a:off x="3156500" y="2075375"/>
              <a:ext cx="33225" cy="51000"/>
            </a:xfrm>
            <a:custGeom>
              <a:avLst/>
              <a:gdLst/>
              <a:ahLst/>
              <a:cxnLst/>
              <a:rect l="l" t="t" r="r" b="b"/>
              <a:pathLst>
                <a:path w="1329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1329" y="2040"/>
                  </a:lnTo>
                  <a:lnTo>
                    <a:pt x="1329" y="1667"/>
                  </a:lnTo>
                  <a:lnTo>
                    <a:pt x="389" y="1667"/>
                  </a:lnTo>
                  <a:lnTo>
                    <a:pt x="389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294" y="37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1"/>
            <p:cNvSpPr/>
            <p:nvPr/>
          </p:nvSpPr>
          <p:spPr>
            <a:xfrm>
              <a:off x="3243100" y="2074125"/>
              <a:ext cx="37600" cy="53025"/>
            </a:xfrm>
            <a:custGeom>
              <a:avLst/>
              <a:gdLst/>
              <a:ahLst/>
              <a:cxnLst/>
              <a:rect l="l" t="t" r="r" b="b"/>
              <a:pathLst>
                <a:path w="1504" h="2121" extrusionOk="0">
                  <a:moveTo>
                    <a:pt x="758" y="827"/>
                  </a:moveTo>
                  <a:cubicBezTo>
                    <a:pt x="696" y="827"/>
                    <a:pt x="630" y="843"/>
                    <a:pt x="583" y="894"/>
                  </a:cubicBezTo>
                  <a:cubicBezTo>
                    <a:pt x="533" y="940"/>
                    <a:pt x="517" y="1006"/>
                    <a:pt x="517" y="1068"/>
                  </a:cubicBezTo>
                  <a:cubicBezTo>
                    <a:pt x="517" y="1134"/>
                    <a:pt x="533" y="1200"/>
                    <a:pt x="583" y="1247"/>
                  </a:cubicBezTo>
                  <a:cubicBezTo>
                    <a:pt x="630" y="1297"/>
                    <a:pt x="696" y="1313"/>
                    <a:pt x="758" y="1313"/>
                  </a:cubicBezTo>
                  <a:cubicBezTo>
                    <a:pt x="824" y="1313"/>
                    <a:pt x="875" y="1297"/>
                    <a:pt x="921" y="1247"/>
                  </a:cubicBezTo>
                  <a:cubicBezTo>
                    <a:pt x="972" y="1200"/>
                    <a:pt x="1003" y="1134"/>
                    <a:pt x="1003" y="1068"/>
                  </a:cubicBezTo>
                  <a:cubicBezTo>
                    <a:pt x="1003" y="1006"/>
                    <a:pt x="972" y="940"/>
                    <a:pt x="921" y="894"/>
                  </a:cubicBezTo>
                  <a:cubicBezTo>
                    <a:pt x="875" y="843"/>
                    <a:pt x="824" y="827"/>
                    <a:pt x="758" y="827"/>
                  </a:cubicBezTo>
                  <a:close/>
                  <a:moveTo>
                    <a:pt x="758" y="358"/>
                  </a:moveTo>
                  <a:cubicBezTo>
                    <a:pt x="824" y="358"/>
                    <a:pt x="875" y="373"/>
                    <a:pt x="921" y="389"/>
                  </a:cubicBezTo>
                  <a:cubicBezTo>
                    <a:pt x="972" y="424"/>
                    <a:pt x="1003" y="455"/>
                    <a:pt x="1034" y="486"/>
                  </a:cubicBezTo>
                  <a:cubicBezTo>
                    <a:pt x="1069" y="536"/>
                    <a:pt x="1084" y="583"/>
                    <a:pt x="1100" y="633"/>
                  </a:cubicBezTo>
                  <a:cubicBezTo>
                    <a:pt x="1115" y="699"/>
                    <a:pt x="1115" y="746"/>
                    <a:pt x="1115" y="812"/>
                  </a:cubicBezTo>
                  <a:lnTo>
                    <a:pt x="1115" y="1313"/>
                  </a:lnTo>
                  <a:cubicBezTo>
                    <a:pt x="1115" y="1395"/>
                    <a:pt x="1115" y="1441"/>
                    <a:pt x="1100" y="1507"/>
                  </a:cubicBezTo>
                  <a:cubicBezTo>
                    <a:pt x="1100" y="1554"/>
                    <a:pt x="1069" y="1604"/>
                    <a:pt x="1034" y="1651"/>
                  </a:cubicBezTo>
                  <a:cubicBezTo>
                    <a:pt x="1018" y="1686"/>
                    <a:pt x="972" y="1717"/>
                    <a:pt x="921" y="1748"/>
                  </a:cubicBezTo>
                  <a:cubicBezTo>
                    <a:pt x="890" y="1767"/>
                    <a:pt x="824" y="1783"/>
                    <a:pt x="758" y="1783"/>
                  </a:cubicBezTo>
                  <a:cubicBezTo>
                    <a:pt x="680" y="1783"/>
                    <a:pt x="630" y="1767"/>
                    <a:pt x="583" y="1748"/>
                  </a:cubicBezTo>
                  <a:cubicBezTo>
                    <a:pt x="533" y="1717"/>
                    <a:pt x="502" y="1686"/>
                    <a:pt x="467" y="1651"/>
                  </a:cubicBezTo>
                  <a:cubicBezTo>
                    <a:pt x="436" y="1604"/>
                    <a:pt x="420" y="1554"/>
                    <a:pt x="405" y="1507"/>
                  </a:cubicBezTo>
                  <a:cubicBezTo>
                    <a:pt x="389" y="1441"/>
                    <a:pt x="389" y="1395"/>
                    <a:pt x="389" y="1313"/>
                  </a:cubicBezTo>
                  <a:lnTo>
                    <a:pt x="389" y="812"/>
                  </a:lnTo>
                  <a:cubicBezTo>
                    <a:pt x="389" y="746"/>
                    <a:pt x="389" y="699"/>
                    <a:pt x="405" y="633"/>
                  </a:cubicBezTo>
                  <a:cubicBezTo>
                    <a:pt x="420" y="583"/>
                    <a:pt x="436" y="536"/>
                    <a:pt x="467" y="486"/>
                  </a:cubicBezTo>
                  <a:cubicBezTo>
                    <a:pt x="502" y="455"/>
                    <a:pt x="533" y="424"/>
                    <a:pt x="583" y="389"/>
                  </a:cubicBezTo>
                  <a:cubicBezTo>
                    <a:pt x="630" y="373"/>
                    <a:pt x="696" y="358"/>
                    <a:pt x="758" y="358"/>
                  </a:cubicBezTo>
                  <a:close/>
                  <a:moveTo>
                    <a:pt x="758" y="0"/>
                  </a:moveTo>
                  <a:cubicBezTo>
                    <a:pt x="517" y="0"/>
                    <a:pt x="339" y="82"/>
                    <a:pt x="210" y="229"/>
                  </a:cubicBezTo>
                  <a:cubicBezTo>
                    <a:pt x="63" y="373"/>
                    <a:pt x="1" y="583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63" y="1783"/>
                    <a:pt x="210" y="1911"/>
                  </a:cubicBezTo>
                  <a:cubicBezTo>
                    <a:pt x="339" y="2059"/>
                    <a:pt x="517" y="2121"/>
                    <a:pt x="758" y="2121"/>
                  </a:cubicBezTo>
                  <a:cubicBezTo>
                    <a:pt x="987" y="2121"/>
                    <a:pt x="1182" y="2059"/>
                    <a:pt x="1310" y="1911"/>
                  </a:cubicBezTo>
                  <a:cubicBezTo>
                    <a:pt x="1438" y="1783"/>
                    <a:pt x="1504" y="1573"/>
                    <a:pt x="1504" y="1297"/>
                  </a:cubicBezTo>
                  <a:lnTo>
                    <a:pt x="1504" y="843"/>
                  </a:lnTo>
                  <a:cubicBezTo>
                    <a:pt x="1504" y="583"/>
                    <a:pt x="1438" y="373"/>
                    <a:pt x="1310" y="229"/>
                  </a:cubicBezTo>
                  <a:cubicBezTo>
                    <a:pt x="1182" y="82"/>
                    <a:pt x="987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1"/>
            <p:cNvSpPr/>
            <p:nvPr/>
          </p:nvSpPr>
          <p:spPr>
            <a:xfrm>
              <a:off x="3288350" y="2075375"/>
              <a:ext cx="36450" cy="51775"/>
            </a:xfrm>
            <a:custGeom>
              <a:avLst/>
              <a:gdLst/>
              <a:ahLst/>
              <a:cxnLst/>
              <a:rect l="l" t="t" r="r" b="b"/>
              <a:pathLst>
                <a:path w="1458" h="2071" extrusionOk="0">
                  <a:moveTo>
                    <a:pt x="16" y="1"/>
                  </a:moveTo>
                  <a:lnTo>
                    <a:pt x="16" y="374"/>
                  </a:lnTo>
                  <a:lnTo>
                    <a:pt x="1038" y="374"/>
                  </a:lnTo>
                  <a:lnTo>
                    <a:pt x="1038" y="420"/>
                  </a:lnTo>
                  <a:lnTo>
                    <a:pt x="537" y="552"/>
                  </a:lnTo>
                  <a:lnTo>
                    <a:pt x="537" y="1166"/>
                  </a:lnTo>
                  <a:lnTo>
                    <a:pt x="762" y="1166"/>
                  </a:lnTo>
                  <a:cubicBezTo>
                    <a:pt x="844" y="1166"/>
                    <a:pt x="925" y="1181"/>
                    <a:pt x="987" y="1232"/>
                  </a:cubicBezTo>
                  <a:cubicBezTo>
                    <a:pt x="1038" y="1263"/>
                    <a:pt x="1069" y="1329"/>
                    <a:pt x="1069" y="1426"/>
                  </a:cubicBezTo>
                  <a:cubicBezTo>
                    <a:pt x="1069" y="1504"/>
                    <a:pt x="1038" y="1585"/>
                    <a:pt x="987" y="1636"/>
                  </a:cubicBezTo>
                  <a:cubicBezTo>
                    <a:pt x="941" y="1682"/>
                    <a:pt x="859" y="1717"/>
                    <a:pt x="746" y="1717"/>
                  </a:cubicBezTo>
                  <a:cubicBezTo>
                    <a:pt x="634" y="1717"/>
                    <a:pt x="537" y="1682"/>
                    <a:pt x="486" y="1601"/>
                  </a:cubicBezTo>
                  <a:cubicBezTo>
                    <a:pt x="424" y="1539"/>
                    <a:pt x="389" y="1457"/>
                    <a:pt x="389" y="1360"/>
                  </a:cubicBezTo>
                  <a:lnTo>
                    <a:pt x="389" y="1263"/>
                  </a:lnTo>
                  <a:lnTo>
                    <a:pt x="1" y="1263"/>
                  </a:lnTo>
                  <a:lnTo>
                    <a:pt x="1" y="1391"/>
                  </a:lnTo>
                  <a:cubicBezTo>
                    <a:pt x="1" y="1473"/>
                    <a:pt x="16" y="1570"/>
                    <a:pt x="51" y="1651"/>
                  </a:cubicBezTo>
                  <a:cubicBezTo>
                    <a:pt x="98" y="1733"/>
                    <a:pt x="148" y="1815"/>
                    <a:pt x="210" y="1877"/>
                  </a:cubicBezTo>
                  <a:cubicBezTo>
                    <a:pt x="277" y="1943"/>
                    <a:pt x="358" y="1989"/>
                    <a:pt x="440" y="2024"/>
                  </a:cubicBezTo>
                  <a:cubicBezTo>
                    <a:pt x="537" y="2055"/>
                    <a:pt x="649" y="2071"/>
                    <a:pt x="762" y="2071"/>
                  </a:cubicBezTo>
                  <a:cubicBezTo>
                    <a:pt x="875" y="2071"/>
                    <a:pt x="972" y="2055"/>
                    <a:pt x="1053" y="2024"/>
                  </a:cubicBezTo>
                  <a:cubicBezTo>
                    <a:pt x="1150" y="1989"/>
                    <a:pt x="1216" y="1958"/>
                    <a:pt x="1279" y="1892"/>
                  </a:cubicBezTo>
                  <a:cubicBezTo>
                    <a:pt x="1329" y="1830"/>
                    <a:pt x="1376" y="1764"/>
                    <a:pt x="1411" y="1682"/>
                  </a:cubicBezTo>
                  <a:cubicBezTo>
                    <a:pt x="1442" y="1620"/>
                    <a:pt x="1457" y="1523"/>
                    <a:pt x="1457" y="1442"/>
                  </a:cubicBezTo>
                  <a:lnTo>
                    <a:pt x="1457" y="1407"/>
                  </a:lnTo>
                  <a:cubicBezTo>
                    <a:pt x="1457" y="1310"/>
                    <a:pt x="1442" y="1232"/>
                    <a:pt x="1411" y="1166"/>
                  </a:cubicBezTo>
                  <a:cubicBezTo>
                    <a:pt x="1376" y="1084"/>
                    <a:pt x="1329" y="1038"/>
                    <a:pt x="1279" y="987"/>
                  </a:cubicBezTo>
                  <a:cubicBezTo>
                    <a:pt x="1216" y="941"/>
                    <a:pt x="1166" y="906"/>
                    <a:pt x="1084" y="890"/>
                  </a:cubicBezTo>
                  <a:cubicBezTo>
                    <a:pt x="1022" y="859"/>
                    <a:pt x="956" y="844"/>
                    <a:pt x="875" y="844"/>
                  </a:cubicBezTo>
                  <a:lnTo>
                    <a:pt x="813" y="844"/>
                  </a:lnTo>
                  <a:lnTo>
                    <a:pt x="813" y="793"/>
                  </a:lnTo>
                  <a:lnTo>
                    <a:pt x="1345" y="63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1"/>
            <p:cNvSpPr/>
            <p:nvPr/>
          </p:nvSpPr>
          <p:spPr>
            <a:xfrm>
              <a:off x="3331675" y="2075375"/>
              <a:ext cx="39625" cy="51000"/>
            </a:xfrm>
            <a:custGeom>
              <a:avLst/>
              <a:gdLst/>
              <a:ahLst/>
              <a:cxnLst/>
              <a:rect l="l" t="t" r="r" b="b"/>
              <a:pathLst>
                <a:path w="1585" h="2040" extrusionOk="0">
                  <a:moveTo>
                    <a:pt x="905" y="195"/>
                  </a:moveTo>
                  <a:lnTo>
                    <a:pt x="905" y="1279"/>
                  </a:lnTo>
                  <a:lnTo>
                    <a:pt x="322" y="1279"/>
                  </a:lnTo>
                  <a:lnTo>
                    <a:pt x="322" y="1232"/>
                  </a:lnTo>
                  <a:lnTo>
                    <a:pt x="858" y="195"/>
                  </a:lnTo>
                  <a:close/>
                  <a:moveTo>
                    <a:pt x="567" y="1"/>
                  </a:moveTo>
                  <a:lnTo>
                    <a:pt x="0" y="1115"/>
                  </a:lnTo>
                  <a:lnTo>
                    <a:pt x="0" y="1651"/>
                  </a:lnTo>
                  <a:lnTo>
                    <a:pt x="905" y="1651"/>
                  </a:lnTo>
                  <a:lnTo>
                    <a:pt x="905" y="2040"/>
                  </a:lnTo>
                  <a:lnTo>
                    <a:pt x="1293" y="2040"/>
                  </a:lnTo>
                  <a:lnTo>
                    <a:pt x="1293" y="1651"/>
                  </a:lnTo>
                  <a:lnTo>
                    <a:pt x="1585" y="1651"/>
                  </a:lnTo>
                  <a:lnTo>
                    <a:pt x="1585" y="1279"/>
                  </a:lnTo>
                  <a:lnTo>
                    <a:pt x="1293" y="1279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1"/>
            <p:cNvSpPr/>
            <p:nvPr/>
          </p:nvSpPr>
          <p:spPr>
            <a:xfrm>
              <a:off x="3377400" y="2075375"/>
              <a:ext cx="38475" cy="51775"/>
            </a:xfrm>
            <a:custGeom>
              <a:avLst/>
              <a:gdLst/>
              <a:ahLst/>
              <a:cxnLst/>
              <a:rect l="l" t="t" r="r" b="b"/>
              <a:pathLst>
                <a:path w="1539" h="2071" extrusionOk="0">
                  <a:moveTo>
                    <a:pt x="32" y="1"/>
                  </a:moveTo>
                  <a:lnTo>
                    <a:pt x="32" y="1135"/>
                  </a:lnTo>
                  <a:lnTo>
                    <a:pt x="665" y="1135"/>
                  </a:lnTo>
                  <a:cubicBezTo>
                    <a:pt x="665" y="1100"/>
                    <a:pt x="696" y="1069"/>
                    <a:pt x="727" y="1038"/>
                  </a:cubicBezTo>
                  <a:cubicBezTo>
                    <a:pt x="762" y="1018"/>
                    <a:pt x="808" y="1003"/>
                    <a:pt x="859" y="1003"/>
                  </a:cubicBezTo>
                  <a:cubicBezTo>
                    <a:pt x="956" y="1003"/>
                    <a:pt x="1018" y="1038"/>
                    <a:pt x="1069" y="1084"/>
                  </a:cubicBezTo>
                  <a:cubicBezTo>
                    <a:pt x="1115" y="1150"/>
                    <a:pt x="1150" y="1232"/>
                    <a:pt x="1150" y="1345"/>
                  </a:cubicBezTo>
                  <a:cubicBezTo>
                    <a:pt x="1150" y="1457"/>
                    <a:pt x="1115" y="1554"/>
                    <a:pt x="1053" y="1620"/>
                  </a:cubicBezTo>
                  <a:cubicBezTo>
                    <a:pt x="971" y="1682"/>
                    <a:pt x="874" y="1717"/>
                    <a:pt x="762" y="1717"/>
                  </a:cubicBezTo>
                  <a:cubicBezTo>
                    <a:pt x="630" y="1717"/>
                    <a:pt x="533" y="1682"/>
                    <a:pt x="470" y="1620"/>
                  </a:cubicBezTo>
                  <a:cubicBezTo>
                    <a:pt x="420" y="1539"/>
                    <a:pt x="389" y="1457"/>
                    <a:pt x="389" y="1360"/>
                  </a:cubicBezTo>
                  <a:lnTo>
                    <a:pt x="389" y="1329"/>
                  </a:lnTo>
                  <a:lnTo>
                    <a:pt x="0" y="1329"/>
                  </a:lnTo>
                  <a:lnTo>
                    <a:pt x="0" y="1391"/>
                  </a:lnTo>
                  <a:cubicBezTo>
                    <a:pt x="0" y="1488"/>
                    <a:pt x="16" y="1585"/>
                    <a:pt x="47" y="1667"/>
                  </a:cubicBezTo>
                  <a:cubicBezTo>
                    <a:pt x="82" y="1749"/>
                    <a:pt x="129" y="1830"/>
                    <a:pt x="195" y="1877"/>
                  </a:cubicBezTo>
                  <a:cubicBezTo>
                    <a:pt x="261" y="1943"/>
                    <a:pt x="338" y="1989"/>
                    <a:pt x="435" y="2024"/>
                  </a:cubicBezTo>
                  <a:cubicBezTo>
                    <a:pt x="533" y="2055"/>
                    <a:pt x="649" y="2071"/>
                    <a:pt x="762" y="2071"/>
                  </a:cubicBezTo>
                  <a:cubicBezTo>
                    <a:pt x="890" y="2071"/>
                    <a:pt x="1003" y="2055"/>
                    <a:pt x="1100" y="2024"/>
                  </a:cubicBezTo>
                  <a:cubicBezTo>
                    <a:pt x="1197" y="1974"/>
                    <a:pt x="1263" y="1927"/>
                    <a:pt x="1344" y="1846"/>
                  </a:cubicBezTo>
                  <a:cubicBezTo>
                    <a:pt x="1406" y="1780"/>
                    <a:pt x="1457" y="1698"/>
                    <a:pt x="1488" y="1620"/>
                  </a:cubicBezTo>
                  <a:cubicBezTo>
                    <a:pt x="1523" y="1523"/>
                    <a:pt x="1539" y="1426"/>
                    <a:pt x="1539" y="1329"/>
                  </a:cubicBezTo>
                  <a:lnTo>
                    <a:pt x="1539" y="1310"/>
                  </a:lnTo>
                  <a:cubicBezTo>
                    <a:pt x="1539" y="1213"/>
                    <a:pt x="1523" y="1115"/>
                    <a:pt x="1488" y="1038"/>
                  </a:cubicBezTo>
                  <a:cubicBezTo>
                    <a:pt x="1457" y="956"/>
                    <a:pt x="1426" y="890"/>
                    <a:pt x="1375" y="824"/>
                  </a:cubicBezTo>
                  <a:cubicBezTo>
                    <a:pt x="1329" y="762"/>
                    <a:pt x="1263" y="727"/>
                    <a:pt x="1181" y="696"/>
                  </a:cubicBezTo>
                  <a:cubicBezTo>
                    <a:pt x="1100" y="665"/>
                    <a:pt x="1018" y="630"/>
                    <a:pt x="921" y="630"/>
                  </a:cubicBezTo>
                  <a:cubicBezTo>
                    <a:pt x="793" y="630"/>
                    <a:pt x="696" y="665"/>
                    <a:pt x="614" y="727"/>
                  </a:cubicBezTo>
                  <a:cubicBezTo>
                    <a:pt x="552" y="777"/>
                    <a:pt x="501" y="844"/>
                    <a:pt x="470" y="921"/>
                  </a:cubicBezTo>
                  <a:lnTo>
                    <a:pt x="420" y="921"/>
                  </a:lnTo>
                  <a:lnTo>
                    <a:pt x="420" y="374"/>
                  </a:lnTo>
                  <a:lnTo>
                    <a:pt x="1391" y="374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1"/>
            <p:cNvSpPr/>
            <p:nvPr/>
          </p:nvSpPr>
          <p:spPr>
            <a:xfrm>
              <a:off x="3424300" y="2075375"/>
              <a:ext cx="32850" cy="51000"/>
            </a:xfrm>
            <a:custGeom>
              <a:avLst/>
              <a:gdLst/>
              <a:ahLst/>
              <a:cxnLst/>
              <a:rect l="l" t="t" r="r" b="b"/>
              <a:pathLst>
                <a:path w="1314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8" y="1197"/>
                  </a:lnTo>
                  <a:lnTo>
                    <a:pt x="1298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313" y="374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1"/>
            <p:cNvSpPr/>
            <p:nvPr/>
          </p:nvSpPr>
          <p:spPr>
            <a:xfrm>
              <a:off x="3473250" y="2102075"/>
              <a:ext cx="23125" cy="8475"/>
            </a:xfrm>
            <a:custGeom>
              <a:avLst/>
              <a:gdLst/>
              <a:ahLst/>
              <a:cxnLst/>
              <a:rect l="l" t="t" r="r" b="b"/>
              <a:pathLst>
                <a:path w="925" h="339" extrusionOk="0">
                  <a:moveTo>
                    <a:pt x="0" y="1"/>
                  </a:moveTo>
                  <a:lnTo>
                    <a:pt x="0" y="339"/>
                  </a:lnTo>
                  <a:lnTo>
                    <a:pt x="924" y="339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1"/>
            <p:cNvSpPr/>
            <p:nvPr/>
          </p:nvSpPr>
          <p:spPr>
            <a:xfrm>
              <a:off x="3512575" y="2075375"/>
              <a:ext cx="37200" cy="51000"/>
            </a:xfrm>
            <a:custGeom>
              <a:avLst/>
              <a:gdLst/>
              <a:ahLst/>
              <a:cxnLst/>
              <a:rect l="l" t="t" r="r" b="b"/>
              <a:pathLst>
                <a:path w="1488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197"/>
                  </a:lnTo>
                  <a:lnTo>
                    <a:pt x="466" y="1197"/>
                  </a:lnTo>
                  <a:lnTo>
                    <a:pt x="1033" y="2040"/>
                  </a:lnTo>
                  <a:lnTo>
                    <a:pt x="1488" y="2040"/>
                  </a:lnTo>
                  <a:lnTo>
                    <a:pt x="1488" y="2024"/>
                  </a:lnTo>
                  <a:lnTo>
                    <a:pt x="823" y="1053"/>
                  </a:lnTo>
                  <a:lnTo>
                    <a:pt x="823" y="987"/>
                  </a:lnTo>
                  <a:lnTo>
                    <a:pt x="1457" y="16"/>
                  </a:lnTo>
                  <a:lnTo>
                    <a:pt x="1457" y="1"/>
                  </a:lnTo>
                  <a:lnTo>
                    <a:pt x="1018" y="1"/>
                  </a:lnTo>
                  <a:lnTo>
                    <a:pt x="466" y="844"/>
                  </a:lnTo>
                  <a:lnTo>
                    <a:pt x="388" y="844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96" name="Google Shape;2096;p21"/>
          <p:cNvCxnSpPr/>
          <p:nvPr/>
        </p:nvCxnSpPr>
        <p:spPr>
          <a:xfrm>
            <a:off x="7661663" y="4740375"/>
            <a:ext cx="0" cy="400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97" name="Google Shape;2097;p21"/>
          <p:cNvGrpSpPr/>
          <p:nvPr/>
        </p:nvGrpSpPr>
        <p:grpSpPr>
          <a:xfrm>
            <a:off x="1917308" y="4871638"/>
            <a:ext cx="1094458" cy="448178"/>
            <a:chOff x="2882950" y="840525"/>
            <a:chExt cx="388450" cy="159075"/>
          </a:xfrm>
        </p:grpSpPr>
        <p:sp>
          <p:nvSpPr>
            <p:cNvPr id="2098" name="Google Shape;2098;p21"/>
            <p:cNvSpPr/>
            <p:nvPr/>
          </p:nvSpPr>
          <p:spPr>
            <a:xfrm>
              <a:off x="2887025" y="844600"/>
              <a:ext cx="379900" cy="148500"/>
            </a:xfrm>
            <a:custGeom>
              <a:avLst/>
              <a:gdLst/>
              <a:ahLst/>
              <a:cxnLst/>
              <a:rect l="l" t="t" r="r" b="b"/>
              <a:pathLst>
                <a:path w="15196" h="5940" extrusionOk="0">
                  <a:moveTo>
                    <a:pt x="15133" y="67"/>
                  </a:moveTo>
                  <a:lnTo>
                    <a:pt x="15133" y="5874"/>
                  </a:lnTo>
                  <a:lnTo>
                    <a:pt x="67" y="5874"/>
                  </a:lnTo>
                  <a:lnTo>
                    <a:pt x="67" y="67"/>
                  </a:lnTo>
                  <a:close/>
                  <a:moveTo>
                    <a:pt x="1" y="1"/>
                  </a:moveTo>
                  <a:lnTo>
                    <a:pt x="1" y="5940"/>
                  </a:lnTo>
                  <a:lnTo>
                    <a:pt x="15195" y="5940"/>
                  </a:lnTo>
                  <a:lnTo>
                    <a:pt x="15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1"/>
            <p:cNvSpPr/>
            <p:nvPr/>
          </p:nvSpPr>
          <p:spPr>
            <a:xfrm>
              <a:off x="2882950" y="8405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" y="1652"/>
                  </a:lnTo>
                  <a:lnTo>
                    <a:pt x="486" y="1652"/>
                  </a:lnTo>
                  <a:lnTo>
                    <a:pt x="486" y="486"/>
                  </a:lnTo>
                  <a:lnTo>
                    <a:pt x="1651" y="48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1"/>
            <p:cNvSpPr/>
            <p:nvPr/>
          </p:nvSpPr>
          <p:spPr>
            <a:xfrm>
              <a:off x="3229700" y="840525"/>
              <a:ext cx="41700" cy="41300"/>
            </a:xfrm>
            <a:custGeom>
              <a:avLst/>
              <a:gdLst/>
              <a:ahLst/>
              <a:cxnLst/>
              <a:rect l="l" t="t" r="r" b="b"/>
              <a:pathLst>
                <a:path w="1668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182" y="486"/>
                  </a:lnTo>
                  <a:lnTo>
                    <a:pt x="1182" y="1652"/>
                  </a:lnTo>
                  <a:lnTo>
                    <a:pt x="1667" y="1652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1"/>
            <p:cNvSpPr/>
            <p:nvPr/>
          </p:nvSpPr>
          <p:spPr>
            <a:xfrm>
              <a:off x="3230100" y="957925"/>
              <a:ext cx="41300" cy="41675"/>
            </a:xfrm>
            <a:custGeom>
              <a:avLst/>
              <a:gdLst/>
              <a:ahLst/>
              <a:cxnLst/>
              <a:rect l="l" t="t" r="r" b="b"/>
              <a:pathLst>
                <a:path w="1652" h="1667" extrusionOk="0">
                  <a:moveTo>
                    <a:pt x="1150" y="1"/>
                  </a:moveTo>
                  <a:lnTo>
                    <a:pt x="1150" y="1166"/>
                  </a:lnTo>
                  <a:lnTo>
                    <a:pt x="0" y="1166"/>
                  </a:lnTo>
                  <a:lnTo>
                    <a:pt x="0" y="1667"/>
                  </a:lnTo>
                  <a:lnTo>
                    <a:pt x="1651" y="1667"/>
                  </a:lnTo>
                  <a:lnTo>
                    <a:pt x="1651" y="116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1"/>
            <p:cNvSpPr/>
            <p:nvPr/>
          </p:nvSpPr>
          <p:spPr>
            <a:xfrm>
              <a:off x="2882950" y="9579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1651"/>
                  </a:lnTo>
                  <a:lnTo>
                    <a:pt x="1651" y="1651"/>
                  </a:lnTo>
                  <a:lnTo>
                    <a:pt x="1651" y="1166"/>
                  </a:lnTo>
                  <a:lnTo>
                    <a:pt x="486" y="1166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1"/>
            <p:cNvSpPr/>
            <p:nvPr/>
          </p:nvSpPr>
          <p:spPr>
            <a:xfrm>
              <a:off x="2908875" y="866850"/>
              <a:ext cx="6050" cy="98775"/>
            </a:xfrm>
            <a:custGeom>
              <a:avLst/>
              <a:gdLst/>
              <a:ahLst/>
              <a:cxnLst/>
              <a:rect l="l" t="t" r="r" b="b"/>
              <a:pathLst>
                <a:path w="242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42" y="395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1"/>
            <p:cNvSpPr/>
            <p:nvPr/>
          </p:nvSpPr>
          <p:spPr>
            <a:xfrm>
              <a:off x="2918200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1"/>
            <p:cNvSpPr/>
            <p:nvPr/>
          </p:nvSpPr>
          <p:spPr>
            <a:xfrm>
              <a:off x="296025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1"/>
            <p:cNvSpPr/>
            <p:nvPr/>
          </p:nvSpPr>
          <p:spPr>
            <a:xfrm>
              <a:off x="3000750" y="867225"/>
              <a:ext cx="2825" cy="98800"/>
            </a:xfrm>
            <a:custGeom>
              <a:avLst/>
              <a:gdLst/>
              <a:ahLst/>
              <a:cxnLst/>
              <a:rect l="l" t="t" r="r" b="b"/>
              <a:pathLst>
                <a:path w="11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1"/>
            <p:cNvSpPr/>
            <p:nvPr/>
          </p:nvSpPr>
          <p:spPr>
            <a:xfrm>
              <a:off x="2923450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1"/>
            <p:cNvSpPr/>
            <p:nvPr/>
          </p:nvSpPr>
          <p:spPr>
            <a:xfrm>
              <a:off x="2946950" y="866850"/>
              <a:ext cx="11275" cy="98775"/>
            </a:xfrm>
            <a:custGeom>
              <a:avLst/>
              <a:gdLst/>
              <a:ahLst/>
              <a:cxnLst/>
              <a:rect l="l" t="t" r="r" b="b"/>
              <a:pathLst>
                <a:path w="451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1" y="39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1"/>
            <p:cNvSpPr/>
            <p:nvPr/>
          </p:nvSpPr>
          <p:spPr>
            <a:xfrm>
              <a:off x="2987350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1"/>
            <p:cNvSpPr/>
            <p:nvPr/>
          </p:nvSpPr>
          <p:spPr>
            <a:xfrm>
              <a:off x="2965100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1"/>
            <p:cNvSpPr/>
            <p:nvPr/>
          </p:nvSpPr>
          <p:spPr>
            <a:xfrm>
              <a:off x="2975200" y="866850"/>
              <a:ext cx="9350" cy="98775"/>
            </a:xfrm>
            <a:custGeom>
              <a:avLst/>
              <a:gdLst/>
              <a:ahLst/>
              <a:cxnLst/>
              <a:rect l="l" t="t" r="r" b="b"/>
              <a:pathLst>
                <a:path w="374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373" y="395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1"/>
            <p:cNvSpPr/>
            <p:nvPr/>
          </p:nvSpPr>
          <p:spPr>
            <a:xfrm>
              <a:off x="3040750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32" y="395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1"/>
            <p:cNvSpPr/>
            <p:nvPr/>
          </p:nvSpPr>
          <p:spPr>
            <a:xfrm>
              <a:off x="308327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1"/>
            <p:cNvSpPr/>
            <p:nvPr/>
          </p:nvSpPr>
          <p:spPr>
            <a:xfrm>
              <a:off x="3123275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33" y="3951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1"/>
            <p:cNvSpPr/>
            <p:nvPr/>
          </p:nvSpPr>
          <p:spPr>
            <a:xfrm>
              <a:off x="3046475" y="866850"/>
              <a:ext cx="18950" cy="98775"/>
            </a:xfrm>
            <a:custGeom>
              <a:avLst/>
              <a:gdLst/>
              <a:ahLst/>
              <a:cxnLst/>
              <a:rect l="l" t="t" r="r" b="b"/>
              <a:pathLst>
                <a:path w="758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58" y="3951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1"/>
            <p:cNvSpPr/>
            <p:nvPr/>
          </p:nvSpPr>
          <p:spPr>
            <a:xfrm>
              <a:off x="30698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1"/>
            <p:cNvSpPr/>
            <p:nvPr/>
          </p:nvSpPr>
          <p:spPr>
            <a:xfrm>
              <a:off x="31103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1"/>
            <p:cNvSpPr/>
            <p:nvPr/>
          </p:nvSpPr>
          <p:spPr>
            <a:xfrm>
              <a:off x="308812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1"/>
            <p:cNvSpPr/>
            <p:nvPr/>
          </p:nvSpPr>
          <p:spPr>
            <a:xfrm>
              <a:off x="309785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1"/>
            <p:cNvSpPr/>
            <p:nvPr/>
          </p:nvSpPr>
          <p:spPr>
            <a:xfrm>
              <a:off x="30095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1"/>
            <p:cNvSpPr/>
            <p:nvPr/>
          </p:nvSpPr>
          <p:spPr>
            <a:xfrm>
              <a:off x="3026175" y="866850"/>
              <a:ext cx="11400" cy="98775"/>
            </a:xfrm>
            <a:custGeom>
              <a:avLst/>
              <a:gdLst/>
              <a:ahLst/>
              <a:cxnLst/>
              <a:rect l="l" t="t" r="r" b="b"/>
              <a:pathLst>
                <a:path w="456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1"/>
            <p:cNvSpPr/>
            <p:nvPr/>
          </p:nvSpPr>
          <p:spPr>
            <a:xfrm>
              <a:off x="314640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8" y="39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1"/>
            <p:cNvSpPr/>
            <p:nvPr/>
          </p:nvSpPr>
          <p:spPr>
            <a:xfrm>
              <a:off x="318882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1"/>
            <p:cNvSpPr/>
            <p:nvPr/>
          </p:nvSpPr>
          <p:spPr>
            <a:xfrm>
              <a:off x="3228925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1"/>
            <p:cNvSpPr/>
            <p:nvPr/>
          </p:nvSpPr>
          <p:spPr>
            <a:xfrm>
              <a:off x="3152025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1"/>
            <p:cNvSpPr/>
            <p:nvPr/>
          </p:nvSpPr>
          <p:spPr>
            <a:xfrm>
              <a:off x="3175125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67" y="395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1"/>
            <p:cNvSpPr/>
            <p:nvPr/>
          </p:nvSpPr>
          <p:spPr>
            <a:xfrm>
              <a:off x="321592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1"/>
            <p:cNvSpPr/>
            <p:nvPr/>
          </p:nvSpPr>
          <p:spPr>
            <a:xfrm>
              <a:off x="319367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1"/>
            <p:cNvSpPr/>
            <p:nvPr/>
          </p:nvSpPr>
          <p:spPr>
            <a:xfrm>
              <a:off x="320340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1"/>
            <p:cNvSpPr/>
            <p:nvPr/>
          </p:nvSpPr>
          <p:spPr>
            <a:xfrm>
              <a:off x="3131450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66" y="395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31" name="Google Shape;2131;p21"/>
          <p:cNvCxnSpPr/>
          <p:nvPr/>
        </p:nvCxnSpPr>
        <p:spPr>
          <a:xfrm>
            <a:off x="3251188" y="4744725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2" name="Google Shape;2132;p21"/>
          <p:cNvGrpSpPr/>
          <p:nvPr/>
        </p:nvGrpSpPr>
        <p:grpSpPr>
          <a:xfrm>
            <a:off x="6261024" y="4901226"/>
            <a:ext cx="988717" cy="99798"/>
            <a:chOff x="3020150" y="1675225"/>
            <a:chExt cx="525550" cy="53050"/>
          </a:xfrm>
        </p:grpSpPr>
        <p:sp>
          <p:nvSpPr>
            <p:cNvPr id="2133" name="Google Shape;2133;p21"/>
            <p:cNvSpPr/>
            <p:nvPr/>
          </p:nvSpPr>
          <p:spPr>
            <a:xfrm>
              <a:off x="3020150" y="1675225"/>
              <a:ext cx="37625" cy="53050"/>
            </a:xfrm>
            <a:custGeom>
              <a:avLst/>
              <a:gdLst/>
              <a:ahLst/>
              <a:cxnLst/>
              <a:rect l="l" t="t" r="r" b="b"/>
              <a:pathLst>
                <a:path w="1505" h="2122" extrusionOk="0">
                  <a:moveTo>
                    <a:pt x="762" y="0"/>
                  </a:moveTo>
                  <a:cubicBezTo>
                    <a:pt x="646" y="0"/>
                    <a:pt x="549" y="16"/>
                    <a:pt x="451" y="66"/>
                  </a:cubicBezTo>
                  <a:cubicBezTo>
                    <a:pt x="354" y="97"/>
                    <a:pt x="277" y="164"/>
                    <a:pt x="211" y="226"/>
                  </a:cubicBezTo>
                  <a:cubicBezTo>
                    <a:pt x="145" y="292"/>
                    <a:pt x="98" y="389"/>
                    <a:pt x="63" y="486"/>
                  </a:cubicBezTo>
                  <a:cubicBezTo>
                    <a:pt x="32" y="599"/>
                    <a:pt x="1" y="711"/>
                    <a:pt x="1" y="843"/>
                  </a:cubicBezTo>
                  <a:lnTo>
                    <a:pt x="1" y="1294"/>
                  </a:lnTo>
                  <a:cubicBezTo>
                    <a:pt x="1" y="1570"/>
                    <a:pt x="82" y="1764"/>
                    <a:pt x="211" y="1911"/>
                  </a:cubicBezTo>
                  <a:cubicBezTo>
                    <a:pt x="339" y="2055"/>
                    <a:pt x="533" y="2121"/>
                    <a:pt x="762" y="2121"/>
                  </a:cubicBezTo>
                  <a:cubicBezTo>
                    <a:pt x="1003" y="2121"/>
                    <a:pt x="1197" y="2055"/>
                    <a:pt x="1325" y="1927"/>
                  </a:cubicBezTo>
                  <a:cubicBezTo>
                    <a:pt x="1442" y="1799"/>
                    <a:pt x="1504" y="1620"/>
                    <a:pt x="1504" y="1375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5"/>
                  </a:lnTo>
                  <a:cubicBezTo>
                    <a:pt x="1131" y="1426"/>
                    <a:pt x="1116" y="1472"/>
                    <a:pt x="1116" y="1523"/>
                  </a:cubicBezTo>
                  <a:cubicBezTo>
                    <a:pt x="1100" y="1570"/>
                    <a:pt x="1085" y="1620"/>
                    <a:pt x="1053" y="1651"/>
                  </a:cubicBezTo>
                  <a:cubicBezTo>
                    <a:pt x="1034" y="1682"/>
                    <a:pt x="987" y="1717"/>
                    <a:pt x="937" y="1748"/>
                  </a:cubicBezTo>
                  <a:cubicBezTo>
                    <a:pt x="906" y="1764"/>
                    <a:pt x="840" y="1779"/>
                    <a:pt x="762" y="1779"/>
                  </a:cubicBezTo>
                  <a:cubicBezTo>
                    <a:pt x="696" y="1779"/>
                    <a:pt x="630" y="1764"/>
                    <a:pt x="599" y="1748"/>
                  </a:cubicBezTo>
                  <a:cubicBezTo>
                    <a:pt x="549" y="1717"/>
                    <a:pt x="502" y="1682"/>
                    <a:pt x="471" y="1651"/>
                  </a:cubicBezTo>
                  <a:cubicBezTo>
                    <a:pt x="451" y="1605"/>
                    <a:pt x="420" y="1554"/>
                    <a:pt x="405" y="1507"/>
                  </a:cubicBezTo>
                  <a:cubicBezTo>
                    <a:pt x="405" y="1441"/>
                    <a:pt x="389" y="1391"/>
                    <a:pt x="389" y="1329"/>
                  </a:cubicBezTo>
                  <a:lnTo>
                    <a:pt x="389" y="808"/>
                  </a:lnTo>
                  <a:cubicBezTo>
                    <a:pt x="389" y="746"/>
                    <a:pt x="405" y="696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0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0"/>
                    <a:pt x="1019" y="455"/>
                    <a:pt x="1053" y="486"/>
                  </a:cubicBezTo>
                  <a:cubicBezTo>
                    <a:pt x="1085" y="517"/>
                    <a:pt x="1100" y="567"/>
                    <a:pt x="1100" y="614"/>
                  </a:cubicBezTo>
                  <a:cubicBezTo>
                    <a:pt x="1116" y="665"/>
                    <a:pt x="1131" y="711"/>
                    <a:pt x="1131" y="762"/>
                  </a:cubicBezTo>
                  <a:lnTo>
                    <a:pt x="1131" y="808"/>
                  </a:lnTo>
                  <a:lnTo>
                    <a:pt x="1504" y="808"/>
                  </a:lnTo>
                  <a:lnTo>
                    <a:pt x="1504" y="762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0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16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1"/>
            <p:cNvSpPr/>
            <p:nvPr/>
          </p:nvSpPr>
          <p:spPr>
            <a:xfrm>
              <a:off x="3065025" y="1675225"/>
              <a:ext cx="37300" cy="53050"/>
            </a:xfrm>
            <a:custGeom>
              <a:avLst/>
              <a:gdLst/>
              <a:ahLst/>
              <a:cxnLst/>
              <a:rect l="l" t="t" r="r" b="b"/>
              <a:pathLst>
                <a:path w="1492" h="2122" extrusionOk="0">
                  <a:moveTo>
                    <a:pt x="746" y="358"/>
                  </a:moveTo>
                  <a:cubicBezTo>
                    <a:pt x="812" y="358"/>
                    <a:pt x="874" y="373"/>
                    <a:pt x="909" y="389"/>
                  </a:cubicBezTo>
                  <a:cubicBezTo>
                    <a:pt x="956" y="420"/>
                    <a:pt x="1006" y="455"/>
                    <a:pt x="1022" y="486"/>
                  </a:cubicBezTo>
                  <a:cubicBezTo>
                    <a:pt x="1053" y="536"/>
                    <a:pt x="1084" y="583"/>
                    <a:pt x="1084" y="633"/>
                  </a:cubicBezTo>
                  <a:cubicBezTo>
                    <a:pt x="1103" y="696"/>
                    <a:pt x="1119" y="746"/>
                    <a:pt x="1119" y="808"/>
                  </a:cubicBezTo>
                  <a:lnTo>
                    <a:pt x="1119" y="1313"/>
                  </a:lnTo>
                  <a:cubicBezTo>
                    <a:pt x="1119" y="1375"/>
                    <a:pt x="1103" y="1441"/>
                    <a:pt x="1103" y="1507"/>
                  </a:cubicBezTo>
                  <a:cubicBezTo>
                    <a:pt x="1084" y="1554"/>
                    <a:pt x="1068" y="1605"/>
                    <a:pt x="1037" y="1651"/>
                  </a:cubicBezTo>
                  <a:cubicBezTo>
                    <a:pt x="1006" y="1682"/>
                    <a:pt x="971" y="1717"/>
                    <a:pt x="925" y="1748"/>
                  </a:cubicBezTo>
                  <a:cubicBezTo>
                    <a:pt x="874" y="1764"/>
                    <a:pt x="812" y="1779"/>
                    <a:pt x="746" y="1779"/>
                  </a:cubicBezTo>
                  <a:cubicBezTo>
                    <a:pt x="680" y="1779"/>
                    <a:pt x="618" y="1764"/>
                    <a:pt x="567" y="1748"/>
                  </a:cubicBezTo>
                  <a:cubicBezTo>
                    <a:pt x="521" y="1717"/>
                    <a:pt x="486" y="1682"/>
                    <a:pt x="455" y="1651"/>
                  </a:cubicBezTo>
                  <a:cubicBezTo>
                    <a:pt x="424" y="1605"/>
                    <a:pt x="404" y="1554"/>
                    <a:pt x="389" y="1507"/>
                  </a:cubicBezTo>
                  <a:cubicBezTo>
                    <a:pt x="389" y="1441"/>
                    <a:pt x="373" y="1375"/>
                    <a:pt x="373" y="1313"/>
                  </a:cubicBezTo>
                  <a:lnTo>
                    <a:pt x="373" y="808"/>
                  </a:lnTo>
                  <a:cubicBezTo>
                    <a:pt x="373" y="746"/>
                    <a:pt x="389" y="696"/>
                    <a:pt x="404" y="633"/>
                  </a:cubicBezTo>
                  <a:cubicBezTo>
                    <a:pt x="404" y="583"/>
                    <a:pt x="439" y="536"/>
                    <a:pt x="470" y="486"/>
                  </a:cubicBezTo>
                  <a:cubicBezTo>
                    <a:pt x="486" y="455"/>
                    <a:pt x="536" y="420"/>
                    <a:pt x="583" y="389"/>
                  </a:cubicBezTo>
                  <a:cubicBezTo>
                    <a:pt x="618" y="373"/>
                    <a:pt x="680" y="358"/>
                    <a:pt x="746" y="358"/>
                  </a:cubicBezTo>
                  <a:close/>
                  <a:moveTo>
                    <a:pt x="746" y="0"/>
                  </a:moveTo>
                  <a:cubicBezTo>
                    <a:pt x="521" y="0"/>
                    <a:pt x="327" y="82"/>
                    <a:pt x="195" y="226"/>
                  </a:cubicBezTo>
                  <a:cubicBezTo>
                    <a:pt x="66" y="373"/>
                    <a:pt x="0" y="567"/>
                    <a:pt x="0" y="843"/>
                  </a:cubicBezTo>
                  <a:lnTo>
                    <a:pt x="0" y="1294"/>
                  </a:lnTo>
                  <a:cubicBezTo>
                    <a:pt x="0" y="1570"/>
                    <a:pt x="66" y="1764"/>
                    <a:pt x="195" y="1911"/>
                  </a:cubicBezTo>
                  <a:cubicBezTo>
                    <a:pt x="327" y="2055"/>
                    <a:pt x="521" y="2121"/>
                    <a:pt x="746" y="2121"/>
                  </a:cubicBezTo>
                  <a:cubicBezTo>
                    <a:pt x="987" y="2121"/>
                    <a:pt x="1166" y="2055"/>
                    <a:pt x="1298" y="1911"/>
                  </a:cubicBezTo>
                  <a:cubicBezTo>
                    <a:pt x="1426" y="1764"/>
                    <a:pt x="1492" y="1570"/>
                    <a:pt x="1492" y="1294"/>
                  </a:cubicBezTo>
                  <a:lnTo>
                    <a:pt x="1492" y="843"/>
                  </a:lnTo>
                  <a:cubicBezTo>
                    <a:pt x="1492" y="567"/>
                    <a:pt x="1426" y="373"/>
                    <a:pt x="1298" y="226"/>
                  </a:cubicBezTo>
                  <a:cubicBezTo>
                    <a:pt x="1166" y="82"/>
                    <a:pt x="987" y="0"/>
                    <a:pt x="7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1"/>
            <p:cNvSpPr/>
            <p:nvPr/>
          </p:nvSpPr>
          <p:spPr>
            <a:xfrm>
              <a:off x="3110375" y="1676475"/>
              <a:ext cx="35650" cy="51025"/>
            </a:xfrm>
            <a:custGeom>
              <a:avLst/>
              <a:gdLst/>
              <a:ahLst/>
              <a:cxnLst/>
              <a:rect l="l" t="t" r="r" b="b"/>
              <a:pathLst>
                <a:path w="1426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95"/>
                  </a:lnTo>
                  <a:lnTo>
                    <a:pt x="435" y="195"/>
                  </a:lnTo>
                  <a:lnTo>
                    <a:pt x="680" y="2040"/>
                  </a:lnTo>
                  <a:lnTo>
                    <a:pt x="1426" y="2040"/>
                  </a:lnTo>
                  <a:lnTo>
                    <a:pt x="1426" y="1"/>
                  </a:lnTo>
                  <a:lnTo>
                    <a:pt x="1053" y="1"/>
                  </a:lnTo>
                  <a:lnTo>
                    <a:pt x="1053" y="1846"/>
                  </a:lnTo>
                  <a:lnTo>
                    <a:pt x="987" y="184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1"/>
            <p:cNvSpPr/>
            <p:nvPr/>
          </p:nvSpPr>
          <p:spPr>
            <a:xfrm>
              <a:off x="3156875" y="1676475"/>
              <a:ext cx="32850" cy="51025"/>
            </a:xfrm>
            <a:custGeom>
              <a:avLst/>
              <a:gdLst/>
              <a:ahLst/>
              <a:cxnLst/>
              <a:rect l="l" t="t" r="r" b="b"/>
              <a:pathLst>
                <a:path w="1314" h="2041" extrusionOk="0">
                  <a:moveTo>
                    <a:pt x="1" y="1"/>
                  </a:moveTo>
                  <a:lnTo>
                    <a:pt x="1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4" y="1197"/>
                  </a:lnTo>
                  <a:lnTo>
                    <a:pt x="1294" y="824"/>
                  </a:lnTo>
                  <a:lnTo>
                    <a:pt x="389" y="824"/>
                  </a:lnTo>
                  <a:lnTo>
                    <a:pt x="389" y="354"/>
                  </a:lnTo>
                  <a:lnTo>
                    <a:pt x="1314" y="354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1"/>
            <p:cNvSpPr/>
            <p:nvPr/>
          </p:nvSpPr>
          <p:spPr>
            <a:xfrm>
              <a:off x="3200175" y="1676475"/>
              <a:ext cx="34400" cy="51025"/>
            </a:xfrm>
            <a:custGeom>
              <a:avLst/>
              <a:gdLst/>
              <a:ahLst/>
              <a:cxnLst/>
              <a:rect l="l" t="t" r="r" b="b"/>
              <a:pathLst>
                <a:path w="1376" h="2041" extrusionOk="0">
                  <a:moveTo>
                    <a:pt x="1" y="1"/>
                  </a:moveTo>
                  <a:lnTo>
                    <a:pt x="1" y="354"/>
                  </a:lnTo>
                  <a:lnTo>
                    <a:pt x="502" y="354"/>
                  </a:lnTo>
                  <a:lnTo>
                    <a:pt x="502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1376" y="2040"/>
                  </a:lnTo>
                  <a:lnTo>
                    <a:pt x="1376" y="1667"/>
                  </a:lnTo>
                  <a:lnTo>
                    <a:pt x="875" y="1667"/>
                  </a:lnTo>
                  <a:lnTo>
                    <a:pt x="875" y="354"/>
                  </a:lnTo>
                  <a:lnTo>
                    <a:pt x="1376" y="354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1"/>
            <p:cNvSpPr/>
            <p:nvPr/>
          </p:nvSpPr>
          <p:spPr>
            <a:xfrm>
              <a:off x="3243100" y="1676475"/>
              <a:ext cx="37225" cy="51025"/>
            </a:xfrm>
            <a:custGeom>
              <a:avLst/>
              <a:gdLst/>
              <a:ahLst/>
              <a:cxnLst/>
              <a:rect l="l" t="t" r="r" b="b"/>
              <a:pathLst>
                <a:path w="1489" h="2041" extrusionOk="0">
                  <a:moveTo>
                    <a:pt x="743" y="354"/>
                  </a:moveTo>
                  <a:cubicBezTo>
                    <a:pt x="875" y="354"/>
                    <a:pt x="972" y="389"/>
                    <a:pt x="1018" y="451"/>
                  </a:cubicBezTo>
                  <a:cubicBezTo>
                    <a:pt x="1069" y="517"/>
                    <a:pt x="1100" y="599"/>
                    <a:pt x="1100" y="712"/>
                  </a:cubicBezTo>
                  <a:lnTo>
                    <a:pt x="1100" y="1279"/>
                  </a:lnTo>
                  <a:cubicBezTo>
                    <a:pt x="1100" y="1407"/>
                    <a:pt x="1069" y="1504"/>
                    <a:pt x="1018" y="1570"/>
                  </a:cubicBezTo>
                  <a:cubicBezTo>
                    <a:pt x="972" y="1632"/>
                    <a:pt x="875" y="1667"/>
                    <a:pt x="743" y="1667"/>
                  </a:cubicBezTo>
                  <a:lnTo>
                    <a:pt x="583" y="1667"/>
                  </a:lnTo>
                  <a:lnTo>
                    <a:pt x="583" y="354"/>
                  </a:lnTo>
                  <a:close/>
                  <a:moveTo>
                    <a:pt x="1" y="1"/>
                  </a:moveTo>
                  <a:lnTo>
                    <a:pt x="1" y="354"/>
                  </a:lnTo>
                  <a:lnTo>
                    <a:pt x="195" y="354"/>
                  </a:lnTo>
                  <a:lnTo>
                    <a:pt x="195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743" y="2040"/>
                  </a:lnTo>
                  <a:cubicBezTo>
                    <a:pt x="987" y="2040"/>
                    <a:pt x="1182" y="1974"/>
                    <a:pt x="1294" y="1861"/>
                  </a:cubicBezTo>
                  <a:cubicBezTo>
                    <a:pt x="1422" y="1749"/>
                    <a:pt x="1488" y="1555"/>
                    <a:pt x="1488" y="1310"/>
                  </a:cubicBezTo>
                  <a:lnTo>
                    <a:pt x="1488" y="712"/>
                  </a:lnTo>
                  <a:cubicBezTo>
                    <a:pt x="1488" y="467"/>
                    <a:pt x="1422" y="292"/>
                    <a:pt x="1294" y="176"/>
                  </a:cubicBezTo>
                  <a:cubicBezTo>
                    <a:pt x="1182" y="47"/>
                    <a:pt x="987" y="1"/>
                    <a:pt x="7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1"/>
            <p:cNvSpPr/>
            <p:nvPr/>
          </p:nvSpPr>
          <p:spPr>
            <a:xfrm>
              <a:off x="3290400" y="1676475"/>
              <a:ext cx="32850" cy="51025"/>
            </a:xfrm>
            <a:custGeom>
              <a:avLst/>
              <a:gdLst/>
              <a:ahLst/>
              <a:cxnLst/>
              <a:rect l="l" t="t" r="r" b="b"/>
              <a:pathLst>
                <a:path w="1314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1313" y="2040"/>
                  </a:lnTo>
                  <a:lnTo>
                    <a:pt x="1313" y="1667"/>
                  </a:lnTo>
                  <a:lnTo>
                    <a:pt x="373" y="1667"/>
                  </a:lnTo>
                  <a:lnTo>
                    <a:pt x="373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73" y="824"/>
                  </a:lnTo>
                  <a:lnTo>
                    <a:pt x="373" y="354"/>
                  </a:lnTo>
                  <a:lnTo>
                    <a:pt x="1278" y="354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1"/>
            <p:cNvSpPr/>
            <p:nvPr/>
          </p:nvSpPr>
          <p:spPr>
            <a:xfrm>
              <a:off x="3333325" y="1676475"/>
              <a:ext cx="35550" cy="51025"/>
            </a:xfrm>
            <a:custGeom>
              <a:avLst/>
              <a:gdLst/>
              <a:ahLst/>
              <a:cxnLst/>
              <a:rect l="l" t="t" r="r" b="b"/>
              <a:pathLst>
                <a:path w="1422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95"/>
                  </a:lnTo>
                  <a:lnTo>
                    <a:pt x="435" y="195"/>
                  </a:lnTo>
                  <a:lnTo>
                    <a:pt x="680" y="2040"/>
                  </a:lnTo>
                  <a:lnTo>
                    <a:pt x="1422" y="2040"/>
                  </a:lnTo>
                  <a:lnTo>
                    <a:pt x="1422" y="1"/>
                  </a:lnTo>
                  <a:lnTo>
                    <a:pt x="1033" y="1"/>
                  </a:lnTo>
                  <a:lnTo>
                    <a:pt x="1033" y="1846"/>
                  </a:lnTo>
                  <a:lnTo>
                    <a:pt x="987" y="18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1"/>
            <p:cNvSpPr/>
            <p:nvPr/>
          </p:nvSpPr>
          <p:spPr>
            <a:xfrm>
              <a:off x="3377000" y="1675225"/>
              <a:ext cx="37625" cy="53050"/>
            </a:xfrm>
            <a:custGeom>
              <a:avLst/>
              <a:gdLst/>
              <a:ahLst/>
              <a:cxnLst/>
              <a:rect l="l" t="t" r="r" b="b"/>
              <a:pathLst>
                <a:path w="1505" h="2122" extrusionOk="0">
                  <a:moveTo>
                    <a:pt x="762" y="0"/>
                  </a:moveTo>
                  <a:cubicBezTo>
                    <a:pt x="630" y="0"/>
                    <a:pt x="533" y="16"/>
                    <a:pt x="436" y="66"/>
                  </a:cubicBezTo>
                  <a:cubicBezTo>
                    <a:pt x="339" y="97"/>
                    <a:pt x="257" y="164"/>
                    <a:pt x="195" y="226"/>
                  </a:cubicBezTo>
                  <a:cubicBezTo>
                    <a:pt x="129" y="292"/>
                    <a:pt x="82" y="389"/>
                    <a:pt x="48" y="486"/>
                  </a:cubicBezTo>
                  <a:cubicBezTo>
                    <a:pt x="16" y="599"/>
                    <a:pt x="1" y="711"/>
                    <a:pt x="1" y="843"/>
                  </a:cubicBezTo>
                  <a:lnTo>
                    <a:pt x="1" y="1294"/>
                  </a:lnTo>
                  <a:cubicBezTo>
                    <a:pt x="1" y="1570"/>
                    <a:pt x="63" y="1764"/>
                    <a:pt x="195" y="1911"/>
                  </a:cubicBezTo>
                  <a:cubicBezTo>
                    <a:pt x="339" y="2055"/>
                    <a:pt x="517" y="2121"/>
                    <a:pt x="762" y="2121"/>
                  </a:cubicBezTo>
                  <a:cubicBezTo>
                    <a:pt x="1003" y="2121"/>
                    <a:pt x="1182" y="2055"/>
                    <a:pt x="1310" y="1927"/>
                  </a:cubicBezTo>
                  <a:cubicBezTo>
                    <a:pt x="1442" y="1799"/>
                    <a:pt x="1504" y="1620"/>
                    <a:pt x="1504" y="1375"/>
                  </a:cubicBezTo>
                  <a:lnTo>
                    <a:pt x="1504" y="1313"/>
                  </a:lnTo>
                  <a:lnTo>
                    <a:pt x="1116" y="1313"/>
                  </a:lnTo>
                  <a:lnTo>
                    <a:pt x="1116" y="1375"/>
                  </a:lnTo>
                  <a:cubicBezTo>
                    <a:pt x="1116" y="1426"/>
                    <a:pt x="1116" y="1472"/>
                    <a:pt x="1100" y="1523"/>
                  </a:cubicBezTo>
                  <a:cubicBezTo>
                    <a:pt x="1085" y="1570"/>
                    <a:pt x="1069" y="1620"/>
                    <a:pt x="1053" y="1651"/>
                  </a:cubicBezTo>
                  <a:cubicBezTo>
                    <a:pt x="1019" y="1682"/>
                    <a:pt x="987" y="1717"/>
                    <a:pt x="937" y="1748"/>
                  </a:cubicBezTo>
                  <a:cubicBezTo>
                    <a:pt x="890" y="1764"/>
                    <a:pt x="824" y="1779"/>
                    <a:pt x="762" y="1779"/>
                  </a:cubicBezTo>
                  <a:cubicBezTo>
                    <a:pt x="681" y="1779"/>
                    <a:pt x="630" y="1764"/>
                    <a:pt x="584" y="1748"/>
                  </a:cubicBezTo>
                  <a:cubicBezTo>
                    <a:pt x="533" y="1717"/>
                    <a:pt x="486" y="1682"/>
                    <a:pt x="471" y="1651"/>
                  </a:cubicBezTo>
                  <a:cubicBezTo>
                    <a:pt x="436" y="1605"/>
                    <a:pt x="420" y="1554"/>
                    <a:pt x="405" y="1507"/>
                  </a:cubicBezTo>
                  <a:cubicBezTo>
                    <a:pt x="389" y="1441"/>
                    <a:pt x="374" y="1391"/>
                    <a:pt x="374" y="1329"/>
                  </a:cubicBezTo>
                  <a:lnTo>
                    <a:pt x="374" y="808"/>
                  </a:lnTo>
                  <a:cubicBezTo>
                    <a:pt x="374" y="746"/>
                    <a:pt x="389" y="696"/>
                    <a:pt x="405" y="633"/>
                  </a:cubicBezTo>
                  <a:cubicBezTo>
                    <a:pt x="420" y="583"/>
                    <a:pt x="436" y="536"/>
                    <a:pt x="471" y="486"/>
                  </a:cubicBezTo>
                  <a:cubicBezTo>
                    <a:pt x="502" y="455"/>
                    <a:pt x="533" y="420"/>
                    <a:pt x="584" y="389"/>
                  </a:cubicBezTo>
                  <a:cubicBezTo>
                    <a:pt x="630" y="373"/>
                    <a:pt x="696" y="358"/>
                    <a:pt x="762" y="358"/>
                  </a:cubicBezTo>
                  <a:cubicBezTo>
                    <a:pt x="824" y="358"/>
                    <a:pt x="875" y="373"/>
                    <a:pt x="921" y="389"/>
                  </a:cubicBezTo>
                  <a:cubicBezTo>
                    <a:pt x="972" y="420"/>
                    <a:pt x="1003" y="455"/>
                    <a:pt x="1034" y="486"/>
                  </a:cubicBezTo>
                  <a:cubicBezTo>
                    <a:pt x="1069" y="517"/>
                    <a:pt x="1085" y="567"/>
                    <a:pt x="1100" y="614"/>
                  </a:cubicBezTo>
                  <a:cubicBezTo>
                    <a:pt x="1100" y="665"/>
                    <a:pt x="1116" y="711"/>
                    <a:pt x="1116" y="762"/>
                  </a:cubicBezTo>
                  <a:lnTo>
                    <a:pt x="1116" y="808"/>
                  </a:lnTo>
                  <a:lnTo>
                    <a:pt x="1504" y="808"/>
                  </a:lnTo>
                  <a:lnTo>
                    <a:pt x="1504" y="762"/>
                  </a:lnTo>
                  <a:cubicBezTo>
                    <a:pt x="1504" y="649"/>
                    <a:pt x="1488" y="536"/>
                    <a:pt x="1457" y="455"/>
                  </a:cubicBezTo>
                  <a:cubicBezTo>
                    <a:pt x="1422" y="358"/>
                    <a:pt x="1376" y="276"/>
                    <a:pt x="1310" y="210"/>
                  </a:cubicBezTo>
                  <a:cubicBezTo>
                    <a:pt x="1248" y="148"/>
                    <a:pt x="1166" y="97"/>
                    <a:pt x="1069" y="66"/>
                  </a:cubicBezTo>
                  <a:cubicBezTo>
                    <a:pt x="987" y="16"/>
                    <a:pt x="875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1"/>
            <p:cNvSpPr/>
            <p:nvPr/>
          </p:nvSpPr>
          <p:spPr>
            <a:xfrm>
              <a:off x="3423125" y="1676475"/>
              <a:ext cx="34025" cy="51025"/>
            </a:xfrm>
            <a:custGeom>
              <a:avLst/>
              <a:gdLst/>
              <a:ahLst/>
              <a:cxnLst/>
              <a:rect l="l" t="t" r="r" b="b"/>
              <a:pathLst>
                <a:path w="1361" h="2041" extrusionOk="0">
                  <a:moveTo>
                    <a:pt x="1" y="1"/>
                  </a:moveTo>
                  <a:lnTo>
                    <a:pt x="1" y="354"/>
                  </a:lnTo>
                  <a:lnTo>
                    <a:pt x="486" y="354"/>
                  </a:lnTo>
                  <a:lnTo>
                    <a:pt x="486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1360" y="2040"/>
                  </a:lnTo>
                  <a:lnTo>
                    <a:pt x="1360" y="1667"/>
                  </a:lnTo>
                  <a:lnTo>
                    <a:pt x="875" y="1667"/>
                  </a:lnTo>
                  <a:lnTo>
                    <a:pt x="875" y="354"/>
                  </a:lnTo>
                  <a:lnTo>
                    <a:pt x="1360" y="354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1"/>
            <p:cNvSpPr/>
            <p:nvPr/>
          </p:nvSpPr>
          <p:spPr>
            <a:xfrm>
              <a:off x="3463525" y="1676475"/>
              <a:ext cx="42550" cy="51025"/>
            </a:xfrm>
            <a:custGeom>
              <a:avLst/>
              <a:gdLst/>
              <a:ahLst/>
              <a:cxnLst/>
              <a:rect l="l" t="t" r="r" b="b"/>
              <a:pathLst>
                <a:path w="1702" h="2041" extrusionOk="0">
                  <a:moveTo>
                    <a:pt x="875" y="195"/>
                  </a:moveTo>
                  <a:lnTo>
                    <a:pt x="1119" y="1228"/>
                  </a:lnTo>
                  <a:lnTo>
                    <a:pt x="583" y="1228"/>
                  </a:lnTo>
                  <a:lnTo>
                    <a:pt x="828" y="195"/>
                  </a:lnTo>
                  <a:close/>
                  <a:moveTo>
                    <a:pt x="486" y="1"/>
                  </a:moveTo>
                  <a:lnTo>
                    <a:pt x="1" y="2040"/>
                  </a:lnTo>
                  <a:lnTo>
                    <a:pt x="408" y="2040"/>
                  </a:lnTo>
                  <a:lnTo>
                    <a:pt x="506" y="1601"/>
                  </a:lnTo>
                  <a:lnTo>
                    <a:pt x="1201" y="1601"/>
                  </a:lnTo>
                  <a:lnTo>
                    <a:pt x="1298" y="2040"/>
                  </a:lnTo>
                  <a:lnTo>
                    <a:pt x="1702" y="2040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1"/>
            <p:cNvSpPr/>
            <p:nvPr/>
          </p:nvSpPr>
          <p:spPr>
            <a:xfrm>
              <a:off x="3512950" y="1676475"/>
              <a:ext cx="32750" cy="51025"/>
            </a:xfrm>
            <a:custGeom>
              <a:avLst/>
              <a:gdLst/>
              <a:ahLst/>
              <a:cxnLst/>
              <a:rect l="l" t="t" r="r" b="b"/>
              <a:pathLst>
                <a:path w="1310" h="2041" extrusionOk="0">
                  <a:moveTo>
                    <a:pt x="1" y="1"/>
                  </a:moveTo>
                  <a:lnTo>
                    <a:pt x="1" y="2040"/>
                  </a:lnTo>
                  <a:lnTo>
                    <a:pt x="1310" y="2040"/>
                  </a:lnTo>
                  <a:lnTo>
                    <a:pt x="1310" y="1667"/>
                  </a:lnTo>
                  <a:lnTo>
                    <a:pt x="389" y="1667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5" name="Google Shape;2145;p21"/>
          <p:cNvGrpSpPr/>
          <p:nvPr/>
        </p:nvGrpSpPr>
        <p:grpSpPr>
          <a:xfrm>
            <a:off x="5033450" y="4863345"/>
            <a:ext cx="162525" cy="140900"/>
            <a:chOff x="1130050" y="1891825"/>
            <a:chExt cx="162525" cy="140900"/>
          </a:xfrm>
        </p:grpSpPr>
        <p:sp>
          <p:nvSpPr>
            <p:cNvPr id="2146" name="Google Shape;2146;p21"/>
            <p:cNvSpPr/>
            <p:nvPr/>
          </p:nvSpPr>
          <p:spPr>
            <a:xfrm>
              <a:off x="1143050" y="1903925"/>
              <a:ext cx="130575" cy="128800"/>
            </a:xfrm>
            <a:custGeom>
              <a:avLst/>
              <a:gdLst/>
              <a:ahLst/>
              <a:cxnLst/>
              <a:rect l="l" t="t" r="r" b="b"/>
              <a:pathLst>
                <a:path w="5223" h="5152" extrusionOk="0">
                  <a:moveTo>
                    <a:pt x="519" y="1"/>
                  </a:moveTo>
                  <a:cubicBezTo>
                    <a:pt x="481" y="1"/>
                    <a:pt x="442" y="6"/>
                    <a:pt x="403" y="17"/>
                  </a:cubicBezTo>
                  <a:cubicBezTo>
                    <a:pt x="169" y="66"/>
                    <a:pt x="0" y="336"/>
                    <a:pt x="85" y="569"/>
                  </a:cubicBezTo>
                  <a:cubicBezTo>
                    <a:pt x="423" y="1492"/>
                    <a:pt x="1092" y="2165"/>
                    <a:pt x="1814" y="2802"/>
                  </a:cubicBezTo>
                  <a:cubicBezTo>
                    <a:pt x="2688" y="3543"/>
                    <a:pt x="3546" y="4281"/>
                    <a:pt x="4401" y="5018"/>
                  </a:cubicBezTo>
                  <a:cubicBezTo>
                    <a:pt x="4495" y="5105"/>
                    <a:pt x="4612" y="5151"/>
                    <a:pt x="4728" y="5151"/>
                  </a:cubicBezTo>
                  <a:cubicBezTo>
                    <a:pt x="4839" y="5151"/>
                    <a:pt x="4949" y="5109"/>
                    <a:pt x="5037" y="5018"/>
                  </a:cubicBezTo>
                  <a:cubicBezTo>
                    <a:pt x="5206" y="4853"/>
                    <a:pt x="5223" y="4551"/>
                    <a:pt x="5037" y="4381"/>
                  </a:cubicBezTo>
                  <a:cubicBezTo>
                    <a:pt x="4215" y="3676"/>
                    <a:pt x="3393" y="2971"/>
                    <a:pt x="2571" y="2250"/>
                  </a:cubicBezTo>
                  <a:cubicBezTo>
                    <a:pt x="1934" y="1714"/>
                    <a:pt x="1245" y="1125"/>
                    <a:pt x="959" y="320"/>
                  </a:cubicBezTo>
                  <a:cubicBezTo>
                    <a:pt x="889" y="138"/>
                    <a:pt x="714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1"/>
            <p:cNvSpPr/>
            <p:nvPr/>
          </p:nvSpPr>
          <p:spPr>
            <a:xfrm>
              <a:off x="1130050" y="1891825"/>
              <a:ext cx="149250" cy="139825"/>
            </a:xfrm>
            <a:custGeom>
              <a:avLst/>
              <a:gdLst/>
              <a:ahLst/>
              <a:cxnLst/>
              <a:rect l="l" t="t" r="r" b="b"/>
              <a:pathLst>
                <a:path w="5970" h="5593" extrusionOk="0">
                  <a:moveTo>
                    <a:pt x="5415" y="0"/>
                  </a:moveTo>
                  <a:cubicBezTo>
                    <a:pt x="5237" y="0"/>
                    <a:pt x="5064" y="96"/>
                    <a:pt x="5005" y="316"/>
                  </a:cubicBezTo>
                  <a:cubicBezTo>
                    <a:pt x="4872" y="820"/>
                    <a:pt x="4433" y="1207"/>
                    <a:pt x="4066" y="1541"/>
                  </a:cubicBezTo>
                  <a:cubicBezTo>
                    <a:pt x="3663" y="1928"/>
                    <a:pt x="3208" y="2262"/>
                    <a:pt x="2773" y="2601"/>
                  </a:cubicBezTo>
                  <a:cubicBezTo>
                    <a:pt x="1866" y="3270"/>
                    <a:pt x="923" y="3943"/>
                    <a:pt x="186" y="4817"/>
                  </a:cubicBezTo>
                  <a:cubicBezTo>
                    <a:pt x="37" y="5018"/>
                    <a:pt x="0" y="5284"/>
                    <a:pt x="186" y="5454"/>
                  </a:cubicBezTo>
                  <a:cubicBezTo>
                    <a:pt x="274" y="5542"/>
                    <a:pt x="403" y="5593"/>
                    <a:pt x="527" y="5593"/>
                  </a:cubicBezTo>
                  <a:cubicBezTo>
                    <a:pt x="641" y="5593"/>
                    <a:pt x="751" y="5550"/>
                    <a:pt x="822" y="5454"/>
                  </a:cubicBezTo>
                  <a:cubicBezTo>
                    <a:pt x="1580" y="4563"/>
                    <a:pt x="2535" y="3890"/>
                    <a:pt x="3462" y="3205"/>
                  </a:cubicBezTo>
                  <a:cubicBezTo>
                    <a:pt x="3929" y="2834"/>
                    <a:pt x="4401" y="2480"/>
                    <a:pt x="4836" y="2061"/>
                  </a:cubicBezTo>
                  <a:cubicBezTo>
                    <a:pt x="5275" y="1642"/>
                    <a:pt x="5726" y="1170"/>
                    <a:pt x="5880" y="566"/>
                  </a:cubicBezTo>
                  <a:cubicBezTo>
                    <a:pt x="5970" y="223"/>
                    <a:pt x="5686" y="0"/>
                    <a:pt x="5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1"/>
            <p:cNvSpPr/>
            <p:nvPr/>
          </p:nvSpPr>
          <p:spPr>
            <a:xfrm>
              <a:off x="1169950" y="1896000"/>
              <a:ext cx="122625" cy="106925"/>
            </a:xfrm>
            <a:custGeom>
              <a:avLst/>
              <a:gdLst/>
              <a:ahLst/>
              <a:cxnLst/>
              <a:rect l="l" t="t" r="r" b="b"/>
              <a:pathLst>
                <a:path w="4905" h="4277" extrusionOk="0">
                  <a:moveTo>
                    <a:pt x="4380" y="0"/>
                  </a:moveTo>
                  <a:cubicBezTo>
                    <a:pt x="4230" y="0"/>
                    <a:pt x="4086" y="83"/>
                    <a:pt x="3997" y="217"/>
                  </a:cubicBezTo>
                  <a:cubicBezTo>
                    <a:pt x="3510" y="870"/>
                    <a:pt x="2837" y="1374"/>
                    <a:pt x="2200" y="1845"/>
                  </a:cubicBezTo>
                  <a:cubicBezTo>
                    <a:pt x="1479" y="2349"/>
                    <a:pt x="758" y="2853"/>
                    <a:pt x="186" y="3506"/>
                  </a:cubicBezTo>
                  <a:cubicBezTo>
                    <a:pt x="16" y="3691"/>
                    <a:pt x="0" y="3961"/>
                    <a:pt x="186" y="4146"/>
                  </a:cubicBezTo>
                  <a:cubicBezTo>
                    <a:pt x="262" y="4231"/>
                    <a:pt x="383" y="4276"/>
                    <a:pt x="506" y="4276"/>
                  </a:cubicBezTo>
                  <a:cubicBezTo>
                    <a:pt x="623" y="4276"/>
                    <a:pt x="741" y="4235"/>
                    <a:pt x="822" y="4146"/>
                  </a:cubicBezTo>
                  <a:cubicBezTo>
                    <a:pt x="1999" y="2817"/>
                    <a:pt x="3711" y="2132"/>
                    <a:pt x="4767" y="669"/>
                  </a:cubicBezTo>
                  <a:cubicBezTo>
                    <a:pt x="4904" y="483"/>
                    <a:pt x="4803" y="165"/>
                    <a:pt x="4602" y="64"/>
                  </a:cubicBezTo>
                  <a:cubicBezTo>
                    <a:pt x="4530" y="20"/>
                    <a:pt x="4454" y="0"/>
                    <a:pt x="4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1"/>
            <p:cNvSpPr/>
            <p:nvPr/>
          </p:nvSpPr>
          <p:spPr>
            <a:xfrm>
              <a:off x="1157450" y="1918600"/>
              <a:ext cx="109525" cy="108175"/>
            </a:xfrm>
            <a:custGeom>
              <a:avLst/>
              <a:gdLst/>
              <a:ahLst/>
              <a:cxnLst/>
              <a:rect l="l" t="t" r="r" b="b"/>
              <a:pathLst>
                <a:path w="4381" h="4327" extrusionOk="0">
                  <a:moveTo>
                    <a:pt x="618" y="0"/>
                  </a:moveTo>
                  <a:cubicBezTo>
                    <a:pt x="309" y="0"/>
                    <a:pt x="0" y="323"/>
                    <a:pt x="198" y="671"/>
                  </a:cubicBezTo>
                  <a:cubicBezTo>
                    <a:pt x="601" y="1360"/>
                    <a:pt x="1221" y="1832"/>
                    <a:pt x="1810" y="2352"/>
                  </a:cubicBezTo>
                  <a:cubicBezTo>
                    <a:pt x="2414" y="2872"/>
                    <a:pt x="2970" y="3460"/>
                    <a:pt x="3454" y="4113"/>
                  </a:cubicBezTo>
                  <a:cubicBezTo>
                    <a:pt x="3558" y="4239"/>
                    <a:pt x="3701" y="4327"/>
                    <a:pt x="3856" y="4327"/>
                  </a:cubicBezTo>
                  <a:cubicBezTo>
                    <a:pt x="3928" y="4327"/>
                    <a:pt x="4003" y="4308"/>
                    <a:pt x="4078" y="4266"/>
                  </a:cubicBezTo>
                  <a:cubicBezTo>
                    <a:pt x="4260" y="4165"/>
                    <a:pt x="4381" y="3847"/>
                    <a:pt x="4244" y="3645"/>
                  </a:cubicBezTo>
                  <a:cubicBezTo>
                    <a:pt x="3724" y="2972"/>
                    <a:pt x="3172" y="2352"/>
                    <a:pt x="2531" y="1796"/>
                  </a:cubicBezTo>
                  <a:cubicBezTo>
                    <a:pt x="1995" y="1292"/>
                    <a:pt x="1358" y="857"/>
                    <a:pt x="988" y="220"/>
                  </a:cubicBezTo>
                  <a:cubicBezTo>
                    <a:pt x="894" y="65"/>
                    <a:pt x="756" y="0"/>
                    <a:pt x="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21"/>
          <p:cNvGrpSpPr/>
          <p:nvPr/>
        </p:nvGrpSpPr>
        <p:grpSpPr>
          <a:xfrm>
            <a:off x="7876913" y="4842075"/>
            <a:ext cx="1107700" cy="196800"/>
            <a:chOff x="3458075" y="4871650"/>
            <a:chExt cx="1107700" cy="196800"/>
          </a:xfrm>
        </p:grpSpPr>
        <p:sp>
          <p:nvSpPr>
            <p:cNvPr id="2151" name="Google Shape;2151;p21"/>
            <p:cNvSpPr/>
            <p:nvPr/>
          </p:nvSpPr>
          <p:spPr>
            <a:xfrm>
              <a:off x="3458075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1"/>
            <p:cNvSpPr/>
            <p:nvPr/>
          </p:nvSpPr>
          <p:spPr>
            <a:xfrm>
              <a:off x="3761708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1"/>
            <p:cNvSpPr/>
            <p:nvPr/>
          </p:nvSpPr>
          <p:spPr>
            <a:xfrm>
              <a:off x="4065342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1"/>
            <p:cNvSpPr/>
            <p:nvPr/>
          </p:nvSpPr>
          <p:spPr>
            <a:xfrm>
              <a:off x="4368975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5" name="Google Shape;2155;p21"/>
          <p:cNvGrpSpPr/>
          <p:nvPr/>
        </p:nvGrpSpPr>
        <p:grpSpPr>
          <a:xfrm>
            <a:off x="3841875" y="4915875"/>
            <a:ext cx="162525" cy="140900"/>
            <a:chOff x="1130050" y="1891825"/>
            <a:chExt cx="162525" cy="140900"/>
          </a:xfrm>
        </p:grpSpPr>
        <p:sp>
          <p:nvSpPr>
            <p:cNvPr id="2156" name="Google Shape;2156;p21"/>
            <p:cNvSpPr/>
            <p:nvPr/>
          </p:nvSpPr>
          <p:spPr>
            <a:xfrm>
              <a:off x="1143050" y="1903925"/>
              <a:ext cx="130575" cy="128800"/>
            </a:xfrm>
            <a:custGeom>
              <a:avLst/>
              <a:gdLst/>
              <a:ahLst/>
              <a:cxnLst/>
              <a:rect l="l" t="t" r="r" b="b"/>
              <a:pathLst>
                <a:path w="5223" h="5152" extrusionOk="0">
                  <a:moveTo>
                    <a:pt x="519" y="1"/>
                  </a:moveTo>
                  <a:cubicBezTo>
                    <a:pt x="481" y="1"/>
                    <a:pt x="442" y="6"/>
                    <a:pt x="403" y="17"/>
                  </a:cubicBezTo>
                  <a:cubicBezTo>
                    <a:pt x="169" y="66"/>
                    <a:pt x="0" y="336"/>
                    <a:pt x="85" y="569"/>
                  </a:cubicBezTo>
                  <a:cubicBezTo>
                    <a:pt x="423" y="1492"/>
                    <a:pt x="1092" y="2165"/>
                    <a:pt x="1814" y="2802"/>
                  </a:cubicBezTo>
                  <a:cubicBezTo>
                    <a:pt x="2688" y="3543"/>
                    <a:pt x="3546" y="4281"/>
                    <a:pt x="4401" y="5018"/>
                  </a:cubicBezTo>
                  <a:cubicBezTo>
                    <a:pt x="4495" y="5105"/>
                    <a:pt x="4612" y="5151"/>
                    <a:pt x="4728" y="5151"/>
                  </a:cubicBezTo>
                  <a:cubicBezTo>
                    <a:pt x="4839" y="5151"/>
                    <a:pt x="4949" y="5109"/>
                    <a:pt x="5037" y="5018"/>
                  </a:cubicBezTo>
                  <a:cubicBezTo>
                    <a:pt x="5206" y="4853"/>
                    <a:pt x="5223" y="4551"/>
                    <a:pt x="5037" y="4381"/>
                  </a:cubicBezTo>
                  <a:cubicBezTo>
                    <a:pt x="4215" y="3676"/>
                    <a:pt x="3393" y="2971"/>
                    <a:pt x="2571" y="2250"/>
                  </a:cubicBezTo>
                  <a:cubicBezTo>
                    <a:pt x="1934" y="1714"/>
                    <a:pt x="1245" y="1125"/>
                    <a:pt x="959" y="320"/>
                  </a:cubicBezTo>
                  <a:cubicBezTo>
                    <a:pt x="889" y="138"/>
                    <a:pt x="714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1"/>
            <p:cNvSpPr/>
            <p:nvPr/>
          </p:nvSpPr>
          <p:spPr>
            <a:xfrm>
              <a:off x="1130050" y="1891825"/>
              <a:ext cx="149250" cy="139825"/>
            </a:xfrm>
            <a:custGeom>
              <a:avLst/>
              <a:gdLst/>
              <a:ahLst/>
              <a:cxnLst/>
              <a:rect l="l" t="t" r="r" b="b"/>
              <a:pathLst>
                <a:path w="5970" h="5593" extrusionOk="0">
                  <a:moveTo>
                    <a:pt x="5415" y="0"/>
                  </a:moveTo>
                  <a:cubicBezTo>
                    <a:pt x="5237" y="0"/>
                    <a:pt x="5064" y="96"/>
                    <a:pt x="5005" y="316"/>
                  </a:cubicBezTo>
                  <a:cubicBezTo>
                    <a:pt x="4872" y="820"/>
                    <a:pt x="4433" y="1207"/>
                    <a:pt x="4066" y="1541"/>
                  </a:cubicBezTo>
                  <a:cubicBezTo>
                    <a:pt x="3663" y="1928"/>
                    <a:pt x="3208" y="2262"/>
                    <a:pt x="2773" y="2601"/>
                  </a:cubicBezTo>
                  <a:cubicBezTo>
                    <a:pt x="1866" y="3270"/>
                    <a:pt x="923" y="3943"/>
                    <a:pt x="186" y="4817"/>
                  </a:cubicBezTo>
                  <a:cubicBezTo>
                    <a:pt x="37" y="5018"/>
                    <a:pt x="0" y="5284"/>
                    <a:pt x="186" y="5454"/>
                  </a:cubicBezTo>
                  <a:cubicBezTo>
                    <a:pt x="274" y="5542"/>
                    <a:pt x="403" y="5593"/>
                    <a:pt x="527" y="5593"/>
                  </a:cubicBezTo>
                  <a:cubicBezTo>
                    <a:pt x="641" y="5593"/>
                    <a:pt x="751" y="5550"/>
                    <a:pt x="822" y="5454"/>
                  </a:cubicBezTo>
                  <a:cubicBezTo>
                    <a:pt x="1580" y="4563"/>
                    <a:pt x="2535" y="3890"/>
                    <a:pt x="3462" y="3205"/>
                  </a:cubicBezTo>
                  <a:cubicBezTo>
                    <a:pt x="3929" y="2834"/>
                    <a:pt x="4401" y="2480"/>
                    <a:pt x="4836" y="2061"/>
                  </a:cubicBezTo>
                  <a:cubicBezTo>
                    <a:pt x="5275" y="1642"/>
                    <a:pt x="5726" y="1170"/>
                    <a:pt x="5880" y="566"/>
                  </a:cubicBezTo>
                  <a:cubicBezTo>
                    <a:pt x="5970" y="223"/>
                    <a:pt x="5686" y="0"/>
                    <a:pt x="5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1"/>
            <p:cNvSpPr/>
            <p:nvPr/>
          </p:nvSpPr>
          <p:spPr>
            <a:xfrm>
              <a:off x="1169950" y="1896000"/>
              <a:ext cx="122625" cy="106925"/>
            </a:xfrm>
            <a:custGeom>
              <a:avLst/>
              <a:gdLst/>
              <a:ahLst/>
              <a:cxnLst/>
              <a:rect l="l" t="t" r="r" b="b"/>
              <a:pathLst>
                <a:path w="4905" h="4277" extrusionOk="0">
                  <a:moveTo>
                    <a:pt x="4380" y="0"/>
                  </a:moveTo>
                  <a:cubicBezTo>
                    <a:pt x="4230" y="0"/>
                    <a:pt x="4086" y="83"/>
                    <a:pt x="3997" y="217"/>
                  </a:cubicBezTo>
                  <a:cubicBezTo>
                    <a:pt x="3510" y="870"/>
                    <a:pt x="2837" y="1374"/>
                    <a:pt x="2200" y="1845"/>
                  </a:cubicBezTo>
                  <a:cubicBezTo>
                    <a:pt x="1479" y="2349"/>
                    <a:pt x="758" y="2853"/>
                    <a:pt x="186" y="3506"/>
                  </a:cubicBezTo>
                  <a:cubicBezTo>
                    <a:pt x="16" y="3691"/>
                    <a:pt x="0" y="3961"/>
                    <a:pt x="186" y="4146"/>
                  </a:cubicBezTo>
                  <a:cubicBezTo>
                    <a:pt x="262" y="4231"/>
                    <a:pt x="383" y="4276"/>
                    <a:pt x="506" y="4276"/>
                  </a:cubicBezTo>
                  <a:cubicBezTo>
                    <a:pt x="623" y="4276"/>
                    <a:pt x="741" y="4235"/>
                    <a:pt x="822" y="4146"/>
                  </a:cubicBezTo>
                  <a:cubicBezTo>
                    <a:pt x="1999" y="2817"/>
                    <a:pt x="3711" y="2132"/>
                    <a:pt x="4767" y="669"/>
                  </a:cubicBezTo>
                  <a:cubicBezTo>
                    <a:pt x="4904" y="483"/>
                    <a:pt x="4803" y="165"/>
                    <a:pt x="4602" y="64"/>
                  </a:cubicBezTo>
                  <a:cubicBezTo>
                    <a:pt x="4530" y="20"/>
                    <a:pt x="4454" y="0"/>
                    <a:pt x="4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1"/>
            <p:cNvSpPr/>
            <p:nvPr/>
          </p:nvSpPr>
          <p:spPr>
            <a:xfrm>
              <a:off x="1157450" y="1918600"/>
              <a:ext cx="109525" cy="108175"/>
            </a:xfrm>
            <a:custGeom>
              <a:avLst/>
              <a:gdLst/>
              <a:ahLst/>
              <a:cxnLst/>
              <a:rect l="l" t="t" r="r" b="b"/>
              <a:pathLst>
                <a:path w="4381" h="4327" extrusionOk="0">
                  <a:moveTo>
                    <a:pt x="618" y="0"/>
                  </a:moveTo>
                  <a:cubicBezTo>
                    <a:pt x="309" y="0"/>
                    <a:pt x="0" y="323"/>
                    <a:pt x="198" y="671"/>
                  </a:cubicBezTo>
                  <a:cubicBezTo>
                    <a:pt x="601" y="1360"/>
                    <a:pt x="1221" y="1832"/>
                    <a:pt x="1810" y="2352"/>
                  </a:cubicBezTo>
                  <a:cubicBezTo>
                    <a:pt x="2414" y="2872"/>
                    <a:pt x="2970" y="3460"/>
                    <a:pt x="3454" y="4113"/>
                  </a:cubicBezTo>
                  <a:cubicBezTo>
                    <a:pt x="3558" y="4239"/>
                    <a:pt x="3701" y="4327"/>
                    <a:pt x="3856" y="4327"/>
                  </a:cubicBezTo>
                  <a:cubicBezTo>
                    <a:pt x="3928" y="4327"/>
                    <a:pt x="4003" y="4308"/>
                    <a:pt x="4078" y="4266"/>
                  </a:cubicBezTo>
                  <a:cubicBezTo>
                    <a:pt x="4260" y="4165"/>
                    <a:pt x="4381" y="3847"/>
                    <a:pt x="4244" y="3645"/>
                  </a:cubicBezTo>
                  <a:cubicBezTo>
                    <a:pt x="3724" y="2972"/>
                    <a:pt x="3172" y="2352"/>
                    <a:pt x="2531" y="1796"/>
                  </a:cubicBezTo>
                  <a:cubicBezTo>
                    <a:pt x="1995" y="1292"/>
                    <a:pt x="1358" y="857"/>
                    <a:pt x="988" y="220"/>
                  </a:cubicBezTo>
                  <a:cubicBezTo>
                    <a:pt x="894" y="65"/>
                    <a:pt x="756" y="0"/>
                    <a:pt x="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160" name="Google Shape;2160;p21"/>
          <p:cNvCxnSpPr/>
          <p:nvPr/>
        </p:nvCxnSpPr>
        <p:spPr>
          <a:xfrm>
            <a:off x="5784613" y="4740375"/>
            <a:ext cx="0" cy="400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6" name="Google Shape;223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7" name="Google Shape;2237;p23"/>
          <p:cNvSpPr/>
          <p:nvPr/>
        </p:nvSpPr>
        <p:spPr>
          <a:xfrm>
            <a:off x="6675576" y="-4"/>
            <a:ext cx="5150322" cy="2471480"/>
          </a:xfrm>
          <a:custGeom>
            <a:avLst/>
            <a:gdLst/>
            <a:ahLst/>
            <a:cxnLst/>
            <a:rect l="l" t="t" r="r" b="b"/>
            <a:pathLst>
              <a:path w="285455" h="136981" extrusionOk="0">
                <a:moveTo>
                  <a:pt x="245678" y="219"/>
                </a:moveTo>
                <a:cubicBezTo>
                  <a:pt x="249235" y="3481"/>
                  <a:pt x="252953" y="6505"/>
                  <a:pt x="256914" y="9285"/>
                </a:cubicBezTo>
                <a:cubicBezTo>
                  <a:pt x="257312" y="9580"/>
                  <a:pt x="257768" y="9850"/>
                  <a:pt x="258224" y="10088"/>
                </a:cubicBezTo>
                <a:cubicBezTo>
                  <a:pt x="256112" y="12309"/>
                  <a:pt x="253967" y="14556"/>
                  <a:pt x="251829" y="16778"/>
                </a:cubicBezTo>
                <a:cubicBezTo>
                  <a:pt x="249261" y="19481"/>
                  <a:pt x="246770" y="22210"/>
                  <a:pt x="244285" y="24990"/>
                </a:cubicBezTo>
                <a:cubicBezTo>
                  <a:pt x="241877" y="22981"/>
                  <a:pt x="239443" y="21003"/>
                  <a:pt x="237036" y="19025"/>
                </a:cubicBezTo>
                <a:cubicBezTo>
                  <a:pt x="240593" y="13138"/>
                  <a:pt x="243347" y="6800"/>
                  <a:pt x="245678" y="322"/>
                </a:cubicBezTo>
                <a:cubicBezTo>
                  <a:pt x="245704" y="296"/>
                  <a:pt x="245678" y="245"/>
                  <a:pt x="245678" y="219"/>
                </a:cubicBezTo>
                <a:close/>
                <a:moveTo>
                  <a:pt x="192437" y="5002"/>
                </a:moveTo>
                <a:cubicBezTo>
                  <a:pt x="192835" y="12014"/>
                  <a:pt x="193105" y="19025"/>
                  <a:pt x="193240" y="26030"/>
                </a:cubicBezTo>
                <a:cubicBezTo>
                  <a:pt x="189817" y="22878"/>
                  <a:pt x="186389" y="19719"/>
                  <a:pt x="182883" y="16669"/>
                </a:cubicBezTo>
                <a:cubicBezTo>
                  <a:pt x="184918" y="14852"/>
                  <a:pt x="186633" y="12656"/>
                  <a:pt x="188289" y="10492"/>
                </a:cubicBezTo>
                <a:cubicBezTo>
                  <a:pt x="189657" y="8669"/>
                  <a:pt x="191044" y="6826"/>
                  <a:pt x="192437" y="5002"/>
                </a:cubicBezTo>
                <a:close/>
                <a:moveTo>
                  <a:pt x="103028" y="5754"/>
                </a:moveTo>
                <a:cubicBezTo>
                  <a:pt x="106585" y="7950"/>
                  <a:pt x="110142" y="10113"/>
                  <a:pt x="113699" y="12284"/>
                </a:cubicBezTo>
                <a:cubicBezTo>
                  <a:pt x="110842" y="15199"/>
                  <a:pt x="108646" y="18647"/>
                  <a:pt x="106476" y="22101"/>
                </a:cubicBezTo>
                <a:cubicBezTo>
                  <a:pt x="103965" y="26114"/>
                  <a:pt x="101557" y="29966"/>
                  <a:pt x="99040" y="33979"/>
                </a:cubicBezTo>
                <a:cubicBezTo>
                  <a:pt x="95644" y="31758"/>
                  <a:pt x="92273" y="29510"/>
                  <a:pt x="88851" y="27347"/>
                </a:cubicBezTo>
                <a:cubicBezTo>
                  <a:pt x="93024" y="20952"/>
                  <a:pt x="98719" y="12361"/>
                  <a:pt x="103028" y="5754"/>
                </a:cubicBezTo>
                <a:close/>
                <a:moveTo>
                  <a:pt x="52092" y="6582"/>
                </a:moveTo>
                <a:cubicBezTo>
                  <a:pt x="54686" y="8213"/>
                  <a:pt x="57254" y="9850"/>
                  <a:pt x="59822" y="11507"/>
                </a:cubicBezTo>
                <a:cubicBezTo>
                  <a:pt x="61453" y="12579"/>
                  <a:pt x="63110" y="13619"/>
                  <a:pt x="64773" y="14666"/>
                </a:cubicBezTo>
                <a:cubicBezTo>
                  <a:pt x="62814" y="18595"/>
                  <a:pt x="60599" y="22396"/>
                  <a:pt x="58108" y="26005"/>
                </a:cubicBezTo>
                <a:cubicBezTo>
                  <a:pt x="55752" y="29433"/>
                  <a:pt x="52997" y="32721"/>
                  <a:pt x="51873" y="36817"/>
                </a:cubicBezTo>
                <a:cubicBezTo>
                  <a:pt x="51848" y="36869"/>
                  <a:pt x="51796" y="36920"/>
                  <a:pt x="51771" y="36978"/>
                </a:cubicBezTo>
                <a:cubicBezTo>
                  <a:pt x="48824" y="35373"/>
                  <a:pt x="45831" y="33896"/>
                  <a:pt x="42782" y="32721"/>
                </a:cubicBezTo>
                <a:cubicBezTo>
                  <a:pt x="40611" y="31892"/>
                  <a:pt x="39058" y="30820"/>
                  <a:pt x="37003" y="29780"/>
                </a:cubicBezTo>
                <a:cubicBezTo>
                  <a:pt x="41600" y="21484"/>
                  <a:pt x="46018" y="13754"/>
                  <a:pt x="52092" y="6582"/>
                </a:cubicBezTo>
                <a:close/>
                <a:moveTo>
                  <a:pt x="223764" y="9690"/>
                </a:moveTo>
                <a:cubicBezTo>
                  <a:pt x="227828" y="13060"/>
                  <a:pt x="231950" y="16399"/>
                  <a:pt x="236073" y="19744"/>
                </a:cubicBezTo>
                <a:cubicBezTo>
                  <a:pt x="232381" y="25607"/>
                  <a:pt x="227912" y="30878"/>
                  <a:pt x="222294" y="35051"/>
                </a:cubicBezTo>
                <a:cubicBezTo>
                  <a:pt x="219057" y="37427"/>
                  <a:pt x="215603" y="39411"/>
                  <a:pt x="212181" y="41472"/>
                </a:cubicBezTo>
                <a:cubicBezTo>
                  <a:pt x="211648" y="41068"/>
                  <a:pt x="211109" y="40638"/>
                  <a:pt x="210576" y="40214"/>
                </a:cubicBezTo>
                <a:cubicBezTo>
                  <a:pt x="208245" y="38365"/>
                  <a:pt x="205972" y="36438"/>
                  <a:pt x="203725" y="34461"/>
                </a:cubicBezTo>
                <a:cubicBezTo>
                  <a:pt x="205465" y="32188"/>
                  <a:pt x="207205" y="29915"/>
                  <a:pt x="208919" y="27610"/>
                </a:cubicBezTo>
                <a:cubicBezTo>
                  <a:pt x="213542" y="21407"/>
                  <a:pt x="218518" y="15410"/>
                  <a:pt x="223764" y="9690"/>
                </a:cubicBezTo>
                <a:close/>
                <a:moveTo>
                  <a:pt x="193695" y="27693"/>
                </a:moveTo>
                <a:cubicBezTo>
                  <a:pt x="195943" y="29780"/>
                  <a:pt x="198216" y="31841"/>
                  <a:pt x="200514" y="33870"/>
                </a:cubicBezTo>
                <a:cubicBezTo>
                  <a:pt x="198241" y="36843"/>
                  <a:pt x="195968" y="39809"/>
                  <a:pt x="193670" y="42782"/>
                </a:cubicBezTo>
                <a:cubicBezTo>
                  <a:pt x="193747" y="37748"/>
                  <a:pt x="193772" y="32721"/>
                  <a:pt x="193695" y="27693"/>
                </a:cubicBezTo>
                <a:close/>
                <a:moveTo>
                  <a:pt x="131009" y="4039"/>
                </a:moveTo>
                <a:cubicBezTo>
                  <a:pt x="132428" y="4842"/>
                  <a:pt x="133822" y="5645"/>
                  <a:pt x="135241" y="6479"/>
                </a:cubicBezTo>
                <a:cubicBezTo>
                  <a:pt x="132082" y="11397"/>
                  <a:pt x="128923" y="16348"/>
                  <a:pt x="125552" y="21163"/>
                </a:cubicBezTo>
                <a:cubicBezTo>
                  <a:pt x="123786" y="23732"/>
                  <a:pt x="121943" y="26249"/>
                  <a:pt x="120043" y="28708"/>
                </a:cubicBezTo>
                <a:cubicBezTo>
                  <a:pt x="118328" y="30929"/>
                  <a:pt x="116511" y="33093"/>
                  <a:pt x="114823" y="35340"/>
                </a:cubicBezTo>
                <a:cubicBezTo>
                  <a:pt x="113031" y="37697"/>
                  <a:pt x="111375" y="40156"/>
                  <a:pt x="110091" y="42859"/>
                </a:cubicBezTo>
                <a:cubicBezTo>
                  <a:pt x="107362" y="40747"/>
                  <a:pt x="104582" y="38101"/>
                  <a:pt x="102039" y="36143"/>
                </a:cubicBezTo>
                <a:cubicBezTo>
                  <a:pt x="104549" y="32130"/>
                  <a:pt x="106212" y="29485"/>
                  <a:pt x="108723" y="25472"/>
                </a:cubicBezTo>
                <a:cubicBezTo>
                  <a:pt x="110893" y="22017"/>
                  <a:pt x="113115" y="18569"/>
                  <a:pt x="115946" y="15654"/>
                </a:cubicBezTo>
                <a:cubicBezTo>
                  <a:pt x="116081" y="15520"/>
                  <a:pt x="116190" y="15385"/>
                  <a:pt x="116325" y="15250"/>
                </a:cubicBezTo>
                <a:cubicBezTo>
                  <a:pt x="119831" y="11802"/>
                  <a:pt x="124216" y="9369"/>
                  <a:pt x="128146" y="6421"/>
                </a:cubicBezTo>
                <a:cubicBezTo>
                  <a:pt x="129109" y="5677"/>
                  <a:pt x="130104" y="4900"/>
                  <a:pt x="131009" y="4039"/>
                </a:cubicBezTo>
                <a:close/>
                <a:moveTo>
                  <a:pt x="65145" y="14903"/>
                </a:moveTo>
                <a:cubicBezTo>
                  <a:pt x="68567" y="17041"/>
                  <a:pt x="71996" y="19186"/>
                  <a:pt x="75444" y="21298"/>
                </a:cubicBezTo>
                <a:cubicBezTo>
                  <a:pt x="71431" y="27905"/>
                  <a:pt x="67392" y="34461"/>
                  <a:pt x="63245" y="41068"/>
                </a:cubicBezTo>
                <a:cubicBezTo>
                  <a:pt x="62789" y="41761"/>
                  <a:pt x="62365" y="42461"/>
                  <a:pt x="61935" y="43154"/>
                </a:cubicBezTo>
                <a:cubicBezTo>
                  <a:pt x="58776" y="41093"/>
                  <a:pt x="55514" y="39064"/>
                  <a:pt x="52143" y="37190"/>
                </a:cubicBezTo>
                <a:cubicBezTo>
                  <a:pt x="52169" y="37164"/>
                  <a:pt x="52194" y="37106"/>
                  <a:pt x="52220" y="37080"/>
                </a:cubicBezTo>
                <a:cubicBezTo>
                  <a:pt x="52220" y="37055"/>
                  <a:pt x="52252" y="37029"/>
                  <a:pt x="52252" y="37003"/>
                </a:cubicBezTo>
                <a:cubicBezTo>
                  <a:pt x="52278" y="37003"/>
                  <a:pt x="52278" y="36978"/>
                  <a:pt x="52304" y="36946"/>
                </a:cubicBezTo>
                <a:cubicBezTo>
                  <a:pt x="52329" y="36920"/>
                  <a:pt x="52329" y="36869"/>
                  <a:pt x="52329" y="36817"/>
                </a:cubicBezTo>
                <a:cubicBezTo>
                  <a:pt x="53453" y="32746"/>
                  <a:pt x="56265" y="29459"/>
                  <a:pt x="58615" y="26005"/>
                </a:cubicBezTo>
                <a:cubicBezTo>
                  <a:pt x="61049" y="22448"/>
                  <a:pt x="63219" y="18730"/>
                  <a:pt x="65145" y="14903"/>
                </a:cubicBezTo>
                <a:close/>
                <a:moveTo>
                  <a:pt x="264350" y="6929"/>
                </a:moveTo>
                <a:cubicBezTo>
                  <a:pt x="270366" y="12951"/>
                  <a:pt x="276761" y="18595"/>
                  <a:pt x="283426" y="23867"/>
                </a:cubicBezTo>
                <a:cubicBezTo>
                  <a:pt x="278103" y="30795"/>
                  <a:pt x="272562" y="37588"/>
                  <a:pt x="266944" y="44304"/>
                </a:cubicBezTo>
                <a:cubicBezTo>
                  <a:pt x="260471" y="37806"/>
                  <a:pt x="253569" y="31783"/>
                  <a:pt x="246506" y="25928"/>
                </a:cubicBezTo>
                <a:cubicBezTo>
                  <a:pt x="248991" y="23173"/>
                  <a:pt x="251482" y="20412"/>
                  <a:pt x="254051" y="17741"/>
                </a:cubicBezTo>
                <a:cubicBezTo>
                  <a:pt x="256189" y="15494"/>
                  <a:pt x="258301" y="13272"/>
                  <a:pt x="260446" y="11025"/>
                </a:cubicBezTo>
                <a:cubicBezTo>
                  <a:pt x="261756" y="9657"/>
                  <a:pt x="263040" y="8296"/>
                  <a:pt x="264350" y="6929"/>
                </a:cubicBezTo>
                <a:close/>
                <a:moveTo>
                  <a:pt x="236394" y="20014"/>
                </a:moveTo>
                <a:cubicBezTo>
                  <a:pt x="238801" y="21992"/>
                  <a:pt x="241235" y="23976"/>
                  <a:pt x="243643" y="25979"/>
                </a:cubicBezTo>
                <a:cubicBezTo>
                  <a:pt x="236605" y="33819"/>
                  <a:pt x="229812" y="41896"/>
                  <a:pt x="222936" y="49896"/>
                </a:cubicBezTo>
                <a:cubicBezTo>
                  <a:pt x="219481" y="47193"/>
                  <a:pt x="216008" y="44490"/>
                  <a:pt x="212528" y="41761"/>
                </a:cubicBezTo>
                <a:cubicBezTo>
                  <a:pt x="215526" y="39970"/>
                  <a:pt x="218550" y="38204"/>
                  <a:pt x="221407" y="36201"/>
                </a:cubicBezTo>
                <a:cubicBezTo>
                  <a:pt x="227026" y="32239"/>
                  <a:pt x="231681" y="27154"/>
                  <a:pt x="235456" y="21459"/>
                </a:cubicBezTo>
                <a:cubicBezTo>
                  <a:pt x="235777" y="20977"/>
                  <a:pt x="236073" y="20496"/>
                  <a:pt x="236394" y="20014"/>
                </a:cubicBezTo>
                <a:close/>
                <a:moveTo>
                  <a:pt x="76298" y="21671"/>
                </a:moveTo>
                <a:cubicBezTo>
                  <a:pt x="79990" y="23944"/>
                  <a:pt x="83656" y="26249"/>
                  <a:pt x="87322" y="28522"/>
                </a:cubicBezTo>
                <a:cubicBezTo>
                  <a:pt x="82533" y="35880"/>
                  <a:pt x="77775" y="43206"/>
                  <a:pt x="72985" y="50564"/>
                </a:cubicBezTo>
                <a:cubicBezTo>
                  <a:pt x="69614" y="48131"/>
                  <a:pt x="66243" y="45748"/>
                  <a:pt x="62789" y="43501"/>
                </a:cubicBezTo>
                <a:cubicBezTo>
                  <a:pt x="63219" y="42808"/>
                  <a:pt x="63675" y="42114"/>
                  <a:pt x="64099" y="41414"/>
                </a:cubicBezTo>
                <a:cubicBezTo>
                  <a:pt x="68246" y="34808"/>
                  <a:pt x="72317" y="28252"/>
                  <a:pt x="76298" y="21671"/>
                </a:cubicBezTo>
                <a:close/>
                <a:moveTo>
                  <a:pt x="135613" y="6691"/>
                </a:moveTo>
                <a:cubicBezTo>
                  <a:pt x="138714" y="8534"/>
                  <a:pt x="141822" y="10434"/>
                  <a:pt x="144872" y="12386"/>
                </a:cubicBezTo>
                <a:cubicBezTo>
                  <a:pt x="142008" y="16695"/>
                  <a:pt x="139279" y="21086"/>
                  <a:pt x="137218" y="25844"/>
                </a:cubicBezTo>
                <a:cubicBezTo>
                  <a:pt x="133314" y="34756"/>
                  <a:pt x="128525" y="42724"/>
                  <a:pt x="123093" y="50834"/>
                </a:cubicBezTo>
                <a:cubicBezTo>
                  <a:pt x="121218" y="49627"/>
                  <a:pt x="119214" y="48747"/>
                  <a:pt x="117340" y="47540"/>
                </a:cubicBezTo>
                <a:cubicBezTo>
                  <a:pt x="115201" y="46179"/>
                  <a:pt x="113275" y="45164"/>
                  <a:pt x="111214" y="43687"/>
                </a:cubicBezTo>
                <a:cubicBezTo>
                  <a:pt x="110970" y="43501"/>
                  <a:pt x="110707" y="43315"/>
                  <a:pt x="110437" y="43103"/>
                </a:cubicBezTo>
                <a:cubicBezTo>
                  <a:pt x="112819" y="38101"/>
                  <a:pt x="116537" y="33896"/>
                  <a:pt x="119934" y="29536"/>
                </a:cubicBezTo>
                <a:cubicBezTo>
                  <a:pt x="123651" y="24778"/>
                  <a:pt x="127106" y="19770"/>
                  <a:pt x="130425" y="14717"/>
                </a:cubicBezTo>
                <a:cubicBezTo>
                  <a:pt x="132159" y="12040"/>
                  <a:pt x="133899" y="9369"/>
                  <a:pt x="135613" y="6691"/>
                </a:cubicBezTo>
                <a:close/>
                <a:moveTo>
                  <a:pt x="87695" y="28733"/>
                </a:moveTo>
                <a:cubicBezTo>
                  <a:pt x="91149" y="30904"/>
                  <a:pt x="94546" y="33093"/>
                  <a:pt x="97942" y="35315"/>
                </a:cubicBezTo>
                <a:cubicBezTo>
                  <a:pt x="93153" y="42943"/>
                  <a:pt x="88395" y="50564"/>
                  <a:pt x="83605" y="58192"/>
                </a:cubicBezTo>
                <a:cubicBezTo>
                  <a:pt x="80183" y="55726"/>
                  <a:pt x="76780" y="53241"/>
                  <a:pt x="73357" y="50782"/>
                </a:cubicBezTo>
                <a:cubicBezTo>
                  <a:pt x="78147" y="43424"/>
                  <a:pt x="82911" y="36092"/>
                  <a:pt x="87695" y="28733"/>
                </a:cubicBezTo>
                <a:close/>
                <a:moveTo>
                  <a:pt x="147382" y="13966"/>
                </a:moveTo>
                <a:cubicBezTo>
                  <a:pt x="154259" y="18325"/>
                  <a:pt x="160924" y="23013"/>
                  <a:pt x="167370" y="27989"/>
                </a:cubicBezTo>
                <a:cubicBezTo>
                  <a:pt x="163460" y="34756"/>
                  <a:pt x="157469" y="40316"/>
                  <a:pt x="153135" y="46930"/>
                </a:cubicBezTo>
                <a:cubicBezTo>
                  <a:pt x="150676" y="50725"/>
                  <a:pt x="148564" y="54737"/>
                  <a:pt x="146445" y="58750"/>
                </a:cubicBezTo>
                <a:cubicBezTo>
                  <a:pt x="145456" y="60625"/>
                  <a:pt x="144679" y="62121"/>
                  <a:pt x="143690" y="63996"/>
                </a:cubicBezTo>
                <a:cubicBezTo>
                  <a:pt x="137674" y="60118"/>
                  <a:pt x="131709" y="56208"/>
                  <a:pt x="125661" y="52355"/>
                </a:cubicBezTo>
                <a:cubicBezTo>
                  <a:pt x="131067" y="44227"/>
                  <a:pt x="135825" y="36336"/>
                  <a:pt x="139735" y="27424"/>
                </a:cubicBezTo>
                <a:cubicBezTo>
                  <a:pt x="141790" y="22659"/>
                  <a:pt x="144519" y="18274"/>
                  <a:pt x="147382" y="13966"/>
                </a:cubicBezTo>
                <a:close/>
                <a:moveTo>
                  <a:pt x="245113" y="27315"/>
                </a:moveTo>
                <a:cubicBezTo>
                  <a:pt x="252176" y="33177"/>
                  <a:pt x="259078" y="39167"/>
                  <a:pt x="265550" y="45671"/>
                </a:cubicBezTo>
                <a:cubicBezTo>
                  <a:pt x="263014" y="48721"/>
                  <a:pt x="260446" y="51771"/>
                  <a:pt x="257877" y="54821"/>
                </a:cubicBezTo>
                <a:cubicBezTo>
                  <a:pt x="254128" y="59290"/>
                  <a:pt x="250359" y="63752"/>
                  <a:pt x="246583" y="68221"/>
                </a:cubicBezTo>
                <a:cubicBezTo>
                  <a:pt x="239148" y="62629"/>
                  <a:pt x="231738" y="56985"/>
                  <a:pt x="224406" y="51232"/>
                </a:cubicBezTo>
                <a:cubicBezTo>
                  <a:pt x="231283" y="43238"/>
                  <a:pt x="238076" y="35154"/>
                  <a:pt x="245113" y="27315"/>
                </a:cubicBezTo>
                <a:close/>
                <a:moveTo>
                  <a:pt x="36489" y="30608"/>
                </a:moveTo>
                <a:cubicBezTo>
                  <a:pt x="38525" y="31649"/>
                  <a:pt x="40611" y="32644"/>
                  <a:pt x="42782" y="33472"/>
                </a:cubicBezTo>
                <a:cubicBezTo>
                  <a:pt x="45748" y="34621"/>
                  <a:pt x="48612" y="36040"/>
                  <a:pt x="51392" y="37562"/>
                </a:cubicBezTo>
                <a:cubicBezTo>
                  <a:pt x="46043" y="45806"/>
                  <a:pt x="36168" y="49845"/>
                  <a:pt x="30871" y="58166"/>
                </a:cubicBezTo>
                <a:cubicBezTo>
                  <a:pt x="29459" y="60413"/>
                  <a:pt x="28463" y="62873"/>
                  <a:pt x="28117" y="65518"/>
                </a:cubicBezTo>
                <a:cubicBezTo>
                  <a:pt x="28104" y="65653"/>
                  <a:pt x="28205" y="65720"/>
                  <a:pt x="28312" y="65720"/>
                </a:cubicBezTo>
                <a:cubicBezTo>
                  <a:pt x="28420" y="65720"/>
                  <a:pt x="28534" y="65653"/>
                  <a:pt x="28547" y="65518"/>
                </a:cubicBezTo>
                <a:cubicBezTo>
                  <a:pt x="29882" y="55193"/>
                  <a:pt x="40265" y="49761"/>
                  <a:pt x="47116" y="43289"/>
                </a:cubicBezTo>
                <a:cubicBezTo>
                  <a:pt x="48849" y="41633"/>
                  <a:pt x="50454" y="39809"/>
                  <a:pt x="51771" y="37780"/>
                </a:cubicBezTo>
                <a:cubicBezTo>
                  <a:pt x="55084" y="39623"/>
                  <a:pt x="58320" y="41684"/>
                  <a:pt x="61505" y="43771"/>
                </a:cubicBezTo>
                <a:cubicBezTo>
                  <a:pt x="56265" y="52118"/>
                  <a:pt x="51206" y="60221"/>
                  <a:pt x="45960" y="68568"/>
                </a:cubicBezTo>
                <a:cubicBezTo>
                  <a:pt x="40378" y="66865"/>
                  <a:pt x="34517" y="66002"/>
                  <a:pt x="28669" y="66002"/>
                </a:cubicBezTo>
                <a:cubicBezTo>
                  <a:pt x="26445" y="66002"/>
                  <a:pt x="24222" y="66127"/>
                  <a:pt x="22017" y="66378"/>
                </a:cubicBezTo>
                <a:cubicBezTo>
                  <a:pt x="18864" y="66725"/>
                  <a:pt x="16720" y="67123"/>
                  <a:pt x="13670" y="67926"/>
                </a:cubicBezTo>
                <a:cubicBezTo>
                  <a:pt x="17869" y="61107"/>
                  <a:pt x="22177" y="54956"/>
                  <a:pt x="26672" y="48342"/>
                </a:cubicBezTo>
                <a:cubicBezTo>
                  <a:pt x="30473" y="42724"/>
                  <a:pt x="33202" y="36548"/>
                  <a:pt x="36489" y="30608"/>
                </a:cubicBezTo>
                <a:close/>
                <a:moveTo>
                  <a:pt x="182112" y="17202"/>
                </a:moveTo>
                <a:cubicBezTo>
                  <a:pt x="185881" y="20496"/>
                  <a:pt x="189573" y="23918"/>
                  <a:pt x="193265" y="27315"/>
                </a:cubicBezTo>
                <a:cubicBezTo>
                  <a:pt x="193291" y="29780"/>
                  <a:pt x="193317" y="32239"/>
                  <a:pt x="193317" y="34698"/>
                </a:cubicBezTo>
                <a:cubicBezTo>
                  <a:pt x="193317" y="37588"/>
                  <a:pt x="193291" y="40477"/>
                  <a:pt x="193240" y="43366"/>
                </a:cubicBezTo>
                <a:cubicBezTo>
                  <a:pt x="190909" y="46365"/>
                  <a:pt x="188584" y="49389"/>
                  <a:pt x="186254" y="52413"/>
                </a:cubicBezTo>
                <a:cubicBezTo>
                  <a:pt x="182883" y="56799"/>
                  <a:pt x="179512" y="61184"/>
                  <a:pt x="176841" y="66057"/>
                </a:cubicBezTo>
                <a:cubicBezTo>
                  <a:pt x="175852" y="67797"/>
                  <a:pt x="175017" y="69505"/>
                  <a:pt x="174247" y="71220"/>
                </a:cubicBezTo>
                <a:cubicBezTo>
                  <a:pt x="174696" y="58243"/>
                  <a:pt x="174915" y="45241"/>
                  <a:pt x="174889" y="32214"/>
                </a:cubicBezTo>
                <a:cubicBezTo>
                  <a:pt x="174889" y="29003"/>
                  <a:pt x="174857" y="25767"/>
                  <a:pt x="174806" y="22557"/>
                </a:cubicBezTo>
                <a:cubicBezTo>
                  <a:pt x="176680" y="20926"/>
                  <a:pt x="179088" y="19667"/>
                  <a:pt x="181066" y="18114"/>
                </a:cubicBezTo>
                <a:cubicBezTo>
                  <a:pt x="181438" y="17844"/>
                  <a:pt x="181759" y="17523"/>
                  <a:pt x="182112" y="17202"/>
                </a:cubicBezTo>
                <a:close/>
                <a:moveTo>
                  <a:pt x="62204" y="44143"/>
                </a:moveTo>
                <a:cubicBezTo>
                  <a:pt x="65627" y="46391"/>
                  <a:pt x="69023" y="48773"/>
                  <a:pt x="72369" y="51206"/>
                </a:cubicBezTo>
                <a:cubicBezTo>
                  <a:pt x="67444" y="58808"/>
                  <a:pt x="62493" y="66378"/>
                  <a:pt x="57549" y="73974"/>
                </a:cubicBezTo>
                <a:cubicBezTo>
                  <a:pt x="54069" y="71996"/>
                  <a:pt x="50326" y="70391"/>
                  <a:pt x="46474" y="69210"/>
                </a:cubicBezTo>
                <a:cubicBezTo>
                  <a:pt x="51713" y="60863"/>
                  <a:pt x="56959" y="52516"/>
                  <a:pt x="62204" y="44143"/>
                </a:cubicBezTo>
                <a:close/>
                <a:moveTo>
                  <a:pt x="101050" y="37588"/>
                </a:moveTo>
                <a:cubicBezTo>
                  <a:pt x="104228" y="39707"/>
                  <a:pt x="107522" y="43020"/>
                  <a:pt x="110623" y="45241"/>
                </a:cubicBezTo>
                <a:cubicBezTo>
                  <a:pt x="112685" y="46712"/>
                  <a:pt x="113860" y="47219"/>
                  <a:pt x="116004" y="48586"/>
                </a:cubicBezTo>
                <a:cubicBezTo>
                  <a:pt x="117873" y="49787"/>
                  <a:pt x="120280" y="50943"/>
                  <a:pt x="122155" y="52143"/>
                </a:cubicBezTo>
                <a:cubicBezTo>
                  <a:pt x="117153" y="59579"/>
                  <a:pt x="112017" y="66590"/>
                  <a:pt x="106906" y="73974"/>
                </a:cubicBezTo>
                <a:cubicBezTo>
                  <a:pt x="105326" y="73094"/>
                  <a:pt x="103747" y="72208"/>
                  <a:pt x="102174" y="71329"/>
                </a:cubicBezTo>
                <a:cubicBezTo>
                  <a:pt x="96684" y="68279"/>
                  <a:pt x="91470" y="64747"/>
                  <a:pt x="86308" y="61081"/>
                </a:cubicBezTo>
                <a:cubicBezTo>
                  <a:pt x="91098" y="53453"/>
                  <a:pt x="96286" y="45216"/>
                  <a:pt x="101050" y="37588"/>
                </a:cubicBezTo>
                <a:close/>
                <a:moveTo>
                  <a:pt x="174375" y="22929"/>
                </a:moveTo>
                <a:lnTo>
                  <a:pt x="174375" y="22929"/>
                </a:lnTo>
                <a:cubicBezTo>
                  <a:pt x="174536" y="36278"/>
                  <a:pt x="174433" y="49627"/>
                  <a:pt x="174086" y="62982"/>
                </a:cubicBezTo>
                <a:cubicBezTo>
                  <a:pt x="174003" y="66083"/>
                  <a:pt x="173894" y="69158"/>
                  <a:pt x="173791" y="72234"/>
                </a:cubicBezTo>
                <a:cubicBezTo>
                  <a:pt x="172610" y="74802"/>
                  <a:pt x="171544" y="77371"/>
                  <a:pt x="170234" y="80022"/>
                </a:cubicBezTo>
                <a:cubicBezTo>
                  <a:pt x="163036" y="75502"/>
                  <a:pt x="147196" y="66134"/>
                  <a:pt x="146605" y="65788"/>
                </a:cubicBezTo>
                <a:cubicBezTo>
                  <a:pt x="147601" y="63887"/>
                  <a:pt x="148455" y="62256"/>
                  <a:pt x="149443" y="60356"/>
                </a:cubicBezTo>
                <a:cubicBezTo>
                  <a:pt x="151556" y="56368"/>
                  <a:pt x="153668" y="52330"/>
                  <a:pt x="156134" y="48561"/>
                </a:cubicBezTo>
                <a:cubicBezTo>
                  <a:pt x="160468" y="41954"/>
                  <a:pt x="166459" y="36361"/>
                  <a:pt x="170362" y="29594"/>
                </a:cubicBezTo>
                <a:cubicBezTo>
                  <a:pt x="171062" y="28412"/>
                  <a:pt x="171704" y="27186"/>
                  <a:pt x="172263" y="25902"/>
                </a:cubicBezTo>
                <a:cubicBezTo>
                  <a:pt x="172744" y="24746"/>
                  <a:pt x="173496" y="23783"/>
                  <a:pt x="174375" y="22929"/>
                </a:cubicBezTo>
                <a:close/>
                <a:moveTo>
                  <a:pt x="72927" y="51636"/>
                </a:moveTo>
                <a:cubicBezTo>
                  <a:pt x="76356" y="54095"/>
                  <a:pt x="79752" y="56587"/>
                  <a:pt x="83175" y="59046"/>
                </a:cubicBezTo>
                <a:cubicBezTo>
                  <a:pt x="82160" y="60651"/>
                  <a:pt x="81146" y="62282"/>
                  <a:pt x="80125" y="63913"/>
                </a:cubicBezTo>
                <a:cubicBezTo>
                  <a:pt x="78706" y="66192"/>
                  <a:pt x="78199" y="68728"/>
                  <a:pt x="76863" y="71059"/>
                </a:cubicBezTo>
                <a:cubicBezTo>
                  <a:pt x="74532" y="75123"/>
                  <a:pt x="72369" y="79432"/>
                  <a:pt x="70230" y="83791"/>
                </a:cubicBezTo>
                <a:cubicBezTo>
                  <a:pt x="69428" y="83072"/>
                  <a:pt x="68625" y="82372"/>
                  <a:pt x="67848" y="81628"/>
                </a:cubicBezTo>
                <a:cubicBezTo>
                  <a:pt x="64901" y="78815"/>
                  <a:pt x="61614" y="76407"/>
                  <a:pt x="58108" y="74404"/>
                </a:cubicBezTo>
                <a:cubicBezTo>
                  <a:pt x="63058" y="66802"/>
                  <a:pt x="68009" y="59232"/>
                  <a:pt x="72927" y="51636"/>
                </a:cubicBezTo>
                <a:close/>
                <a:moveTo>
                  <a:pt x="202896" y="35129"/>
                </a:moveTo>
                <a:cubicBezTo>
                  <a:pt x="205144" y="37106"/>
                  <a:pt x="205677" y="37536"/>
                  <a:pt x="208007" y="39353"/>
                </a:cubicBezTo>
                <a:cubicBezTo>
                  <a:pt x="209022" y="40188"/>
                  <a:pt x="210145" y="41068"/>
                  <a:pt x="211327" y="42005"/>
                </a:cubicBezTo>
                <a:cubicBezTo>
                  <a:pt x="209266" y="43238"/>
                  <a:pt x="207205" y="44522"/>
                  <a:pt x="205253" y="45935"/>
                </a:cubicBezTo>
                <a:cubicBezTo>
                  <a:pt x="202601" y="47835"/>
                  <a:pt x="200116" y="49980"/>
                  <a:pt x="198081" y="52548"/>
                </a:cubicBezTo>
                <a:cubicBezTo>
                  <a:pt x="195699" y="55489"/>
                  <a:pt x="193959" y="58911"/>
                  <a:pt x="192251" y="62282"/>
                </a:cubicBezTo>
                <a:cubicBezTo>
                  <a:pt x="188103" y="70468"/>
                  <a:pt x="183955" y="78655"/>
                  <a:pt x="179782" y="86841"/>
                </a:cubicBezTo>
                <a:cubicBezTo>
                  <a:pt x="177104" y="84973"/>
                  <a:pt x="174433" y="83124"/>
                  <a:pt x="171807" y="81332"/>
                </a:cubicBezTo>
                <a:cubicBezTo>
                  <a:pt x="174163" y="76542"/>
                  <a:pt x="175499" y="72369"/>
                  <a:pt x="178099" y="67688"/>
                </a:cubicBezTo>
                <a:cubicBezTo>
                  <a:pt x="180770" y="62821"/>
                  <a:pt x="184783" y="57813"/>
                  <a:pt x="188154" y="53428"/>
                </a:cubicBezTo>
                <a:cubicBezTo>
                  <a:pt x="192918" y="47251"/>
                  <a:pt x="198164" y="41312"/>
                  <a:pt x="202896" y="35129"/>
                </a:cubicBezTo>
                <a:close/>
                <a:moveTo>
                  <a:pt x="124537" y="53858"/>
                </a:moveTo>
                <a:cubicBezTo>
                  <a:pt x="130586" y="57736"/>
                  <a:pt x="136576" y="61640"/>
                  <a:pt x="142625" y="65518"/>
                </a:cubicBezTo>
                <a:cubicBezTo>
                  <a:pt x="138612" y="73171"/>
                  <a:pt x="134862" y="80420"/>
                  <a:pt x="130849" y="88074"/>
                </a:cubicBezTo>
                <a:cubicBezTo>
                  <a:pt x="123760" y="83817"/>
                  <a:pt x="116588" y="79644"/>
                  <a:pt x="109365" y="75579"/>
                </a:cubicBezTo>
                <a:cubicBezTo>
                  <a:pt x="114502" y="68195"/>
                  <a:pt x="119561" y="61319"/>
                  <a:pt x="124537" y="53858"/>
                </a:cubicBezTo>
                <a:close/>
                <a:moveTo>
                  <a:pt x="29411" y="67231"/>
                </a:moveTo>
                <a:cubicBezTo>
                  <a:pt x="35260" y="67231"/>
                  <a:pt x="41120" y="68093"/>
                  <a:pt x="46685" y="69801"/>
                </a:cubicBezTo>
                <a:lnTo>
                  <a:pt x="44278" y="73653"/>
                </a:lnTo>
                <a:cubicBezTo>
                  <a:pt x="40637" y="79457"/>
                  <a:pt x="37003" y="85236"/>
                  <a:pt x="33362" y="91040"/>
                </a:cubicBezTo>
                <a:cubicBezTo>
                  <a:pt x="31545" y="90559"/>
                  <a:pt x="28945" y="89037"/>
                  <a:pt x="27661" y="87965"/>
                </a:cubicBezTo>
                <a:cubicBezTo>
                  <a:pt x="22338" y="83470"/>
                  <a:pt x="16001" y="78924"/>
                  <a:pt x="10036" y="75232"/>
                </a:cubicBezTo>
                <a:cubicBezTo>
                  <a:pt x="11127" y="73281"/>
                  <a:pt x="12251" y="71329"/>
                  <a:pt x="13458" y="69402"/>
                </a:cubicBezTo>
                <a:cubicBezTo>
                  <a:pt x="16508" y="68600"/>
                  <a:pt x="19609" y="67958"/>
                  <a:pt x="22768" y="67605"/>
                </a:cubicBezTo>
                <a:cubicBezTo>
                  <a:pt x="24970" y="67355"/>
                  <a:pt x="27189" y="67231"/>
                  <a:pt x="29411" y="67231"/>
                </a:cubicBezTo>
                <a:close/>
                <a:moveTo>
                  <a:pt x="211674" y="42275"/>
                </a:moveTo>
                <a:cubicBezTo>
                  <a:pt x="215205" y="45055"/>
                  <a:pt x="219160" y="48156"/>
                  <a:pt x="222159" y="50513"/>
                </a:cubicBezTo>
                <a:cubicBezTo>
                  <a:pt x="220714" y="52195"/>
                  <a:pt x="206537" y="67367"/>
                  <a:pt x="201375" y="75342"/>
                </a:cubicBezTo>
                <a:cubicBezTo>
                  <a:pt x="197869" y="80741"/>
                  <a:pt x="193561" y="88986"/>
                  <a:pt x="191583" y="95111"/>
                </a:cubicBezTo>
                <a:cubicBezTo>
                  <a:pt x="187698" y="92324"/>
                  <a:pt x="183904" y="89679"/>
                  <a:pt x="180154" y="87085"/>
                </a:cubicBezTo>
                <a:cubicBezTo>
                  <a:pt x="183820" y="79804"/>
                  <a:pt x="187512" y="72555"/>
                  <a:pt x="191204" y="65280"/>
                </a:cubicBezTo>
                <a:cubicBezTo>
                  <a:pt x="192996" y="61749"/>
                  <a:pt x="194684" y="58134"/>
                  <a:pt x="196906" y="54847"/>
                </a:cubicBezTo>
                <a:cubicBezTo>
                  <a:pt x="198935" y="51822"/>
                  <a:pt x="201535" y="49280"/>
                  <a:pt x="204392" y="47090"/>
                </a:cubicBezTo>
                <a:cubicBezTo>
                  <a:pt x="206723" y="45325"/>
                  <a:pt x="209182" y="43771"/>
                  <a:pt x="211674" y="42275"/>
                </a:cubicBezTo>
                <a:close/>
                <a:moveTo>
                  <a:pt x="85050" y="62629"/>
                </a:moveTo>
                <a:cubicBezTo>
                  <a:pt x="90212" y="66295"/>
                  <a:pt x="95432" y="69826"/>
                  <a:pt x="100915" y="72876"/>
                </a:cubicBezTo>
                <a:cubicBezTo>
                  <a:pt x="102495" y="73762"/>
                  <a:pt x="104042" y="74642"/>
                  <a:pt x="105622" y="75528"/>
                </a:cubicBezTo>
                <a:cubicBezTo>
                  <a:pt x="101583" y="81358"/>
                  <a:pt x="97647" y="87220"/>
                  <a:pt x="94116" y="93320"/>
                </a:cubicBezTo>
                <a:cubicBezTo>
                  <a:pt x="92832" y="95483"/>
                  <a:pt x="92382" y="96209"/>
                  <a:pt x="91066" y="98347"/>
                </a:cubicBezTo>
                <a:cubicBezTo>
                  <a:pt x="84645" y="94732"/>
                  <a:pt x="78282" y="90828"/>
                  <a:pt x="72767" y="86013"/>
                </a:cubicBezTo>
                <a:cubicBezTo>
                  <a:pt x="74911" y="81653"/>
                  <a:pt x="76381" y="78713"/>
                  <a:pt x="78738" y="74642"/>
                </a:cubicBezTo>
                <a:cubicBezTo>
                  <a:pt x="80073" y="72317"/>
                  <a:pt x="80581" y="69775"/>
                  <a:pt x="82000" y="67502"/>
                </a:cubicBezTo>
                <a:cubicBezTo>
                  <a:pt x="83014" y="65871"/>
                  <a:pt x="84035" y="64234"/>
                  <a:pt x="85050" y="62629"/>
                </a:cubicBezTo>
                <a:close/>
                <a:moveTo>
                  <a:pt x="145617" y="67316"/>
                </a:moveTo>
                <a:cubicBezTo>
                  <a:pt x="146182" y="67688"/>
                  <a:pt x="162015" y="77159"/>
                  <a:pt x="169187" y="81705"/>
                </a:cubicBezTo>
                <a:cubicBezTo>
                  <a:pt x="167531" y="85133"/>
                  <a:pt x="165842" y="87990"/>
                  <a:pt x="163332" y="90880"/>
                </a:cubicBezTo>
                <a:cubicBezTo>
                  <a:pt x="160147" y="94572"/>
                  <a:pt x="157283" y="98508"/>
                  <a:pt x="154606" y="102572"/>
                </a:cubicBezTo>
                <a:cubicBezTo>
                  <a:pt x="147787" y="98135"/>
                  <a:pt x="140885" y="93827"/>
                  <a:pt x="133899" y="89628"/>
                </a:cubicBezTo>
                <a:cubicBezTo>
                  <a:pt x="137912" y="81974"/>
                  <a:pt x="141578" y="74963"/>
                  <a:pt x="145617" y="67316"/>
                </a:cubicBezTo>
                <a:close/>
                <a:moveTo>
                  <a:pt x="223687" y="52034"/>
                </a:moveTo>
                <a:cubicBezTo>
                  <a:pt x="231013" y="57787"/>
                  <a:pt x="238423" y="63431"/>
                  <a:pt x="245864" y="69024"/>
                </a:cubicBezTo>
                <a:cubicBezTo>
                  <a:pt x="234410" y="82616"/>
                  <a:pt x="222589" y="96877"/>
                  <a:pt x="211166" y="110437"/>
                </a:cubicBezTo>
                <a:cubicBezTo>
                  <a:pt x="207096" y="108460"/>
                  <a:pt x="203217" y="105249"/>
                  <a:pt x="199314" y="101769"/>
                </a:cubicBezTo>
                <a:cubicBezTo>
                  <a:pt x="197548" y="100222"/>
                  <a:pt x="195082" y="98052"/>
                  <a:pt x="193265" y="96581"/>
                </a:cubicBezTo>
                <a:cubicBezTo>
                  <a:pt x="195243" y="90482"/>
                  <a:pt x="198164" y="84864"/>
                  <a:pt x="201664" y="79432"/>
                </a:cubicBezTo>
                <a:cubicBezTo>
                  <a:pt x="206832" y="71457"/>
                  <a:pt x="213093" y="64266"/>
                  <a:pt x="219321" y="57120"/>
                </a:cubicBezTo>
                <a:cubicBezTo>
                  <a:pt x="220797" y="55437"/>
                  <a:pt x="222242" y="53723"/>
                  <a:pt x="223687" y="52034"/>
                </a:cubicBezTo>
                <a:close/>
                <a:moveTo>
                  <a:pt x="108299" y="77236"/>
                </a:moveTo>
                <a:cubicBezTo>
                  <a:pt x="115523" y="81306"/>
                  <a:pt x="122688" y="85454"/>
                  <a:pt x="129783" y="89730"/>
                </a:cubicBezTo>
                <a:cubicBezTo>
                  <a:pt x="129327" y="90617"/>
                  <a:pt x="128846" y="91496"/>
                  <a:pt x="128390" y="92382"/>
                </a:cubicBezTo>
                <a:cubicBezTo>
                  <a:pt x="124537" y="99740"/>
                  <a:pt x="120736" y="105731"/>
                  <a:pt x="116055" y="112608"/>
                </a:cubicBezTo>
                <a:cubicBezTo>
                  <a:pt x="108620" y="108408"/>
                  <a:pt x="101101" y="104235"/>
                  <a:pt x="93718" y="100061"/>
                </a:cubicBezTo>
                <a:cubicBezTo>
                  <a:pt x="95053" y="97917"/>
                  <a:pt x="95509" y="97198"/>
                  <a:pt x="96793" y="95002"/>
                </a:cubicBezTo>
                <a:cubicBezTo>
                  <a:pt x="100325" y="88928"/>
                  <a:pt x="104260" y="83047"/>
                  <a:pt x="108299" y="77236"/>
                </a:cubicBezTo>
                <a:close/>
                <a:moveTo>
                  <a:pt x="9875" y="76247"/>
                </a:moveTo>
                <a:cubicBezTo>
                  <a:pt x="15731" y="79939"/>
                  <a:pt x="21991" y="84491"/>
                  <a:pt x="27237" y="88986"/>
                </a:cubicBezTo>
                <a:cubicBezTo>
                  <a:pt x="28495" y="90052"/>
                  <a:pt x="31032" y="91580"/>
                  <a:pt x="32829" y="92061"/>
                </a:cubicBezTo>
                <a:cubicBezTo>
                  <a:pt x="28361" y="99310"/>
                  <a:pt x="23892" y="106585"/>
                  <a:pt x="19397" y="113834"/>
                </a:cubicBezTo>
                <a:cubicBezTo>
                  <a:pt x="18383" y="113089"/>
                  <a:pt x="17336" y="112312"/>
                  <a:pt x="16322" y="111561"/>
                </a:cubicBezTo>
                <a:cubicBezTo>
                  <a:pt x="12225" y="108595"/>
                  <a:pt x="8109" y="105596"/>
                  <a:pt x="3506" y="103535"/>
                </a:cubicBezTo>
                <a:cubicBezTo>
                  <a:pt x="2594" y="103137"/>
                  <a:pt x="1657" y="102758"/>
                  <a:pt x="693" y="102437"/>
                </a:cubicBezTo>
                <a:cubicBezTo>
                  <a:pt x="777" y="100941"/>
                  <a:pt x="937" y="99445"/>
                  <a:pt x="1258" y="97975"/>
                </a:cubicBezTo>
                <a:cubicBezTo>
                  <a:pt x="3024" y="90270"/>
                  <a:pt x="6125" y="83124"/>
                  <a:pt x="9875" y="76247"/>
                </a:cubicBezTo>
                <a:close/>
                <a:moveTo>
                  <a:pt x="171037" y="82244"/>
                </a:moveTo>
                <a:cubicBezTo>
                  <a:pt x="173412" y="83875"/>
                  <a:pt x="176302" y="85936"/>
                  <a:pt x="179191" y="88048"/>
                </a:cubicBezTo>
                <a:cubicBezTo>
                  <a:pt x="179132" y="88190"/>
                  <a:pt x="179275" y="88332"/>
                  <a:pt x="179403" y="88332"/>
                </a:cubicBezTo>
                <a:cubicBezTo>
                  <a:pt x="179443" y="88332"/>
                  <a:pt x="179481" y="88318"/>
                  <a:pt x="179512" y="88286"/>
                </a:cubicBezTo>
                <a:cubicBezTo>
                  <a:pt x="183769" y="91361"/>
                  <a:pt x="187994" y="94443"/>
                  <a:pt x="190646" y="96151"/>
                </a:cubicBezTo>
                <a:cubicBezTo>
                  <a:pt x="189708" y="99041"/>
                  <a:pt x="188983" y="101474"/>
                  <a:pt x="188533" y="104498"/>
                </a:cubicBezTo>
                <a:cubicBezTo>
                  <a:pt x="187621" y="110707"/>
                  <a:pt x="186016" y="117019"/>
                  <a:pt x="184893" y="123253"/>
                </a:cubicBezTo>
                <a:cubicBezTo>
                  <a:pt x="175743" y="116563"/>
                  <a:pt x="165682" y="109693"/>
                  <a:pt x="156237" y="103535"/>
                </a:cubicBezTo>
                <a:cubicBezTo>
                  <a:pt x="158914" y="99471"/>
                  <a:pt x="161778" y="95535"/>
                  <a:pt x="164962" y="91875"/>
                </a:cubicBezTo>
                <a:cubicBezTo>
                  <a:pt x="167447" y="88986"/>
                  <a:pt x="169348" y="85692"/>
                  <a:pt x="171037" y="82244"/>
                </a:cubicBezTo>
                <a:close/>
                <a:moveTo>
                  <a:pt x="247977" y="70577"/>
                </a:moveTo>
                <a:cubicBezTo>
                  <a:pt x="250815" y="72690"/>
                  <a:pt x="253620" y="74860"/>
                  <a:pt x="256484" y="76947"/>
                </a:cubicBezTo>
                <a:lnTo>
                  <a:pt x="256484" y="126142"/>
                </a:lnTo>
                <a:cubicBezTo>
                  <a:pt x="242358" y="123709"/>
                  <a:pt x="240593" y="122983"/>
                  <a:pt x="233716" y="120608"/>
                </a:cubicBezTo>
                <a:cubicBezTo>
                  <a:pt x="227937" y="118598"/>
                  <a:pt x="225613" y="117397"/>
                  <a:pt x="213439" y="111747"/>
                </a:cubicBezTo>
                <a:cubicBezTo>
                  <a:pt x="224888" y="98187"/>
                  <a:pt x="236528" y="84138"/>
                  <a:pt x="247977" y="70577"/>
                </a:cubicBezTo>
                <a:close/>
                <a:moveTo>
                  <a:pt x="47437" y="71059"/>
                </a:moveTo>
                <a:cubicBezTo>
                  <a:pt x="51315" y="72234"/>
                  <a:pt x="55032" y="73813"/>
                  <a:pt x="58538" y="75823"/>
                </a:cubicBezTo>
                <a:cubicBezTo>
                  <a:pt x="62044" y="77801"/>
                  <a:pt x="65331" y="80209"/>
                  <a:pt x="68246" y="83047"/>
                </a:cubicBezTo>
                <a:cubicBezTo>
                  <a:pt x="69023" y="83766"/>
                  <a:pt x="69852" y="84491"/>
                  <a:pt x="70654" y="85185"/>
                </a:cubicBezTo>
                <a:cubicBezTo>
                  <a:pt x="63219" y="100299"/>
                  <a:pt x="56105" y="115978"/>
                  <a:pt x="42486" y="125019"/>
                </a:cubicBezTo>
                <a:cubicBezTo>
                  <a:pt x="41305" y="125796"/>
                  <a:pt x="40451" y="126894"/>
                  <a:pt x="39276" y="127696"/>
                </a:cubicBezTo>
                <a:cubicBezTo>
                  <a:pt x="33093" y="123253"/>
                  <a:pt x="26646" y="118489"/>
                  <a:pt x="20469" y="114052"/>
                </a:cubicBezTo>
                <a:cubicBezTo>
                  <a:pt x="28656" y="100992"/>
                  <a:pt x="36842" y="87939"/>
                  <a:pt x="45029" y="74886"/>
                </a:cubicBezTo>
                <a:cubicBezTo>
                  <a:pt x="45831" y="73602"/>
                  <a:pt x="46634" y="72343"/>
                  <a:pt x="47437" y="71059"/>
                </a:cubicBezTo>
                <a:close/>
                <a:moveTo>
                  <a:pt x="132133" y="91361"/>
                </a:moveTo>
                <a:cubicBezTo>
                  <a:pt x="139119" y="95567"/>
                  <a:pt x="146047" y="100350"/>
                  <a:pt x="152866" y="104794"/>
                </a:cubicBezTo>
                <a:cubicBezTo>
                  <a:pt x="147703" y="112659"/>
                  <a:pt x="143369" y="120068"/>
                  <a:pt x="138740" y="128338"/>
                </a:cubicBezTo>
                <a:cubicBezTo>
                  <a:pt x="136628" y="127131"/>
                  <a:pt x="117551" y="113571"/>
                  <a:pt x="117551" y="113571"/>
                </a:cubicBezTo>
                <a:cubicBezTo>
                  <a:pt x="122239" y="106694"/>
                  <a:pt x="131677" y="92273"/>
                  <a:pt x="132133" y="91361"/>
                </a:cubicBezTo>
                <a:close/>
                <a:moveTo>
                  <a:pt x="751" y="103272"/>
                </a:moveTo>
                <a:cubicBezTo>
                  <a:pt x="1714" y="103593"/>
                  <a:pt x="2677" y="103940"/>
                  <a:pt x="3615" y="104363"/>
                </a:cubicBezTo>
                <a:cubicBezTo>
                  <a:pt x="8296" y="106424"/>
                  <a:pt x="12469" y="109423"/>
                  <a:pt x="16617" y="112389"/>
                </a:cubicBezTo>
                <a:cubicBezTo>
                  <a:pt x="17657" y="113140"/>
                  <a:pt x="18113" y="113462"/>
                  <a:pt x="19185" y="114213"/>
                </a:cubicBezTo>
                <a:cubicBezTo>
                  <a:pt x="17522" y="116858"/>
                  <a:pt x="16482" y="119908"/>
                  <a:pt x="14819" y="122534"/>
                </a:cubicBezTo>
                <a:cubicBezTo>
                  <a:pt x="13111" y="125263"/>
                  <a:pt x="11211" y="128152"/>
                  <a:pt x="8270" y="129379"/>
                </a:cubicBezTo>
                <a:cubicBezTo>
                  <a:pt x="6877" y="129969"/>
                  <a:pt x="5432" y="130104"/>
                  <a:pt x="3962" y="130104"/>
                </a:cubicBezTo>
                <a:cubicBezTo>
                  <a:pt x="3878" y="128897"/>
                  <a:pt x="3827" y="127722"/>
                  <a:pt x="3692" y="126547"/>
                </a:cubicBezTo>
                <a:cubicBezTo>
                  <a:pt x="3236" y="122772"/>
                  <a:pt x="2408" y="118971"/>
                  <a:pt x="1740" y="115150"/>
                </a:cubicBezTo>
                <a:cubicBezTo>
                  <a:pt x="1014" y="111163"/>
                  <a:pt x="507" y="107176"/>
                  <a:pt x="751" y="103272"/>
                </a:cubicBezTo>
                <a:close/>
                <a:moveTo>
                  <a:pt x="90026" y="98777"/>
                </a:moveTo>
                <a:cubicBezTo>
                  <a:pt x="97410" y="102951"/>
                  <a:pt x="104819" y="107124"/>
                  <a:pt x="112254" y="111323"/>
                </a:cubicBezTo>
                <a:cubicBezTo>
                  <a:pt x="107413" y="118412"/>
                  <a:pt x="102623" y="124993"/>
                  <a:pt x="97782" y="132056"/>
                </a:cubicBezTo>
                <a:cubicBezTo>
                  <a:pt x="90803" y="128281"/>
                  <a:pt x="83656" y="123305"/>
                  <a:pt x="77775" y="118040"/>
                </a:cubicBezTo>
                <a:cubicBezTo>
                  <a:pt x="81916" y="111644"/>
                  <a:pt x="86038" y="105249"/>
                  <a:pt x="90026" y="98777"/>
                </a:cubicBezTo>
                <a:close/>
                <a:moveTo>
                  <a:pt x="42403" y="1"/>
                </a:moveTo>
                <a:cubicBezTo>
                  <a:pt x="45266" y="1792"/>
                  <a:pt x="48079" y="3616"/>
                  <a:pt x="51096" y="5645"/>
                </a:cubicBezTo>
                <a:cubicBezTo>
                  <a:pt x="44997" y="12816"/>
                  <a:pt x="40746" y="21003"/>
                  <a:pt x="36143" y="29299"/>
                </a:cubicBezTo>
                <a:cubicBezTo>
                  <a:pt x="27744" y="24990"/>
                  <a:pt x="20521" y="19533"/>
                  <a:pt x="12572" y="14345"/>
                </a:cubicBezTo>
                <a:cubicBezTo>
                  <a:pt x="8559" y="11744"/>
                  <a:pt x="4360" y="9285"/>
                  <a:pt x="0" y="7282"/>
                </a:cubicBezTo>
                <a:lnTo>
                  <a:pt x="0" y="8373"/>
                </a:lnTo>
                <a:cubicBezTo>
                  <a:pt x="4283" y="10383"/>
                  <a:pt x="8398" y="12791"/>
                  <a:pt x="12309" y="15359"/>
                </a:cubicBezTo>
                <a:cubicBezTo>
                  <a:pt x="20251" y="20521"/>
                  <a:pt x="27288" y="25979"/>
                  <a:pt x="35687" y="30287"/>
                </a:cubicBezTo>
                <a:cubicBezTo>
                  <a:pt x="32399" y="36226"/>
                  <a:pt x="29747" y="42512"/>
                  <a:pt x="25927" y="48105"/>
                </a:cubicBezTo>
                <a:cubicBezTo>
                  <a:pt x="21433" y="54737"/>
                  <a:pt x="16745" y="61344"/>
                  <a:pt x="12546" y="68170"/>
                </a:cubicBezTo>
                <a:cubicBezTo>
                  <a:pt x="8238" y="69319"/>
                  <a:pt x="4039" y="70873"/>
                  <a:pt x="0" y="72799"/>
                </a:cubicBezTo>
                <a:lnTo>
                  <a:pt x="0" y="74109"/>
                </a:lnTo>
                <a:cubicBezTo>
                  <a:pt x="4096" y="72157"/>
                  <a:pt x="8373" y="70552"/>
                  <a:pt x="12764" y="69402"/>
                </a:cubicBezTo>
                <a:lnTo>
                  <a:pt x="12764" y="69402"/>
                </a:lnTo>
                <a:cubicBezTo>
                  <a:pt x="7435" y="78070"/>
                  <a:pt x="2864" y="87059"/>
                  <a:pt x="591" y="96954"/>
                </a:cubicBezTo>
                <a:cubicBezTo>
                  <a:pt x="244" y="98424"/>
                  <a:pt x="83" y="99927"/>
                  <a:pt x="0" y="101423"/>
                </a:cubicBezTo>
                <a:lnTo>
                  <a:pt x="0" y="106001"/>
                </a:lnTo>
                <a:cubicBezTo>
                  <a:pt x="135" y="108697"/>
                  <a:pt x="507" y="111400"/>
                  <a:pt x="989" y="114129"/>
                </a:cubicBezTo>
                <a:cubicBezTo>
                  <a:pt x="668" y="114129"/>
                  <a:pt x="321" y="114155"/>
                  <a:pt x="0" y="114155"/>
                </a:cubicBezTo>
                <a:lnTo>
                  <a:pt x="0" y="114855"/>
                </a:lnTo>
                <a:cubicBezTo>
                  <a:pt x="321" y="114829"/>
                  <a:pt x="668" y="114829"/>
                  <a:pt x="989" y="114829"/>
                </a:cubicBezTo>
                <a:cubicBezTo>
                  <a:pt x="1657" y="118624"/>
                  <a:pt x="2491" y="122451"/>
                  <a:pt x="2941" y="126194"/>
                </a:cubicBezTo>
                <a:cubicBezTo>
                  <a:pt x="3076" y="127375"/>
                  <a:pt x="3133" y="128576"/>
                  <a:pt x="3210" y="129757"/>
                </a:cubicBezTo>
                <a:cubicBezTo>
                  <a:pt x="2594" y="129757"/>
                  <a:pt x="1470" y="129783"/>
                  <a:pt x="0" y="129809"/>
                </a:cubicBezTo>
                <a:lnTo>
                  <a:pt x="0" y="130451"/>
                </a:lnTo>
                <a:cubicBezTo>
                  <a:pt x="1470" y="130425"/>
                  <a:pt x="2594" y="130399"/>
                  <a:pt x="3210" y="130399"/>
                </a:cubicBezTo>
                <a:cubicBezTo>
                  <a:pt x="3345" y="132589"/>
                  <a:pt x="3422" y="134785"/>
                  <a:pt x="3480" y="136981"/>
                </a:cubicBezTo>
                <a:lnTo>
                  <a:pt x="4199" y="136981"/>
                </a:lnTo>
                <a:cubicBezTo>
                  <a:pt x="4174" y="134785"/>
                  <a:pt x="4096" y="132615"/>
                  <a:pt x="3962" y="130451"/>
                </a:cubicBezTo>
                <a:lnTo>
                  <a:pt x="3962" y="130451"/>
                </a:lnTo>
                <a:cubicBezTo>
                  <a:pt x="4018" y="130452"/>
                  <a:pt x="4076" y="130452"/>
                  <a:pt x="4135" y="130452"/>
                </a:cubicBezTo>
                <a:cubicBezTo>
                  <a:pt x="5622" y="130452"/>
                  <a:pt x="8003" y="130130"/>
                  <a:pt x="10164" y="128846"/>
                </a:cubicBezTo>
                <a:cubicBezTo>
                  <a:pt x="11371" y="131600"/>
                  <a:pt x="12707" y="134541"/>
                  <a:pt x="14530" y="136981"/>
                </a:cubicBezTo>
                <a:lnTo>
                  <a:pt x="15114" y="136981"/>
                </a:lnTo>
                <a:cubicBezTo>
                  <a:pt x="13246" y="134489"/>
                  <a:pt x="11853" y="131491"/>
                  <a:pt x="10620" y="128685"/>
                </a:cubicBezTo>
                <a:cubicBezTo>
                  <a:pt x="12572" y="127215"/>
                  <a:pt x="13888" y="125179"/>
                  <a:pt x="15198" y="123067"/>
                </a:cubicBezTo>
                <a:cubicBezTo>
                  <a:pt x="16855" y="120447"/>
                  <a:pt x="17766" y="117661"/>
                  <a:pt x="19609" y="114508"/>
                </a:cubicBezTo>
                <a:cubicBezTo>
                  <a:pt x="25767" y="118919"/>
                  <a:pt x="32560" y="123683"/>
                  <a:pt x="38737" y="128094"/>
                </a:cubicBezTo>
                <a:cubicBezTo>
                  <a:pt x="34300" y="131067"/>
                  <a:pt x="29857" y="134008"/>
                  <a:pt x="25388" y="136981"/>
                </a:cubicBezTo>
                <a:lnTo>
                  <a:pt x="26595" y="136981"/>
                </a:lnTo>
                <a:cubicBezTo>
                  <a:pt x="30955" y="134059"/>
                  <a:pt x="35314" y="131170"/>
                  <a:pt x="39674" y="128281"/>
                </a:cubicBezTo>
                <a:cubicBezTo>
                  <a:pt x="40823" y="127510"/>
                  <a:pt x="42005" y="126733"/>
                  <a:pt x="43180" y="125956"/>
                </a:cubicBezTo>
                <a:cubicBezTo>
                  <a:pt x="56772" y="116916"/>
                  <a:pt x="63912" y="101236"/>
                  <a:pt x="71322" y="86122"/>
                </a:cubicBezTo>
                <a:cubicBezTo>
                  <a:pt x="76863" y="90963"/>
                  <a:pt x="83014" y="94925"/>
                  <a:pt x="89409" y="98533"/>
                </a:cubicBezTo>
                <a:cubicBezTo>
                  <a:pt x="85422" y="105005"/>
                  <a:pt x="81306" y="111426"/>
                  <a:pt x="77184" y="117796"/>
                </a:cubicBezTo>
                <a:cubicBezTo>
                  <a:pt x="73704" y="123176"/>
                  <a:pt x="70256" y="128576"/>
                  <a:pt x="67020" y="134059"/>
                </a:cubicBezTo>
                <a:cubicBezTo>
                  <a:pt x="66429" y="135022"/>
                  <a:pt x="65864" y="135985"/>
                  <a:pt x="65331" y="136981"/>
                </a:cubicBezTo>
                <a:lnTo>
                  <a:pt x="66057" y="136981"/>
                </a:lnTo>
                <a:cubicBezTo>
                  <a:pt x="66564" y="136069"/>
                  <a:pt x="67071" y="135183"/>
                  <a:pt x="67604" y="134303"/>
                </a:cubicBezTo>
                <a:cubicBezTo>
                  <a:pt x="70872" y="128794"/>
                  <a:pt x="73762" y="124268"/>
                  <a:pt x="77235" y="118893"/>
                </a:cubicBezTo>
                <a:cubicBezTo>
                  <a:pt x="83123" y="124165"/>
                  <a:pt x="90263" y="129006"/>
                  <a:pt x="97223" y="132775"/>
                </a:cubicBezTo>
                <a:cubicBezTo>
                  <a:pt x="96151" y="134380"/>
                  <a:pt x="95374" y="135562"/>
                  <a:pt x="94437" y="136981"/>
                </a:cubicBezTo>
                <a:lnTo>
                  <a:pt x="94893" y="136981"/>
                </a:lnTo>
                <a:cubicBezTo>
                  <a:pt x="100646" y="128313"/>
                  <a:pt x="106636" y="120203"/>
                  <a:pt x="112524" y="111535"/>
                </a:cubicBezTo>
                <a:cubicBezTo>
                  <a:pt x="117661" y="114425"/>
                  <a:pt x="135960" y="128441"/>
                  <a:pt x="138072" y="129648"/>
                </a:cubicBezTo>
                <a:cubicBezTo>
                  <a:pt x="136974" y="131600"/>
                  <a:pt x="135369" y="134438"/>
                  <a:pt x="133873" y="136981"/>
                </a:cubicBezTo>
                <a:lnTo>
                  <a:pt x="137218" y="136981"/>
                </a:lnTo>
                <a:cubicBezTo>
                  <a:pt x="138663" y="134329"/>
                  <a:pt x="140056" y="131870"/>
                  <a:pt x="140750" y="130611"/>
                </a:cubicBezTo>
                <a:cubicBezTo>
                  <a:pt x="144814" y="132910"/>
                  <a:pt x="148455" y="134541"/>
                  <a:pt x="152468" y="136897"/>
                </a:cubicBezTo>
                <a:cubicBezTo>
                  <a:pt x="152493" y="136923"/>
                  <a:pt x="152519" y="136949"/>
                  <a:pt x="152577" y="136981"/>
                </a:cubicBezTo>
                <a:lnTo>
                  <a:pt x="155274" y="136981"/>
                </a:lnTo>
                <a:cubicBezTo>
                  <a:pt x="154824" y="136685"/>
                  <a:pt x="154368" y="136390"/>
                  <a:pt x="153912" y="136120"/>
                </a:cubicBezTo>
                <a:cubicBezTo>
                  <a:pt x="149899" y="133738"/>
                  <a:pt x="145617" y="131761"/>
                  <a:pt x="141552" y="129488"/>
                </a:cubicBezTo>
                <a:cubicBezTo>
                  <a:pt x="146182" y="121250"/>
                  <a:pt x="150618" y="112871"/>
                  <a:pt x="155787" y="105005"/>
                </a:cubicBezTo>
                <a:cubicBezTo>
                  <a:pt x="165258" y="111163"/>
                  <a:pt x="175313" y="118007"/>
                  <a:pt x="184462" y="124724"/>
                </a:cubicBezTo>
                <a:cubicBezTo>
                  <a:pt x="183743" y="128820"/>
                  <a:pt x="183075" y="132884"/>
                  <a:pt x="182620" y="136981"/>
                </a:cubicBezTo>
                <a:lnTo>
                  <a:pt x="185188" y="136981"/>
                </a:lnTo>
                <a:cubicBezTo>
                  <a:pt x="186363" y="126675"/>
                  <a:pt x="188719" y="116165"/>
                  <a:pt x="190190" y="106238"/>
                </a:cubicBezTo>
                <a:cubicBezTo>
                  <a:pt x="190646" y="103214"/>
                  <a:pt x="191230" y="100729"/>
                  <a:pt x="192167" y="97840"/>
                </a:cubicBezTo>
                <a:cubicBezTo>
                  <a:pt x="193991" y="99285"/>
                  <a:pt x="195756" y="100781"/>
                  <a:pt x="197362" y="102495"/>
                </a:cubicBezTo>
                <a:cubicBezTo>
                  <a:pt x="212874" y="119266"/>
                  <a:pt x="247733" y="126919"/>
                  <a:pt x="256240" y="127639"/>
                </a:cubicBezTo>
                <a:lnTo>
                  <a:pt x="256112" y="136981"/>
                </a:lnTo>
                <a:lnTo>
                  <a:pt x="258462" y="136981"/>
                </a:lnTo>
                <a:lnTo>
                  <a:pt x="258571" y="127908"/>
                </a:lnTo>
                <a:cubicBezTo>
                  <a:pt x="265846" y="129834"/>
                  <a:pt x="268979" y="133340"/>
                  <a:pt x="280960" y="135343"/>
                </a:cubicBezTo>
                <a:cubicBezTo>
                  <a:pt x="282302" y="135562"/>
                  <a:pt x="283721" y="135748"/>
                  <a:pt x="285243" y="135908"/>
                </a:cubicBezTo>
                <a:lnTo>
                  <a:pt x="285243" y="135587"/>
                </a:lnTo>
                <a:cubicBezTo>
                  <a:pt x="285326" y="135587"/>
                  <a:pt x="285378" y="135613"/>
                  <a:pt x="285455" y="135613"/>
                </a:cubicBezTo>
                <a:lnTo>
                  <a:pt x="285455" y="134759"/>
                </a:lnTo>
                <a:cubicBezTo>
                  <a:pt x="283612" y="134489"/>
                  <a:pt x="279869" y="133610"/>
                  <a:pt x="278180" y="133205"/>
                </a:cubicBezTo>
                <a:cubicBezTo>
                  <a:pt x="265743" y="130290"/>
                  <a:pt x="266301" y="127639"/>
                  <a:pt x="258757" y="126675"/>
                </a:cubicBezTo>
                <a:lnTo>
                  <a:pt x="258757" y="77987"/>
                </a:lnTo>
                <a:cubicBezTo>
                  <a:pt x="259720" y="78713"/>
                  <a:pt x="260683" y="79457"/>
                  <a:pt x="261646" y="80157"/>
                </a:cubicBezTo>
                <a:cubicBezTo>
                  <a:pt x="265043" y="82642"/>
                  <a:pt x="268523" y="85133"/>
                  <a:pt x="272562" y="86308"/>
                </a:cubicBezTo>
                <a:cubicBezTo>
                  <a:pt x="275798" y="87271"/>
                  <a:pt x="279194" y="87323"/>
                  <a:pt x="282565" y="87406"/>
                </a:cubicBezTo>
                <a:cubicBezTo>
                  <a:pt x="283342" y="87406"/>
                  <a:pt x="284119" y="87432"/>
                  <a:pt x="284896" y="87432"/>
                </a:cubicBezTo>
                <a:cubicBezTo>
                  <a:pt x="285005" y="93718"/>
                  <a:pt x="285268" y="112659"/>
                  <a:pt x="285455" y="125179"/>
                </a:cubicBezTo>
                <a:lnTo>
                  <a:pt x="285455" y="82616"/>
                </a:lnTo>
                <a:cubicBezTo>
                  <a:pt x="282142" y="82565"/>
                  <a:pt x="278771" y="82481"/>
                  <a:pt x="275586" y="81544"/>
                </a:cubicBezTo>
                <a:cubicBezTo>
                  <a:pt x="271573" y="80369"/>
                  <a:pt x="268067" y="77878"/>
                  <a:pt x="264696" y="75393"/>
                </a:cubicBezTo>
                <a:cubicBezTo>
                  <a:pt x="263708" y="74667"/>
                  <a:pt x="262770" y="73923"/>
                  <a:pt x="261781" y="73223"/>
                </a:cubicBezTo>
                <a:cubicBezTo>
                  <a:pt x="258943" y="71110"/>
                  <a:pt x="256112" y="68947"/>
                  <a:pt x="253274" y="66834"/>
                </a:cubicBezTo>
                <a:cubicBezTo>
                  <a:pt x="257043" y="62365"/>
                  <a:pt x="260818" y="57896"/>
                  <a:pt x="264587" y="53428"/>
                </a:cubicBezTo>
                <a:cubicBezTo>
                  <a:pt x="267130" y="50378"/>
                  <a:pt x="269698" y="47328"/>
                  <a:pt x="272241" y="44278"/>
                </a:cubicBezTo>
                <a:cubicBezTo>
                  <a:pt x="276735" y="38930"/>
                  <a:pt x="281153" y="33523"/>
                  <a:pt x="285455" y="28040"/>
                </a:cubicBezTo>
                <a:lnTo>
                  <a:pt x="285455" y="21568"/>
                </a:lnTo>
                <a:cubicBezTo>
                  <a:pt x="278873" y="16348"/>
                  <a:pt x="272562" y="10781"/>
                  <a:pt x="266623" y="4842"/>
                </a:cubicBezTo>
                <a:cubicBezTo>
                  <a:pt x="267374" y="4071"/>
                  <a:pt x="268119" y="3269"/>
                  <a:pt x="268870" y="2492"/>
                </a:cubicBezTo>
                <a:cubicBezTo>
                  <a:pt x="269647" y="1664"/>
                  <a:pt x="270424" y="861"/>
                  <a:pt x="271168" y="1"/>
                </a:cubicBezTo>
                <a:lnTo>
                  <a:pt x="267746" y="1"/>
                </a:lnTo>
                <a:cubicBezTo>
                  <a:pt x="266995" y="861"/>
                  <a:pt x="266224" y="1664"/>
                  <a:pt x="265448" y="2492"/>
                </a:cubicBezTo>
                <a:cubicBezTo>
                  <a:pt x="264696" y="3269"/>
                  <a:pt x="263945" y="4071"/>
                  <a:pt x="263200" y="4842"/>
                </a:cubicBezTo>
                <a:cubicBezTo>
                  <a:pt x="261890" y="6210"/>
                  <a:pt x="260606" y="7571"/>
                  <a:pt x="259290" y="8938"/>
                </a:cubicBezTo>
                <a:cubicBezTo>
                  <a:pt x="258841" y="8694"/>
                  <a:pt x="258385" y="8431"/>
                  <a:pt x="257954" y="8136"/>
                </a:cubicBezTo>
                <a:cubicBezTo>
                  <a:pt x="254397" y="5645"/>
                  <a:pt x="251001" y="2916"/>
                  <a:pt x="247765" y="1"/>
                </a:cubicBezTo>
                <a:lnTo>
                  <a:pt x="245460" y="1"/>
                </a:lnTo>
                <a:cubicBezTo>
                  <a:pt x="245485" y="26"/>
                  <a:pt x="245517" y="58"/>
                  <a:pt x="245543" y="84"/>
                </a:cubicBezTo>
                <a:cubicBezTo>
                  <a:pt x="245525" y="80"/>
                  <a:pt x="245505" y="78"/>
                  <a:pt x="245486" y="78"/>
                </a:cubicBezTo>
                <a:cubicBezTo>
                  <a:pt x="245391" y="78"/>
                  <a:pt x="245295" y="128"/>
                  <a:pt x="245273" y="219"/>
                </a:cubicBezTo>
                <a:cubicBezTo>
                  <a:pt x="242975" y="6556"/>
                  <a:pt x="240220" y="12900"/>
                  <a:pt x="236689" y="18730"/>
                </a:cubicBezTo>
                <a:cubicBezTo>
                  <a:pt x="232592" y="15385"/>
                  <a:pt x="228470" y="12065"/>
                  <a:pt x="224406" y="8694"/>
                </a:cubicBezTo>
                <a:cubicBezTo>
                  <a:pt x="226223" y="6717"/>
                  <a:pt x="228072" y="4765"/>
                  <a:pt x="229973" y="2839"/>
                </a:cubicBezTo>
                <a:cubicBezTo>
                  <a:pt x="230878" y="1901"/>
                  <a:pt x="231816" y="964"/>
                  <a:pt x="232727" y="1"/>
                </a:cubicBezTo>
                <a:lnTo>
                  <a:pt x="229273" y="1"/>
                </a:lnTo>
                <a:cubicBezTo>
                  <a:pt x="228714" y="591"/>
                  <a:pt x="228149" y="1150"/>
                  <a:pt x="227616" y="1715"/>
                </a:cubicBezTo>
                <a:cubicBezTo>
                  <a:pt x="225716" y="3641"/>
                  <a:pt x="223873" y="5593"/>
                  <a:pt x="222050" y="7571"/>
                </a:cubicBezTo>
                <a:cubicBezTo>
                  <a:pt x="219032" y="5086"/>
                  <a:pt x="216059" y="2569"/>
                  <a:pt x="213118" y="1"/>
                </a:cubicBezTo>
                <a:lnTo>
                  <a:pt x="211269" y="1"/>
                </a:lnTo>
                <a:cubicBezTo>
                  <a:pt x="214563" y="2916"/>
                  <a:pt x="217934" y="5754"/>
                  <a:pt x="221330" y="8566"/>
                </a:cubicBezTo>
                <a:cubicBezTo>
                  <a:pt x="216085" y="14287"/>
                  <a:pt x="211134" y="20252"/>
                  <a:pt x="206511" y="26486"/>
                </a:cubicBezTo>
                <a:cubicBezTo>
                  <a:pt x="204797" y="28791"/>
                  <a:pt x="203031" y="31039"/>
                  <a:pt x="201291" y="33311"/>
                </a:cubicBezTo>
                <a:cubicBezTo>
                  <a:pt x="198723" y="31064"/>
                  <a:pt x="196206" y="28759"/>
                  <a:pt x="193670" y="26435"/>
                </a:cubicBezTo>
                <a:cubicBezTo>
                  <a:pt x="193586" y="21484"/>
                  <a:pt x="193426" y="16560"/>
                  <a:pt x="193214" y="11641"/>
                </a:cubicBezTo>
                <a:cubicBezTo>
                  <a:pt x="193105" y="9259"/>
                  <a:pt x="192970" y="6877"/>
                  <a:pt x="192835" y="4495"/>
                </a:cubicBezTo>
                <a:cubicBezTo>
                  <a:pt x="193265" y="3937"/>
                  <a:pt x="193695" y="3372"/>
                  <a:pt x="194119" y="2787"/>
                </a:cubicBezTo>
                <a:cubicBezTo>
                  <a:pt x="194819" y="1876"/>
                  <a:pt x="195512" y="938"/>
                  <a:pt x="196238" y="1"/>
                </a:cubicBezTo>
                <a:lnTo>
                  <a:pt x="191204" y="1"/>
                </a:lnTo>
                <a:cubicBezTo>
                  <a:pt x="189682" y="2678"/>
                  <a:pt x="187756" y="5002"/>
                  <a:pt x="185907" y="7442"/>
                </a:cubicBezTo>
                <a:cubicBezTo>
                  <a:pt x="184250" y="9606"/>
                  <a:pt x="182562" y="11802"/>
                  <a:pt x="180533" y="13619"/>
                </a:cubicBezTo>
                <a:cubicBezTo>
                  <a:pt x="174915" y="8726"/>
                  <a:pt x="169110" y="3827"/>
                  <a:pt x="162818" y="1"/>
                </a:cubicBezTo>
                <a:lnTo>
                  <a:pt x="160468" y="1"/>
                </a:lnTo>
                <a:cubicBezTo>
                  <a:pt x="167422" y="3853"/>
                  <a:pt x="173765" y="8804"/>
                  <a:pt x="179891" y="14126"/>
                </a:cubicBezTo>
                <a:cubicBezTo>
                  <a:pt x="179544" y="14447"/>
                  <a:pt x="179223" y="14768"/>
                  <a:pt x="178844" y="15064"/>
                </a:cubicBezTo>
                <a:cubicBezTo>
                  <a:pt x="175717" y="17497"/>
                  <a:pt x="171595" y="19160"/>
                  <a:pt x="170041" y="22820"/>
                </a:cubicBezTo>
                <a:cubicBezTo>
                  <a:pt x="169508" y="24104"/>
                  <a:pt x="168866" y="25337"/>
                  <a:pt x="168173" y="26512"/>
                </a:cubicBezTo>
                <a:cubicBezTo>
                  <a:pt x="161726" y="21536"/>
                  <a:pt x="155036" y="16881"/>
                  <a:pt x="148159" y="12495"/>
                </a:cubicBezTo>
                <a:cubicBezTo>
                  <a:pt x="150939" y="8348"/>
                  <a:pt x="153861" y="4232"/>
                  <a:pt x="156558" y="1"/>
                </a:cubicBezTo>
                <a:lnTo>
                  <a:pt x="153591" y="1"/>
                </a:lnTo>
                <a:cubicBezTo>
                  <a:pt x="151074" y="3641"/>
                  <a:pt x="148320" y="7121"/>
                  <a:pt x="145886" y="10781"/>
                </a:cubicBezTo>
                <a:cubicBezTo>
                  <a:pt x="141340" y="7866"/>
                  <a:pt x="136737" y="5060"/>
                  <a:pt x="132030" y="2434"/>
                </a:cubicBezTo>
                <a:cubicBezTo>
                  <a:pt x="132859" y="1664"/>
                  <a:pt x="133636" y="861"/>
                  <a:pt x="134355" y="1"/>
                </a:cubicBezTo>
                <a:lnTo>
                  <a:pt x="129301" y="1"/>
                </a:lnTo>
                <a:cubicBezTo>
                  <a:pt x="129244" y="84"/>
                  <a:pt x="129167" y="161"/>
                  <a:pt x="129109" y="219"/>
                </a:cubicBezTo>
                <a:cubicBezTo>
                  <a:pt x="128178" y="1073"/>
                  <a:pt x="127215" y="1850"/>
                  <a:pt x="126220" y="2595"/>
                </a:cubicBezTo>
                <a:cubicBezTo>
                  <a:pt x="122290" y="5542"/>
                  <a:pt x="117930" y="7975"/>
                  <a:pt x="114425" y="11423"/>
                </a:cubicBezTo>
                <a:cubicBezTo>
                  <a:pt x="114290" y="11558"/>
                  <a:pt x="114181" y="11693"/>
                  <a:pt x="114052" y="11828"/>
                </a:cubicBezTo>
                <a:cubicBezTo>
                  <a:pt x="107599" y="7892"/>
                  <a:pt x="101179" y="3962"/>
                  <a:pt x="94732" y="1"/>
                </a:cubicBezTo>
                <a:lnTo>
                  <a:pt x="93666" y="1"/>
                </a:lnTo>
                <a:cubicBezTo>
                  <a:pt x="96633" y="1824"/>
                  <a:pt x="99445" y="3532"/>
                  <a:pt x="102520" y="5433"/>
                </a:cubicBezTo>
                <a:cubicBezTo>
                  <a:pt x="98238" y="12014"/>
                  <a:pt x="92510" y="20631"/>
                  <a:pt x="88337" y="27051"/>
                </a:cubicBezTo>
                <a:cubicBezTo>
                  <a:pt x="84677" y="24746"/>
                  <a:pt x="80985" y="22473"/>
                  <a:pt x="77293" y="20200"/>
                </a:cubicBezTo>
                <a:cubicBezTo>
                  <a:pt x="81409" y="13407"/>
                  <a:pt x="85801" y="6929"/>
                  <a:pt x="89839" y="1"/>
                </a:cubicBezTo>
                <a:lnTo>
                  <a:pt x="89172" y="1"/>
                </a:lnTo>
                <a:cubicBezTo>
                  <a:pt x="85184" y="6800"/>
                  <a:pt x="80850" y="13003"/>
                  <a:pt x="76780" y="19719"/>
                </a:cubicBezTo>
                <a:cubicBezTo>
                  <a:pt x="71540" y="16483"/>
                  <a:pt x="66294" y="13459"/>
                  <a:pt x="61132" y="10113"/>
                </a:cubicBezTo>
                <a:cubicBezTo>
                  <a:pt x="58564" y="8457"/>
                  <a:pt x="55970" y="6665"/>
                  <a:pt x="53402" y="5035"/>
                </a:cubicBezTo>
                <a:cubicBezTo>
                  <a:pt x="54069" y="4232"/>
                  <a:pt x="54500" y="3667"/>
                  <a:pt x="55219" y="2890"/>
                </a:cubicBezTo>
                <a:cubicBezTo>
                  <a:pt x="56105" y="1953"/>
                  <a:pt x="56907" y="989"/>
                  <a:pt x="57678" y="1"/>
                </a:cubicBezTo>
                <a:lnTo>
                  <a:pt x="55912" y="1"/>
                </a:lnTo>
                <a:cubicBezTo>
                  <a:pt x="55405" y="617"/>
                  <a:pt x="54898" y="1233"/>
                  <a:pt x="54339" y="1824"/>
                </a:cubicBezTo>
                <a:cubicBezTo>
                  <a:pt x="53613" y="2595"/>
                  <a:pt x="53183" y="3160"/>
                  <a:pt x="52490" y="3988"/>
                </a:cubicBezTo>
                <a:cubicBezTo>
                  <a:pt x="50326" y="2627"/>
                  <a:pt x="48291" y="1311"/>
                  <a:pt x="46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23"/>
          <p:cNvSpPr txBox="1">
            <a:spLocks noGrp="1"/>
          </p:cNvSpPr>
          <p:nvPr>
            <p:ph type="title"/>
          </p:nvPr>
        </p:nvSpPr>
        <p:spPr>
          <a:xfrm>
            <a:off x="713275" y="326225"/>
            <a:ext cx="4448100" cy="13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39" name="Google Shape;2239;p23"/>
          <p:cNvSpPr txBox="1">
            <a:spLocks noGrp="1"/>
          </p:cNvSpPr>
          <p:nvPr>
            <p:ph type="subTitle" idx="1"/>
          </p:nvPr>
        </p:nvSpPr>
        <p:spPr>
          <a:xfrm>
            <a:off x="713275" y="1522350"/>
            <a:ext cx="44481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0" name="Google Shape;2240;p23"/>
          <p:cNvSpPr txBox="1"/>
          <p:nvPr/>
        </p:nvSpPr>
        <p:spPr>
          <a:xfrm>
            <a:off x="713225" y="3518225"/>
            <a:ext cx="49458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CREDITS: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Courier"/>
                <a:ea typeface="Courier"/>
                <a:cs typeface="Courier"/>
                <a:sym typeface="Courier"/>
                <a:hlinkClick r:id="rId3"/>
              </a:rPr>
              <a:t>Slidesgo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200" b="1" u="sng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2241" name="Google Shape;2241;p23"/>
          <p:cNvCxnSpPr/>
          <p:nvPr/>
        </p:nvCxnSpPr>
        <p:spPr>
          <a:xfrm>
            <a:off x="6675575" y="-390475"/>
            <a:ext cx="0" cy="513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2" name="Google Shape;2242;p23"/>
          <p:cNvCxnSpPr/>
          <p:nvPr/>
        </p:nvCxnSpPr>
        <p:spPr>
          <a:xfrm>
            <a:off x="-550" y="4746725"/>
            <a:ext cx="9150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3" name="Google Shape;2243;p23"/>
          <p:cNvCxnSpPr/>
          <p:nvPr/>
        </p:nvCxnSpPr>
        <p:spPr>
          <a:xfrm>
            <a:off x="7467713" y="4744725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4" name="Google Shape;2244;p23"/>
          <p:cNvCxnSpPr/>
          <p:nvPr/>
        </p:nvCxnSpPr>
        <p:spPr>
          <a:xfrm>
            <a:off x="5699350" y="4740375"/>
            <a:ext cx="0" cy="400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45" name="Google Shape;2245;p23"/>
          <p:cNvGrpSpPr/>
          <p:nvPr/>
        </p:nvGrpSpPr>
        <p:grpSpPr>
          <a:xfrm>
            <a:off x="8540357" y="1694324"/>
            <a:ext cx="149021" cy="136643"/>
            <a:chOff x="2488150" y="1686025"/>
            <a:chExt cx="184500" cy="169175"/>
          </a:xfrm>
        </p:grpSpPr>
        <p:sp>
          <p:nvSpPr>
            <p:cNvPr id="2246" name="Google Shape;2246;p23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3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8" name="Google Shape;2248;p23"/>
          <p:cNvGrpSpPr/>
          <p:nvPr/>
        </p:nvGrpSpPr>
        <p:grpSpPr>
          <a:xfrm>
            <a:off x="288520" y="4898054"/>
            <a:ext cx="1060044" cy="106151"/>
            <a:chOff x="3020150" y="2074125"/>
            <a:chExt cx="529625" cy="53025"/>
          </a:xfrm>
        </p:grpSpPr>
        <p:sp>
          <p:nvSpPr>
            <p:cNvPr id="2249" name="Google Shape;2249;p23"/>
            <p:cNvSpPr/>
            <p:nvPr/>
          </p:nvSpPr>
          <p:spPr>
            <a:xfrm>
              <a:off x="3020150" y="2074125"/>
              <a:ext cx="37625" cy="53025"/>
            </a:xfrm>
            <a:custGeom>
              <a:avLst/>
              <a:gdLst/>
              <a:ahLst/>
              <a:cxnLst/>
              <a:rect l="l" t="t" r="r" b="b"/>
              <a:pathLst>
                <a:path w="1505" h="2121" extrusionOk="0">
                  <a:moveTo>
                    <a:pt x="762" y="0"/>
                  </a:moveTo>
                  <a:cubicBezTo>
                    <a:pt x="646" y="0"/>
                    <a:pt x="549" y="35"/>
                    <a:pt x="451" y="66"/>
                  </a:cubicBezTo>
                  <a:cubicBezTo>
                    <a:pt x="354" y="97"/>
                    <a:pt x="277" y="163"/>
                    <a:pt x="211" y="229"/>
                  </a:cubicBezTo>
                  <a:cubicBezTo>
                    <a:pt x="145" y="291"/>
                    <a:pt x="98" y="389"/>
                    <a:pt x="63" y="486"/>
                  </a:cubicBezTo>
                  <a:cubicBezTo>
                    <a:pt x="32" y="602"/>
                    <a:pt x="1" y="715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82" y="1783"/>
                    <a:pt x="211" y="1911"/>
                  </a:cubicBezTo>
                  <a:cubicBezTo>
                    <a:pt x="339" y="2059"/>
                    <a:pt x="533" y="2121"/>
                    <a:pt x="762" y="2121"/>
                  </a:cubicBezTo>
                  <a:cubicBezTo>
                    <a:pt x="1003" y="2121"/>
                    <a:pt x="1197" y="2059"/>
                    <a:pt x="1325" y="1927"/>
                  </a:cubicBezTo>
                  <a:cubicBezTo>
                    <a:pt x="1442" y="1799"/>
                    <a:pt x="1504" y="1620"/>
                    <a:pt x="1504" y="1379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9"/>
                  </a:lnTo>
                  <a:cubicBezTo>
                    <a:pt x="1131" y="1426"/>
                    <a:pt x="1116" y="1476"/>
                    <a:pt x="1116" y="1523"/>
                  </a:cubicBezTo>
                  <a:cubicBezTo>
                    <a:pt x="1100" y="1573"/>
                    <a:pt x="1085" y="1620"/>
                    <a:pt x="1053" y="1651"/>
                  </a:cubicBezTo>
                  <a:cubicBezTo>
                    <a:pt x="1034" y="1701"/>
                    <a:pt x="987" y="1717"/>
                    <a:pt x="937" y="1748"/>
                  </a:cubicBezTo>
                  <a:cubicBezTo>
                    <a:pt x="906" y="1767"/>
                    <a:pt x="840" y="1783"/>
                    <a:pt x="762" y="1783"/>
                  </a:cubicBezTo>
                  <a:cubicBezTo>
                    <a:pt x="696" y="1783"/>
                    <a:pt x="630" y="1767"/>
                    <a:pt x="599" y="1748"/>
                  </a:cubicBezTo>
                  <a:cubicBezTo>
                    <a:pt x="549" y="1717"/>
                    <a:pt x="502" y="1686"/>
                    <a:pt x="471" y="1651"/>
                  </a:cubicBezTo>
                  <a:cubicBezTo>
                    <a:pt x="451" y="1604"/>
                    <a:pt x="420" y="1554"/>
                    <a:pt x="405" y="1507"/>
                  </a:cubicBezTo>
                  <a:cubicBezTo>
                    <a:pt x="405" y="1457"/>
                    <a:pt x="389" y="1395"/>
                    <a:pt x="389" y="1329"/>
                  </a:cubicBezTo>
                  <a:lnTo>
                    <a:pt x="389" y="812"/>
                  </a:lnTo>
                  <a:cubicBezTo>
                    <a:pt x="389" y="746"/>
                    <a:pt x="405" y="699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4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4"/>
                    <a:pt x="1019" y="455"/>
                    <a:pt x="1053" y="486"/>
                  </a:cubicBezTo>
                  <a:cubicBezTo>
                    <a:pt x="1085" y="521"/>
                    <a:pt x="1100" y="567"/>
                    <a:pt x="1100" y="618"/>
                  </a:cubicBezTo>
                  <a:cubicBezTo>
                    <a:pt x="1116" y="664"/>
                    <a:pt x="1131" y="715"/>
                    <a:pt x="1131" y="761"/>
                  </a:cubicBezTo>
                  <a:lnTo>
                    <a:pt x="1131" y="812"/>
                  </a:lnTo>
                  <a:lnTo>
                    <a:pt x="1504" y="812"/>
                  </a:lnTo>
                  <a:lnTo>
                    <a:pt x="1504" y="761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4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20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3"/>
            <p:cNvSpPr/>
            <p:nvPr/>
          </p:nvSpPr>
          <p:spPr>
            <a:xfrm>
              <a:off x="3062600" y="2075375"/>
              <a:ext cx="42150" cy="51000"/>
            </a:xfrm>
            <a:custGeom>
              <a:avLst/>
              <a:gdLst/>
              <a:ahLst/>
              <a:cxnLst/>
              <a:rect l="l" t="t" r="r" b="b"/>
              <a:pathLst>
                <a:path w="1686" h="2040" extrusionOk="0">
                  <a:moveTo>
                    <a:pt x="874" y="195"/>
                  </a:moveTo>
                  <a:lnTo>
                    <a:pt x="1103" y="1232"/>
                  </a:lnTo>
                  <a:lnTo>
                    <a:pt x="583" y="1232"/>
                  </a:lnTo>
                  <a:lnTo>
                    <a:pt x="812" y="195"/>
                  </a:lnTo>
                  <a:close/>
                  <a:moveTo>
                    <a:pt x="486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501" y="1601"/>
                  </a:lnTo>
                  <a:lnTo>
                    <a:pt x="1181" y="1601"/>
                  </a:lnTo>
                  <a:lnTo>
                    <a:pt x="1298" y="2040"/>
                  </a:lnTo>
                  <a:lnTo>
                    <a:pt x="1686" y="204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3"/>
            <p:cNvSpPr/>
            <p:nvPr/>
          </p:nvSpPr>
          <p:spPr>
            <a:xfrm>
              <a:off x="3108725" y="2074125"/>
              <a:ext cx="38850" cy="53025"/>
            </a:xfrm>
            <a:custGeom>
              <a:avLst/>
              <a:gdLst/>
              <a:ahLst/>
              <a:cxnLst/>
              <a:rect l="l" t="t" r="r" b="b"/>
              <a:pathLst>
                <a:path w="1554" h="2121" extrusionOk="0">
                  <a:moveTo>
                    <a:pt x="761" y="0"/>
                  </a:moveTo>
                  <a:cubicBezTo>
                    <a:pt x="664" y="0"/>
                    <a:pt x="567" y="20"/>
                    <a:pt x="486" y="51"/>
                  </a:cubicBezTo>
                  <a:cubicBezTo>
                    <a:pt x="389" y="82"/>
                    <a:pt x="326" y="117"/>
                    <a:pt x="260" y="179"/>
                  </a:cubicBezTo>
                  <a:cubicBezTo>
                    <a:pt x="194" y="229"/>
                    <a:pt x="148" y="291"/>
                    <a:pt x="113" y="358"/>
                  </a:cubicBezTo>
                  <a:cubicBezTo>
                    <a:pt x="82" y="424"/>
                    <a:pt x="66" y="505"/>
                    <a:pt x="66" y="583"/>
                  </a:cubicBezTo>
                  <a:lnTo>
                    <a:pt x="66" y="602"/>
                  </a:lnTo>
                  <a:cubicBezTo>
                    <a:pt x="66" y="715"/>
                    <a:pt x="82" y="796"/>
                    <a:pt x="113" y="859"/>
                  </a:cubicBezTo>
                  <a:cubicBezTo>
                    <a:pt x="148" y="940"/>
                    <a:pt x="194" y="991"/>
                    <a:pt x="260" y="1037"/>
                  </a:cubicBezTo>
                  <a:cubicBezTo>
                    <a:pt x="326" y="1088"/>
                    <a:pt x="404" y="1119"/>
                    <a:pt x="486" y="1150"/>
                  </a:cubicBezTo>
                  <a:cubicBezTo>
                    <a:pt x="567" y="1185"/>
                    <a:pt x="664" y="1200"/>
                    <a:pt x="761" y="1216"/>
                  </a:cubicBezTo>
                  <a:cubicBezTo>
                    <a:pt x="843" y="1231"/>
                    <a:pt x="909" y="1247"/>
                    <a:pt x="956" y="1263"/>
                  </a:cubicBezTo>
                  <a:cubicBezTo>
                    <a:pt x="1006" y="1297"/>
                    <a:pt x="1053" y="1313"/>
                    <a:pt x="1084" y="1329"/>
                  </a:cubicBezTo>
                  <a:cubicBezTo>
                    <a:pt x="1119" y="1360"/>
                    <a:pt x="1134" y="1395"/>
                    <a:pt x="1150" y="1410"/>
                  </a:cubicBezTo>
                  <a:cubicBezTo>
                    <a:pt x="1150" y="1441"/>
                    <a:pt x="1165" y="1476"/>
                    <a:pt x="1165" y="1507"/>
                  </a:cubicBezTo>
                  <a:cubicBezTo>
                    <a:pt x="1165" y="1589"/>
                    <a:pt x="1134" y="1635"/>
                    <a:pt x="1068" y="1686"/>
                  </a:cubicBezTo>
                  <a:cubicBezTo>
                    <a:pt x="1022" y="1748"/>
                    <a:pt x="940" y="1767"/>
                    <a:pt x="812" y="1767"/>
                  </a:cubicBezTo>
                  <a:cubicBezTo>
                    <a:pt x="664" y="1767"/>
                    <a:pt x="552" y="1732"/>
                    <a:pt x="486" y="1651"/>
                  </a:cubicBezTo>
                  <a:cubicBezTo>
                    <a:pt x="424" y="1589"/>
                    <a:pt x="373" y="1492"/>
                    <a:pt x="373" y="1360"/>
                  </a:cubicBezTo>
                  <a:lnTo>
                    <a:pt x="373" y="1297"/>
                  </a:lnTo>
                  <a:lnTo>
                    <a:pt x="0" y="1297"/>
                  </a:lnTo>
                  <a:lnTo>
                    <a:pt x="0" y="1379"/>
                  </a:lnTo>
                  <a:cubicBezTo>
                    <a:pt x="0" y="1492"/>
                    <a:pt x="16" y="1589"/>
                    <a:pt x="51" y="1686"/>
                  </a:cubicBezTo>
                  <a:cubicBezTo>
                    <a:pt x="82" y="1767"/>
                    <a:pt x="132" y="1845"/>
                    <a:pt x="194" y="1911"/>
                  </a:cubicBezTo>
                  <a:cubicBezTo>
                    <a:pt x="276" y="1977"/>
                    <a:pt x="358" y="2039"/>
                    <a:pt x="455" y="2074"/>
                  </a:cubicBezTo>
                  <a:cubicBezTo>
                    <a:pt x="552" y="2105"/>
                    <a:pt x="680" y="2121"/>
                    <a:pt x="812" y="2121"/>
                  </a:cubicBezTo>
                  <a:cubicBezTo>
                    <a:pt x="925" y="2121"/>
                    <a:pt x="1022" y="2121"/>
                    <a:pt x="1119" y="2090"/>
                  </a:cubicBezTo>
                  <a:cubicBezTo>
                    <a:pt x="1216" y="2059"/>
                    <a:pt x="1297" y="2008"/>
                    <a:pt x="1344" y="1962"/>
                  </a:cubicBezTo>
                  <a:cubicBezTo>
                    <a:pt x="1410" y="1911"/>
                    <a:pt x="1457" y="1845"/>
                    <a:pt x="1507" y="1767"/>
                  </a:cubicBezTo>
                  <a:cubicBezTo>
                    <a:pt x="1538" y="1686"/>
                    <a:pt x="1554" y="1604"/>
                    <a:pt x="1554" y="1507"/>
                  </a:cubicBezTo>
                  <a:lnTo>
                    <a:pt x="1554" y="1476"/>
                  </a:lnTo>
                  <a:cubicBezTo>
                    <a:pt x="1554" y="1297"/>
                    <a:pt x="1492" y="1150"/>
                    <a:pt x="1375" y="1068"/>
                  </a:cubicBezTo>
                  <a:cubicBezTo>
                    <a:pt x="1263" y="971"/>
                    <a:pt x="1103" y="909"/>
                    <a:pt x="890" y="874"/>
                  </a:cubicBezTo>
                  <a:cubicBezTo>
                    <a:pt x="812" y="859"/>
                    <a:pt x="730" y="843"/>
                    <a:pt x="680" y="827"/>
                  </a:cubicBezTo>
                  <a:cubicBezTo>
                    <a:pt x="633" y="812"/>
                    <a:pt x="583" y="777"/>
                    <a:pt x="552" y="761"/>
                  </a:cubicBezTo>
                  <a:cubicBezTo>
                    <a:pt x="521" y="746"/>
                    <a:pt x="486" y="715"/>
                    <a:pt x="470" y="680"/>
                  </a:cubicBezTo>
                  <a:cubicBezTo>
                    <a:pt x="455" y="649"/>
                    <a:pt x="455" y="633"/>
                    <a:pt x="455" y="583"/>
                  </a:cubicBezTo>
                  <a:cubicBezTo>
                    <a:pt x="455" y="521"/>
                    <a:pt x="486" y="470"/>
                    <a:pt x="536" y="424"/>
                  </a:cubicBezTo>
                  <a:cubicBezTo>
                    <a:pt x="598" y="389"/>
                    <a:pt x="664" y="373"/>
                    <a:pt x="761" y="373"/>
                  </a:cubicBezTo>
                  <a:cubicBezTo>
                    <a:pt x="890" y="373"/>
                    <a:pt x="971" y="408"/>
                    <a:pt x="1037" y="455"/>
                  </a:cubicBezTo>
                  <a:cubicBezTo>
                    <a:pt x="1103" y="521"/>
                    <a:pt x="1134" y="583"/>
                    <a:pt x="1134" y="664"/>
                  </a:cubicBezTo>
                  <a:lnTo>
                    <a:pt x="1134" y="746"/>
                  </a:lnTo>
                  <a:lnTo>
                    <a:pt x="1523" y="746"/>
                  </a:lnTo>
                  <a:lnTo>
                    <a:pt x="1523" y="633"/>
                  </a:lnTo>
                  <a:cubicBezTo>
                    <a:pt x="1523" y="552"/>
                    <a:pt x="1507" y="470"/>
                    <a:pt x="1472" y="389"/>
                  </a:cubicBezTo>
                  <a:cubicBezTo>
                    <a:pt x="1441" y="326"/>
                    <a:pt x="1395" y="260"/>
                    <a:pt x="1329" y="194"/>
                  </a:cubicBezTo>
                  <a:cubicBezTo>
                    <a:pt x="1263" y="132"/>
                    <a:pt x="1181" y="97"/>
                    <a:pt x="1084" y="66"/>
                  </a:cubicBezTo>
                  <a:cubicBezTo>
                    <a:pt x="1006" y="20"/>
                    <a:pt x="890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3"/>
            <p:cNvSpPr/>
            <p:nvPr/>
          </p:nvSpPr>
          <p:spPr>
            <a:xfrm>
              <a:off x="3156500" y="2075375"/>
              <a:ext cx="33225" cy="51000"/>
            </a:xfrm>
            <a:custGeom>
              <a:avLst/>
              <a:gdLst/>
              <a:ahLst/>
              <a:cxnLst/>
              <a:rect l="l" t="t" r="r" b="b"/>
              <a:pathLst>
                <a:path w="1329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1329" y="2040"/>
                  </a:lnTo>
                  <a:lnTo>
                    <a:pt x="1329" y="1667"/>
                  </a:lnTo>
                  <a:lnTo>
                    <a:pt x="389" y="1667"/>
                  </a:lnTo>
                  <a:lnTo>
                    <a:pt x="389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294" y="37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3"/>
            <p:cNvSpPr/>
            <p:nvPr/>
          </p:nvSpPr>
          <p:spPr>
            <a:xfrm>
              <a:off x="3243100" y="2074125"/>
              <a:ext cx="37600" cy="53025"/>
            </a:xfrm>
            <a:custGeom>
              <a:avLst/>
              <a:gdLst/>
              <a:ahLst/>
              <a:cxnLst/>
              <a:rect l="l" t="t" r="r" b="b"/>
              <a:pathLst>
                <a:path w="1504" h="2121" extrusionOk="0">
                  <a:moveTo>
                    <a:pt x="758" y="827"/>
                  </a:moveTo>
                  <a:cubicBezTo>
                    <a:pt x="696" y="827"/>
                    <a:pt x="630" y="843"/>
                    <a:pt x="583" y="894"/>
                  </a:cubicBezTo>
                  <a:cubicBezTo>
                    <a:pt x="533" y="940"/>
                    <a:pt x="517" y="1006"/>
                    <a:pt x="517" y="1068"/>
                  </a:cubicBezTo>
                  <a:cubicBezTo>
                    <a:pt x="517" y="1134"/>
                    <a:pt x="533" y="1200"/>
                    <a:pt x="583" y="1247"/>
                  </a:cubicBezTo>
                  <a:cubicBezTo>
                    <a:pt x="630" y="1297"/>
                    <a:pt x="696" y="1313"/>
                    <a:pt x="758" y="1313"/>
                  </a:cubicBezTo>
                  <a:cubicBezTo>
                    <a:pt x="824" y="1313"/>
                    <a:pt x="875" y="1297"/>
                    <a:pt x="921" y="1247"/>
                  </a:cubicBezTo>
                  <a:cubicBezTo>
                    <a:pt x="972" y="1200"/>
                    <a:pt x="1003" y="1134"/>
                    <a:pt x="1003" y="1068"/>
                  </a:cubicBezTo>
                  <a:cubicBezTo>
                    <a:pt x="1003" y="1006"/>
                    <a:pt x="972" y="940"/>
                    <a:pt x="921" y="894"/>
                  </a:cubicBezTo>
                  <a:cubicBezTo>
                    <a:pt x="875" y="843"/>
                    <a:pt x="824" y="827"/>
                    <a:pt x="758" y="827"/>
                  </a:cubicBezTo>
                  <a:close/>
                  <a:moveTo>
                    <a:pt x="758" y="358"/>
                  </a:moveTo>
                  <a:cubicBezTo>
                    <a:pt x="824" y="358"/>
                    <a:pt x="875" y="373"/>
                    <a:pt x="921" y="389"/>
                  </a:cubicBezTo>
                  <a:cubicBezTo>
                    <a:pt x="972" y="424"/>
                    <a:pt x="1003" y="455"/>
                    <a:pt x="1034" y="486"/>
                  </a:cubicBezTo>
                  <a:cubicBezTo>
                    <a:pt x="1069" y="536"/>
                    <a:pt x="1084" y="583"/>
                    <a:pt x="1100" y="633"/>
                  </a:cubicBezTo>
                  <a:cubicBezTo>
                    <a:pt x="1115" y="699"/>
                    <a:pt x="1115" y="746"/>
                    <a:pt x="1115" y="812"/>
                  </a:cubicBezTo>
                  <a:lnTo>
                    <a:pt x="1115" y="1313"/>
                  </a:lnTo>
                  <a:cubicBezTo>
                    <a:pt x="1115" y="1395"/>
                    <a:pt x="1115" y="1441"/>
                    <a:pt x="1100" y="1507"/>
                  </a:cubicBezTo>
                  <a:cubicBezTo>
                    <a:pt x="1100" y="1554"/>
                    <a:pt x="1069" y="1604"/>
                    <a:pt x="1034" y="1651"/>
                  </a:cubicBezTo>
                  <a:cubicBezTo>
                    <a:pt x="1018" y="1686"/>
                    <a:pt x="972" y="1717"/>
                    <a:pt x="921" y="1748"/>
                  </a:cubicBezTo>
                  <a:cubicBezTo>
                    <a:pt x="890" y="1767"/>
                    <a:pt x="824" y="1783"/>
                    <a:pt x="758" y="1783"/>
                  </a:cubicBezTo>
                  <a:cubicBezTo>
                    <a:pt x="680" y="1783"/>
                    <a:pt x="630" y="1767"/>
                    <a:pt x="583" y="1748"/>
                  </a:cubicBezTo>
                  <a:cubicBezTo>
                    <a:pt x="533" y="1717"/>
                    <a:pt x="502" y="1686"/>
                    <a:pt x="467" y="1651"/>
                  </a:cubicBezTo>
                  <a:cubicBezTo>
                    <a:pt x="436" y="1604"/>
                    <a:pt x="420" y="1554"/>
                    <a:pt x="405" y="1507"/>
                  </a:cubicBezTo>
                  <a:cubicBezTo>
                    <a:pt x="389" y="1441"/>
                    <a:pt x="389" y="1395"/>
                    <a:pt x="389" y="1313"/>
                  </a:cubicBezTo>
                  <a:lnTo>
                    <a:pt x="389" y="812"/>
                  </a:lnTo>
                  <a:cubicBezTo>
                    <a:pt x="389" y="746"/>
                    <a:pt x="389" y="699"/>
                    <a:pt x="405" y="633"/>
                  </a:cubicBezTo>
                  <a:cubicBezTo>
                    <a:pt x="420" y="583"/>
                    <a:pt x="436" y="536"/>
                    <a:pt x="467" y="486"/>
                  </a:cubicBezTo>
                  <a:cubicBezTo>
                    <a:pt x="502" y="455"/>
                    <a:pt x="533" y="424"/>
                    <a:pt x="583" y="389"/>
                  </a:cubicBezTo>
                  <a:cubicBezTo>
                    <a:pt x="630" y="373"/>
                    <a:pt x="696" y="358"/>
                    <a:pt x="758" y="358"/>
                  </a:cubicBezTo>
                  <a:close/>
                  <a:moveTo>
                    <a:pt x="758" y="0"/>
                  </a:moveTo>
                  <a:cubicBezTo>
                    <a:pt x="517" y="0"/>
                    <a:pt x="339" y="82"/>
                    <a:pt x="210" y="229"/>
                  </a:cubicBezTo>
                  <a:cubicBezTo>
                    <a:pt x="63" y="373"/>
                    <a:pt x="1" y="583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63" y="1783"/>
                    <a:pt x="210" y="1911"/>
                  </a:cubicBezTo>
                  <a:cubicBezTo>
                    <a:pt x="339" y="2059"/>
                    <a:pt x="517" y="2121"/>
                    <a:pt x="758" y="2121"/>
                  </a:cubicBezTo>
                  <a:cubicBezTo>
                    <a:pt x="987" y="2121"/>
                    <a:pt x="1182" y="2059"/>
                    <a:pt x="1310" y="1911"/>
                  </a:cubicBezTo>
                  <a:cubicBezTo>
                    <a:pt x="1438" y="1783"/>
                    <a:pt x="1504" y="1573"/>
                    <a:pt x="1504" y="1297"/>
                  </a:cubicBezTo>
                  <a:lnTo>
                    <a:pt x="1504" y="843"/>
                  </a:lnTo>
                  <a:cubicBezTo>
                    <a:pt x="1504" y="583"/>
                    <a:pt x="1438" y="373"/>
                    <a:pt x="1310" y="229"/>
                  </a:cubicBezTo>
                  <a:cubicBezTo>
                    <a:pt x="1182" y="82"/>
                    <a:pt x="987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3"/>
            <p:cNvSpPr/>
            <p:nvPr/>
          </p:nvSpPr>
          <p:spPr>
            <a:xfrm>
              <a:off x="3288350" y="2075375"/>
              <a:ext cx="36450" cy="51775"/>
            </a:xfrm>
            <a:custGeom>
              <a:avLst/>
              <a:gdLst/>
              <a:ahLst/>
              <a:cxnLst/>
              <a:rect l="l" t="t" r="r" b="b"/>
              <a:pathLst>
                <a:path w="1458" h="2071" extrusionOk="0">
                  <a:moveTo>
                    <a:pt x="16" y="1"/>
                  </a:moveTo>
                  <a:lnTo>
                    <a:pt x="16" y="374"/>
                  </a:lnTo>
                  <a:lnTo>
                    <a:pt x="1038" y="374"/>
                  </a:lnTo>
                  <a:lnTo>
                    <a:pt x="1038" y="420"/>
                  </a:lnTo>
                  <a:lnTo>
                    <a:pt x="537" y="552"/>
                  </a:lnTo>
                  <a:lnTo>
                    <a:pt x="537" y="1166"/>
                  </a:lnTo>
                  <a:lnTo>
                    <a:pt x="762" y="1166"/>
                  </a:lnTo>
                  <a:cubicBezTo>
                    <a:pt x="844" y="1166"/>
                    <a:pt x="925" y="1181"/>
                    <a:pt x="987" y="1232"/>
                  </a:cubicBezTo>
                  <a:cubicBezTo>
                    <a:pt x="1038" y="1263"/>
                    <a:pt x="1069" y="1329"/>
                    <a:pt x="1069" y="1426"/>
                  </a:cubicBezTo>
                  <a:cubicBezTo>
                    <a:pt x="1069" y="1504"/>
                    <a:pt x="1038" y="1585"/>
                    <a:pt x="987" y="1636"/>
                  </a:cubicBezTo>
                  <a:cubicBezTo>
                    <a:pt x="941" y="1682"/>
                    <a:pt x="859" y="1717"/>
                    <a:pt x="746" y="1717"/>
                  </a:cubicBezTo>
                  <a:cubicBezTo>
                    <a:pt x="634" y="1717"/>
                    <a:pt x="537" y="1682"/>
                    <a:pt x="486" y="1601"/>
                  </a:cubicBezTo>
                  <a:cubicBezTo>
                    <a:pt x="424" y="1539"/>
                    <a:pt x="389" y="1457"/>
                    <a:pt x="389" y="1360"/>
                  </a:cubicBezTo>
                  <a:lnTo>
                    <a:pt x="389" y="1263"/>
                  </a:lnTo>
                  <a:lnTo>
                    <a:pt x="1" y="1263"/>
                  </a:lnTo>
                  <a:lnTo>
                    <a:pt x="1" y="1391"/>
                  </a:lnTo>
                  <a:cubicBezTo>
                    <a:pt x="1" y="1473"/>
                    <a:pt x="16" y="1570"/>
                    <a:pt x="51" y="1651"/>
                  </a:cubicBezTo>
                  <a:cubicBezTo>
                    <a:pt x="98" y="1733"/>
                    <a:pt x="148" y="1815"/>
                    <a:pt x="210" y="1877"/>
                  </a:cubicBezTo>
                  <a:cubicBezTo>
                    <a:pt x="277" y="1943"/>
                    <a:pt x="358" y="1989"/>
                    <a:pt x="440" y="2024"/>
                  </a:cubicBezTo>
                  <a:cubicBezTo>
                    <a:pt x="537" y="2055"/>
                    <a:pt x="649" y="2071"/>
                    <a:pt x="762" y="2071"/>
                  </a:cubicBezTo>
                  <a:cubicBezTo>
                    <a:pt x="875" y="2071"/>
                    <a:pt x="972" y="2055"/>
                    <a:pt x="1053" y="2024"/>
                  </a:cubicBezTo>
                  <a:cubicBezTo>
                    <a:pt x="1150" y="1989"/>
                    <a:pt x="1216" y="1958"/>
                    <a:pt x="1279" y="1892"/>
                  </a:cubicBezTo>
                  <a:cubicBezTo>
                    <a:pt x="1329" y="1830"/>
                    <a:pt x="1376" y="1764"/>
                    <a:pt x="1411" y="1682"/>
                  </a:cubicBezTo>
                  <a:cubicBezTo>
                    <a:pt x="1442" y="1620"/>
                    <a:pt x="1457" y="1523"/>
                    <a:pt x="1457" y="1442"/>
                  </a:cubicBezTo>
                  <a:lnTo>
                    <a:pt x="1457" y="1407"/>
                  </a:lnTo>
                  <a:cubicBezTo>
                    <a:pt x="1457" y="1310"/>
                    <a:pt x="1442" y="1232"/>
                    <a:pt x="1411" y="1166"/>
                  </a:cubicBezTo>
                  <a:cubicBezTo>
                    <a:pt x="1376" y="1084"/>
                    <a:pt x="1329" y="1038"/>
                    <a:pt x="1279" y="987"/>
                  </a:cubicBezTo>
                  <a:cubicBezTo>
                    <a:pt x="1216" y="941"/>
                    <a:pt x="1166" y="906"/>
                    <a:pt x="1084" y="890"/>
                  </a:cubicBezTo>
                  <a:cubicBezTo>
                    <a:pt x="1022" y="859"/>
                    <a:pt x="956" y="844"/>
                    <a:pt x="875" y="844"/>
                  </a:cubicBezTo>
                  <a:lnTo>
                    <a:pt x="813" y="844"/>
                  </a:lnTo>
                  <a:lnTo>
                    <a:pt x="813" y="793"/>
                  </a:lnTo>
                  <a:lnTo>
                    <a:pt x="1345" y="63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3"/>
            <p:cNvSpPr/>
            <p:nvPr/>
          </p:nvSpPr>
          <p:spPr>
            <a:xfrm>
              <a:off x="3331675" y="2075375"/>
              <a:ext cx="39625" cy="51000"/>
            </a:xfrm>
            <a:custGeom>
              <a:avLst/>
              <a:gdLst/>
              <a:ahLst/>
              <a:cxnLst/>
              <a:rect l="l" t="t" r="r" b="b"/>
              <a:pathLst>
                <a:path w="1585" h="2040" extrusionOk="0">
                  <a:moveTo>
                    <a:pt x="905" y="195"/>
                  </a:moveTo>
                  <a:lnTo>
                    <a:pt x="905" y="1279"/>
                  </a:lnTo>
                  <a:lnTo>
                    <a:pt x="322" y="1279"/>
                  </a:lnTo>
                  <a:lnTo>
                    <a:pt x="322" y="1232"/>
                  </a:lnTo>
                  <a:lnTo>
                    <a:pt x="858" y="195"/>
                  </a:lnTo>
                  <a:close/>
                  <a:moveTo>
                    <a:pt x="567" y="1"/>
                  </a:moveTo>
                  <a:lnTo>
                    <a:pt x="0" y="1115"/>
                  </a:lnTo>
                  <a:lnTo>
                    <a:pt x="0" y="1651"/>
                  </a:lnTo>
                  <a:lnTo>
                    <a:pt x="905" y="1651"/>
                  </a:lnTo>
                  <a:lnTo>
                    <a:pt x="905" y="2040"/>
                  </a:lnTo>
                  <a:lnTo>
                    <a:pt x="1293" y="2040"/>
                  </a:lnTo>
                  <a:lnTo>
                    <a:pt x="1293" y="1651"/>
                  </a:lnTo>
                  <a:lnTo>
                    <a:pt x="1585" y="1651"/>
                  </a:lnTo>
                  <a:lnTo>
                    <a:pt x="1585" y="1279"/>
                  </a:lnTo>
                  <a:lnTo>
                    <a:pt x="1293" y="1279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3"/>
            <p:cNvSpPr/>
            <p:nvPr/>
          </p:nvSpPr>
          <p:spPr>
            <a:xfrm>
              <a:off x="3377400" y="2075375"/>
              <a:ext cx="38475" cy="51775"/>
            </a:xfrm>
            <a:custGeom>
              <a:avLst/>
              <a:gdLst/>
              <a:ahLst/>
              <a:cxnLst/>
              <a:rect l="l" t="t" r="r" b="b"/>
              <a:pathLst>
                <a:path w="1539" h="2071" extrusionOk="0">
                  <a:moveTo>
                    <a:pt x="32" y="1"/>
                  </a:moveTo>
                  <a:lnTo>
                    <a:pt x="32" y="1135"/>
                  </a:lnTo>
                  <a:lnTo>
                    <a:pt x="665" y="1135"/>
                  </a:lnTo>
                  <a:cubicBezTo>
                    <a:pt x="665" y="1100"/>
                    <a:pt x="696" y="1069"/>
                    <a:pt x="727" y="1038"/>
                  </a:cubicBezTo>
                  <a:cubicBezTo>
                    <a:pt x="762" y="1018"/>
                    <a:pt x="808" y="1003"/>
                    <a:pt x="859" y="1003"/>
                  </a:cubicBezTo>
                  <a:cubicBezTo>
                    <a:pt x="956" y="1003"/>
                    <a:pt x="1018" y="1038"/>
                    <a:pt x="1069" y="1084"/>
                  </a:cubicBezTo>
                  <a:cubicBezTo>
                    <a:pt x="1115" y="1150"/>
                    <a:pt x="1150" y="1232"/>
                    <a:pt x="1150" y="1345"/>
                  </a:cubicBezTo>
                  <a:cubicBezTo>
                    <a:pt x="1150" y="1457"/>
                    <a:pt x="1115" y="1554"/>
                    <a:pt x="1053" y="1620"/>
                  </a:cubicBezTo>
                  <a:cubicBezTo>
                    <a:pt x="971" y="1682"/>
                    <a:pt x="874" y="1717"/>
                    <a:pt x="762" y="1717"/>
                  </a:cubicBezTo>
                  <a:cubicBezTo>
                    <a:pt x="630" y="1717"/>
                    <a:pt x="533" y="1682"/>
                    <a:pt x="470" y="1620"/>
                  </a:cubicBezTo>
                  <a:cubicBezTo>
                    <a:pt x="420" y="1539"/>
                    <a:pt x="389" y="1457"/>
                    <a:pt x="389" y="1360"/>
                  </a:cubicBezTo>
                  <a:lnTo>
                    <a:pt x="389" y="1329"/>
                  </a:lnTo>
                  <a:lnTo>
                    <a:pt x="0" y="1329"/>
                  </a:lnTo>
                  <a:lnTo>
                    <a:pt x="0" y="1391"/>
                  </a:lnTo>
                  <a:cubicBezTo>
                    <a:pt x="0" y="1488"/>
                    <a:pt x="16" y="1585"/>
                    <a:pt x="47" y="1667"/>
                  </a:cubicBezTo>
                  <a:cubicBezTo>
                    <a:pt x="82" y="1749"/>
                    <a:pt x="129" y="1830"/>
                    <a:pt x="195" y="1877"/>
                  </a:cubicBezTo>
                  <a:cubicBezTo>
                    <a:pt x="261" y="1943"/>
                    <a:pt x="338" y="1989"/>
                    <a:pt x="435" y="2024"/>
                  </a:cubicBezTo>
                  <a:cubicBezTo>
                    <a:pt x="533" y="2055"/>
                    <a:pt x="649" y="2071"/>
                    <a:pt x="762" y="2071"/>
                  </a:cubicBezTo>
                  <a:cubicBezTo>
                    <a:pt x="890" y="2071"/>
                    <a:pt x="1003" y="2055"/>
                    <a:pt x="1100" y="2024"/>
                  </a:cubicBezTo>
                  <a:cubicBezTo>
                    <a:pt x="1197" y="1974"/>
                    <a:pt x="1263" y="1927"/>
                    <a:pt x="1344" y="1846"/>
                  </a:cubicBezTo>
                  <a:cubicBezTo>
                    <a:pt x="1406" y="1780"/>
                    <a:pt x="1457" y="1698"/>
                    <a:pt x="1488" y="1620"/>
                  </a:cubicBezTo>
                  <a:cubicBezTo>
                    <a:pt x="1523" y="1523"/>
                    <a:pt x="1539" y="1426"/>
                    <a:pt x="1539" y="1329"/>
                  </a:cubicBezTo>
                  <a:lnTo>
                    <a:pt x="1539" y="1310"/>
                  </a:lnTo>
                  <a:cubicBezTo>
                    <a:pt x="1539" y="1213"/>
                    <a:pt x="1523" y="1115"/>
                    <a:pt x="1488" y="1038"/>
                  </a:cubicBezTo>
                  <a:cubicBezTo>
                    <a:pt x="1457" y="956"/>
                    <a:pt x="1426" y="890"/>
                    <a:pt x="1375" y="824"/>
                  </a:cubicBezTo>
                  <a:cubicBezTo>
                    <a:pt x="1329" y="762"/>
                    <a:pt x="1263" y="727"/>
                    <a:pt x="1181" y="696"/>
                  </a:cubicBezTo>
                  <a:cubicBezTo>
                    <a:pt x="1100" y="665"/>
                    <a:pt x="1018" y="630"/>
                    <a:pt x="921" y="630"/>
                  </a:cubicBezTo>
                  <a:cubicBezTo>
                    <a:pt x="793" y="630"/>
                    <a:pt x="696" y="665"/>
                    <a:pt x="614" y="727"/>
                  </a:cubicBezTo>
                  <a:cubicBezTo>
                    <a:pt x="552" y="777"/>
                    <a:pt x="501" y="844"/>
                    <a:pt x="470" y="921"/>
                  </a:cubicBezTo>
                  <a:lnTo>
                    <a:pt x="420" y="921"/>
                  </a:lnTo>
                  <a:lnTo>
                    <a:pt x="420" y="374"/>
                  </a:lnTo>
                  <a:lnTo>
                    <a:pt x="1391" y="374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3"/>
            <p:cNvSpPr/>
            <p:nvPr/>
          </p:nvSpPr>
          <p:spPr>
            <a:xfrm>
              <a:off x="3424300" y="2075375"/>
              <a:ext cx="32850" cy="51000"/>
            </a:xfrm>
            <a:custGeom>
              <a:avLst/>
              <a:gdLst/>
              <a:ahLst/>
              <a:cxnLst/>
              <a:rect l="l" t="t" r="r" b="b"/>
              <a:pathLst>
                <a:path w="1314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8" y="1197"/>
                  </a:lnTo>
                  <a:lnTo>
                    <a:pt x="1298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313" y="374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3"/>
            <p:cNvSpPr/>
            <p:nvPr/>
          </p:nvSpPr>
          <p:spPr>
            <a:xfrm>
              <a:off x="3473250" y="2102075"/>
              <a:ext cx="23125" cy="8475"/>
            </a:xfrm>
            <a:custGeom>
              <a:avLst/>
              <a:gdLst/>
              <a:ahLst/>
              <a:cxnLst/>
              <a:rect l="l" t="t" r="r" b="b"/>
              <a:pathLst>
                <a:path w="925" h="339" extrusionOk="0">
                  <a:moveTo>
                    <a:pt x="0" y="1"/>
                  </a:moveTo>
                  <a:lnTo>
                    <a:pt x="0" y="339"/>
                  </a:lnTo>
                  <a:lnTo>
                    <a:pt x="924" y="339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3"/>
            <p:cNvSpPr/>
            <p:nvPr/>
          </p:nvSpPr>
          <p:spPr>
            <a:xfrm>
              <a:off x="3512575" y="2075375"/>
              <a:ext cx="37200" cy="51000"/>
            </a:xfrm>
            <a:custGeom>
              <a:avLst/>
              <a:gdLst/>
              <a:ahLst/>
              <a:cxnLst/>
              <a:rect l="l" t="t" r="r" b="b"/>
              <a:pathLst>
                <a:path w="1488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197"/>
                  </a:lnTo>
                  <a:lnTo>
                    <a:pt x="466" y="1197"/>
                  </a:lnTo>
                  <a:lnTo>
                    <a:pt x="1033" y="2040"/>
                  </a:lnTo>
                  <a:lnTo>
                    <a:pt x="1488" y="2040"/>
                  </a:lnTo>
                  <a:lnTo>
                    <a:pt x="1488" y="2024"/>
                  </a:lnTo>
                  <a:lnTo>
                    <a:pt x="823" y="1053"/>
                  </a:lnTo>
                  <a:lnTo>
                    <a:pt x="823" y="987"/>
                  </a:lnTo>
                  <a:lnTo>
                    <a:pt x="1457" y="16"/>
                  </a:lnTo>
                  <a:lnTo>
                    <a:pt x="1457" y="1"/>
                  </a:lnTo>
                  <a:lnTo>
                    <a:pt x="1018" y="1"/>
                  </a:lnTo>
                  <a:lnTo>
                    <a:pt x="466" y="844"/>
                  </a:lnTo>
                  <a:lnTo>
                    <a:pt x="388" y="844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0" name="Google Shape;2260;p23"/>
          <p:cNvGrpSpPr/>
          <p:nvPr/>
        </p:nvGrpSpPr>
        <p:grpSpPr>
          <a:xfrm>
            <a:off x="6128346" y="4871638"/>
            <a:ext cx="1094458" cy="448178"/>
            <a:chOff x="2882950" y="840525"/>
            <a:chExt cx="388450" cy="159075"/>
          </a:xfrm>
        </p:grpSpPr>
        <p:sp>
          <p:nvSpPr>
            <p:cNvPr id="2261" name="Google Shape;2261;p23"/>
            <p:cNvSpPr/>
            <p:nvPr/>
          </p:nvSpPr>
          <p:spPr>
            <a:xfrm>
              <a:off x="2887025" y="844600"/>
              <a:ext cx="379900" cy="148500"/>
            </a:xfrm>
            <a:custGeom>
              <a:avLst/>
              <a:gdLst/>
              <a:ahLst/>
              <a:cxnLst/>
              <a:rect l="l" t="t" r="r" b="b"/>
              <a:pathLst>
                <a:path w="15196" h="5940" extrusionOk="0">
                  <a:moveTo>
                    <a:pt x="15133" y="67"/>
                  </a:moveTo>
                  <a:lnTo>
                    <a:pt x="15133" y="5874"/>
                  </a:lnTo>
                  <a:lnTo>
                    <a:pt x="67" y="5874"/>
                  </a:lnTo>
                  <a:lnTo>
                    <a:pt x="67" y="67"/>
                  </a:lnTo>
                  <a:close/>
                  <a:moveTo>
                    <a:pt x="1" y="1"/>
                  </a:moveTo>
                  <a:lnTo>
                    <a:pt x="1" y="5940"/>
                  </a:lnTo>
                  <a:lnTo>
                    <a:pt x="15195" y="5940"/>
                  </a:lnTo>
                  <a:lnTo>
                    <a:pt x="15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3"/>
            <p:cNvSpPr/>
            <p:nvPr/>
          </p:nvSpPr>
          <p:spPr>
            <a:xfrm>
              <a:off x="2882950" y="8405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" y="1652"/>
                  </a:lnTo>
                  <a:lnTo>
                    <a:pt x="486" y="1652"/>
                  </a:lnTo>
                  <a:lnTo>
                    <a:pt x="486" y="486"/>
                  </a:lnTo>
                  <a:lnTo>
                    <a:pt x="1651" y="48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3"/>
            <p:cNvSpPr/>
            <p:nvPr/>
          </p:nvSpPr>
          <p:spPr>
            <a:xfrm>
              <a:off x="3229700" y="840525"/>
              <a:ext cx="41700" cy="41300"/>
            </a:xfrm>
            <a:custGeom>
              <a:avLst/>
              <a:gdLst/>
              <a:ahLst/>
              <a:cxnLst/>
              <a:rect l="l" t="t" r="r" b="b"/>
              <a:pathLst>
                <a:path w="1668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182" y="486"/>
                  </a:lnTo>
                  <a:lnTo>
                    <a:pt x="1182" y="1652"/>
                  </a:lnTo>
                  <a:lnTo>
                    <a:pt x="1667" y="1652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3"/>
            <p:cNvSpPr/>
            <p:nvPr/>
          </p:nvSpPr>
          <p:spPr>
            <a:xfrm>
              <a:off x="3230100" y="957925"/>
              <a:ext cx="41300" cy="41675"/>
            </a:xfrm>
            <a:custGeom>
              <a:avLst/>
              <a:gdLst/>
              <a:ahLst/>
              <a:cxnLst/>
              <a:rect l="l" t="t" r="r" b="b"/>
              <a:pathLst>
                <a:path w="1652" h="1667" extrusionOk="0">
                  <a:moveTo>
                    <a:pt x="1150" y="1"/>
                  </a:moveTo>
                  <a:lnTo>
                    <a:pt x="1150" y="1166"/>
                  </a:lnTo>
                  <a:lnTo>
                    <a:pt x="0" y="1166"/>
                  </a:lnTo>
                  <a:lnTo>
                    <a:pt x="0" y="1667"/>
                  </a:lnTo>
                  <a:lnTo>
                    <a:pt x="1651" y="1667"/>
                  </a:lnTo>
                  <a:lnTo>
                    <a:pt x="1651" y="116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3"/>
            <p:cNvSpPr/>
            <p:nvPr/>
          </p:nvSpPr>
          <p:spPr>
            <a:xfrm>
              <a:off x="2882950" y="9579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1651"/>
                  </a:lnTo>
                  <a:lnTo>
                    <a:pt x="1651" y="1651"/>
                  </a:lnTo>
                  <a:lnTo>
                    <a:pt x="1651" y="1166"/>
                  </a:lnTo>
                  <a:lnTo>
                    <a:pt x="486" y="1166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3"/>
            <p:cNvSpPr/>
            <p:nvPr/>
          </p:nvSpPr>
          <p:spPr>
            <a:xfrm>
              <a:off x="2908875" y="866850"/>
              <a:ext cx="6050" cy="98775"/>
            </a:xfrm>
            <a:custGeom>
              <a:avLst/>
              <a:gdLst/>
              <a:ahLst/>
              <a:cxnLst/>
              <a:rect l="l" t="t" r="r" b="b"/>
              <a:pathLst>
                <a:path w="242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42" y="395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3"/>
            <p:cNvSpPr/>
            <p:nvPr/>
          </p:nvSpPr>
          <p:spPr>
            <a:xfrm>
              <a:off x="2918200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3"/>
            <p:cNvSpPr/>
            <p:nvPr/>
          </p:nvSpPr>
          <p:spPr>
            <a:xfrm>
              <a:off x="296025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3"/>
            <p:cNvSpPr/>
            <p:nvPr/>
          </p:nvSpPr>
          <p:spPr>
            <a:xfrm>
              <a:off x="3000750" y="867225"/>
              <a:ext cx="2825" cy="98800"/>
            </a:xfrm>
            <a:custGeom>
              <a:avLst/>
              <a:gdLst/>
              <a:ahLst/>
              <a:cxnLst/>
              <a:rect l="l" t="t" r="r" b="b"/>
              <a:pathLst>
                <a:path w="11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3"/>
            <p:cNvSpPr/>
            <p:nvPr/>
          </p:nvSpPr>
          <p:spPr>
            <a:xfrm>
              <a:off x="2923450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3"/>
            <p:cNvSpPr/>
            <p:nvPr/>
          </p:nvSpPr>
          <p:spPr>
            <a:xfrm>
              <a:off x="2946950" y="866850"/>
              <a:ext cx="11275" cy="98775"/>
            </a:xfrm>
            <a:custGeom>
              <a:avLst/>
              <a:gdLst/>
              <a:ahLst/>
              <a:cxnLst/>
              <a:rect l="l" t="t" r="r" b="b"/>
              <a:pathLst>
                <a:path w="451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1" y="39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3"/>
            <p:cNvSpPr/>
            <p:nvPr/>
          </p:nvSpPr>
          <p:spPr>
            <a:xfrm>
              <a:off x="2987350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3"/>
            <p:cNvSpPr/>
            <p:nvPr/>
          </p:nvSpPr>
          <p:spPr>
            <a:xfrm>
              <a:off x="2965100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23"/>
            <p:cNvSpPr/>
            <p:nvPr/>
          </p:nvSpPr>
          <p:spPr>
            <a:xfrm>
              <a:off x="2975200" y="866850"/>
              <a:ext cx="9350" cy="98775"/>
            </a:xfrm>
            <a:custGeom>
              <a:avLst/>
              <a:gdLst/>
              <a:ahLst/>
              <a:cxnLst/>
              <a:rect l="l" t="t" r="r" b="b"/>
              <a:pathLst>
                <a:path w="374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373" y="395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23"/>
            <p:cNvSpPr/>
            <p:nvPr/>
          </p:nvSpPr>
          <p:spPr>
            <a:xfrm>
              <a:off x="3040750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32" y="395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23"/>
            <p:cNvSpPr/>
            <p:nvPr/>
          </p:nvSpPr>
          <p:spPr>
            <a:xfrm>
              <a:off x="308327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23"/>
            <p:cNvSpPr/>
            <p:nvPr/>
          </p:nvSpPr>
          <p:spPr>
            <a:xfrm>
              <a:off x="3123275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33" y="3951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3"/>
            <p:cNvSpPr/>
            <p:nvPr/>
          </p:nvSpPr>
          <p:spPr>
            <a:xfrm>
              <a:off x="3046475" y="866850"/>
              <a:ext cx="18950" cy="98775"/>
            </a:xfrm>
            <a:custGeom>
              <a:avLst/>
              <a:gdLst/>
              <a:ahLst/>
              <a:cxnLst/>
              <a:rect l="l" t="t" r="r" b="b"/>
              <a:pathLst>
                <a:path w="758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58" y="3951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3"/>
            <p:cNvSpPr/>
            <p:nvPr/>
          </p:nvSpPr>
          <p:spPr>
            <a:xfrm>
              <a:off x="30698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3"/>
            <p:cNvSpPr/>
            <p:nvPr/>
          </p:nvSpPr>
          <p:spPr>
            <a:xfrm>
              <a:off x="31103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3"/>
            <p:cNvSpPr/>
            <p:nvPr/>
          </p:nvSpPr>
          <p:spPr>
            <a:xfrm>
              <a:off x="308812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3"/>
            <p:cNvSpPr/>
            <p:nvPr/>
          </p:nvSpPr>
          <p:spPr>
            <a:xfrm>
              <a:off x="309785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3"/>
            <p:cNvSpPr/>
            <p:nvPr/>
          </p:nvSpPr>
          <p:spPr>
            <a:xfrm>
              <a:off x="30095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3"/>
            <p:cNvSpPr/>
            <p:nvPr/>
          </p:nvSpPr>
          <p:spPr>
            <a:xfrm>
              <a:off x="3026175" y="866850"/>
              <a:ext cx="11400" cy="98775"/>
            </a:xfrm>
            <a:custGeom>
              <a:avLst/>
              <a:gdLst/>
              <a:ahLst/>
              <a:cxnLst/>
              <a:rect l="l" t="t" r="r" b="b"/>
              <a:pathLst>
                <a:path w="456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3"/>
            <p:cNvSpPr/>
            <p:nvPr/>
          </p:nvSpPr>
          <p:spPr>
            <a:xfrm>
              <a:off x="314640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8" y="39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3"/>
            <p:cNvSpPr/>
            <p:nvPr/>
          </p:nvSpPr>
          <p:spPr>
            <a:xfrm>
              <a:off x="318882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3"/>
            <p:cNvSpPr/>
            <p:nvPr/>
          </p:nvSpPr>
          <p:spPr>
            <a:xfrm>
              <a:off x="3228925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3"/>
            <p:cNvSpPr/>
            <p:nvPr/>
          </p:nvSpPr>
          <p:spPr>
            <a:xfrm>
              <a:off x="3152025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3"/>
            <p:cNvSpPr/>
            <p:nvPr/>
          </p:nvSpPr>
          <p:spPr>
            <a:xfrm>
              <a:off x="3175125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67" y="395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3"/>
            <p:cNvSpPr/>
            <p:nvPr/>
          </p:nvSpPr>
          <p:spPr>
            <a:xfrm>
              <a:off x="321592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3"/>
            <p:cNvSpPr/>
            <p:nvPr/>
          </p:nvSpPr>
          <p:spPr>
            <a:xfrm>
              <a:off x="319367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3"/>
            <p:cNvSpPr/>
            <p:nvPr/>
          </p:nvSpPr>
          <p:spPr>
            <a:xfrm>
              <a:off x="320340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3"/>
            <p:cNvSpPr/>
            <p:nvPr/>
          </p:nvSpPr>
          <p:spPr>
            <a:xfrm>
              <a:off x="3131450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66" y="395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294" name="Google Shape;2294;p23"/>
          <p:cNvCxnSpPr/>
          <p:nvPr/>
        </p:nvCxnSpPr>
        <p:spPr>
          <a:xfrm>
            <a:off x="1688113" y="4744725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95" name="Google Shape;2295;p23"/>
          <p:cNvGrpSpPr/>
          <p:nvPr/>
        </p:nvGrpSpPr>
        <p:grpSpPr>
          <a:xfrm>
            <a:off x="3086163" y="4842075"/>
            <a:ext cx="1107700" cy="196800"/>
            <a:chOff x="3458075" y="4871650"/>
            <a:chExt cx="1107700" cy="196800"/>
          </a:xfrm>
        </p:grpSpPr>
        <p:sp>
          <p:nvSpPr>
            <p:cNvPr id="2296" name="Google Shape;2296;p23"/>
            <p:cNvSpPr/>
            <p:nvPr/>
          </p:nvSpPr>
          <p:spPr>
            <a:xfrm>
              <a:off x="3458075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3"/>
            <p:cNvSpPr/>
            <p:nvPr/>
          </p:nvSpPr>
          <p:spPr>
            <a:xfrm>
              <a:off x="3761708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3"/>
            <p:cNvSpPr/>
            <p:nvPr/>
          </p:nvSpPr>
          <p:spPr>
            <a:xfrm>
              <a:off x="4065342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3"/>
            <p:cNvSpPr/>
            <p:nvPr/>
          </p:nvSpPr>
          <p:spPr>
            <a:xfrm>
              <a:off x="4368975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0" name="Google Shape;2300;p23"/>
          <p:cNvGrpSpPr/>
          <p:nvPr/>
        </p:nvGrpSpPr>
        <p:grpSpPr>
          <a:xfrm>
            <a:off x="7715586" y="4890576"/>
            <a:ext cx="988717" cy="99798"/>
            <a:chOff x="3020150" y="1675225"/>
            <a:chExt cx="525550" cy="53050"/>
          </a:xfrm>
        </p:grpSpPr>
        <p:sp>
          <p:nvSpPr>
            <p:cNvPr id="2301" name="Google Shape;2301;p23"/>
            <p:cNvSpPr/>
            <p:nvPr/>
          </p:nvSpPr>
          <p:spPr>
            <a:xfrm>
              <a:off x="3020150" y="1675225"/>
              <a:ext cx="37625" cy="53050"/>
            </a:xfrm>
            <a:custGeom>
              <a:avLst/>
              <a:gdLst/>
              <a:ahLst/>
              <a:cxnLst/>
              <a:rect l="l" t="t" r="r" b="b"/>
              <a:pathLst>
                <a:path w="1505" h="2122" extrusionOk="0">
                  <a:moveTo>
                    <a:pt x="762" y="0"/>
                  </a:moveTo>
                  <a:cubicBezTo>
                    <a:pt x="646" y="0"/>
                    <a:pt x="549" y="16"/>
                    <a:pt x="451" y="66"/>
                  </a:cubicBezTo>
                  <a:cubicBezTo>
                    <a:pt x="354" y="97"/>
                    <a:pt x="277" y="164"/>
                    <a:pt x="211" y="226"/>
                  </a:cubicBezTo>
                  <a:cubicBezTo>
                    <a:pt x="145" y="292"/>
                    <a:pt x="98" y="389"/>
                    <a:pt x="63" y="486"/>
                  </a:cubicBezTo>
                  <a:cubicBezTo>
                    <a:pt x="32" y="599"/>
                    <a:pt x="1" y="711"/>
                    <a:pt x="1" y="843"/>
                  </a:cubicBezTo>
                  <a:lnTo>
                    <a:pt x="1" y="1294"/>
                  </a:lnTo>
                  <a:cubicBezTo>
                    <a:pt x="1" y="1570"/>
                    <a:pt x="82" y="1764"/>
                    <a:pt x="211" y="1911"/>
                  </a:cubicBezTo>
                  <a:cubicBezTo>
                    <a:pt x="339" y="2055"/>
                    <a:pt x="533" y="2121"/>
                    <a:pt x="762" y="2121"/>
                  </a:cubicBezTo>
                  <a:cubicBezTo>
                    <a:pt x="1003" y="2121"/>
                    <a:pt x="1197" y="2055"/>
                    <a:pt x="1325" y="1927"/>
                  </a:cubicBezTo>
                  <a:cubicBezTo>
                    <a:pt x="1442" y="1799"/>
                    <a:pt x="1504" y="1620"/>
                    <a:pt x="1504" y="1375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5"/>
                  </a:lnTo>
                  <a:cubicBezTo>
                    <a:pt x="1131" y="1426"/>
                    <a:pt x="1116" y="1472"/>
                    <a:pt x="1116" y="1523"/>
                  </a:cubicBezTo>
                  <a:cubicBezTo>
                    <a:pt x="1100" y="1570"/>
                    <a:pt x="1085" y="1620"/>
                    <a:pt x="1053" y="1651"/>
                  </a:cubicBezTo>
                  <a:cubicBezTo>
                    <a:pt x="1034" y="1682"/>
                    <a:pt x="987" y="1717"/>
                    <a:pt x="937" y="1748"/>
                  </a:cubicBezTo>
                  <a:cubicBezTo>
                    <a:pt x="906" y="1764"/>
                    <a:pt x="840" y="1779"/>
                    <a:pt x="762" y="1779"/>
                  </a:cubicBezTo>
                  <a:cubicBezTo>
                    <a:pt x="696" y="1779"/>
                    <a:pt x="630" y="1764"/>
                    <a:pt x="599" y="1748"/>
                  </a:cubicBezTo>
                  <a:cubicBezTo>
                    <a:pt x="549" y="1717"/>
                    <a:pt x="502" y="1682"/>
                    <a:pt x="471" y="1651"/>
                  </a:cubicBezTo>
                  <a:cubicBezTo>
                    <a:pt x="451" y="1605"/>
                    <a:pt x="420" y="1554"/>
                    <a:pt x="405" y="1507"/>
                  </a:cubicBezTo>
                  <a:cubicBezTo>
                    <a:pt x="405" y="1441"/>
                    <a:pt x="389" y="1391"/>
                    <a:pt x="389" y="1329"/>
                  </a:cubicBezTo>
                  <a:lnTo>
                    <a:pt x="389" y="808"/>
                  </a:lnTo>
                  <a:cubicBezTo>
                    <a:pt x="389" y="746"/>
                    <a:pt x="405" y="696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0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0"/>
                    <a:pt x="1019" y="455"/>
                    <a:pt x="1053" y="486"/>
                  </a:cubicBezTo>
                  <a:cubicBezTo>
                    <a:pt x="1085" y="517"/>
                    <a:pt x="1100" y="567"/>
                    <a:pt x="1100" y="614"/>
                  </a:cubicBezTo>
                  <a:cubicBezTo>
                    <a:pt x="1116" y="665"/>
                    <a:pt x="1131" y="711"/>
                    <a:pt x="1131" y="762"/>
                  </a:cubicBezTo>
                  <a:lnTo>
                    <a:pt x="1131" y="808"/>
                  </a:lnTo>
                  <a:lnTo>
                    <a:pt x="1504" y="808"/>
                  </a:lnTo>
                  <a:lnTo>
                    <a:pt x="1504" y="762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0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16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3"/>
            <p:cNvSpPr/>
            <p:nvPr/>
          </p:nvSpPr>
          <p:spPr>
            <a:xfrm>
              <a:off x="3065025" y="1675225"/>
              <a:ext cx="37300" cy="53050"/>
            </a:xfrm>
            <a:custGeom>
              <a:avLst/>
              <a:gdLst/>
              <a:ahLst/>
              <a:cxnLst/>
              <a:rect l="l" t="t" r="r" b="b"/>
              <a:pathLst>
                <a:path w="1492" h="2122" extrusionOk="0">
                  <a:moveTo>
                    <a:pt x="746" y="358"/>
                  </a:moveTo>
                  <a:cubicBezTo>
                    <a:pt x="812" y="358"/>
                    <a:pt x="874" y="373"/>
                    <a:pt x="909" y="389"/>
                  </a:cubicBezTo>
                  <a:cubicBezTo>
                    <a:pt x="956" y="420"/>
                    <a:pt x="1006" y="455"/>
                    <a:pt x="1022" y="486"/>
                  </a:cubicBezTo>
                  <a:cubicBezTo>
                    <a:pt x="1053" y="536"/>
                    <a:pt x="1084" y="583"/>
                    <a:pt x="1084" y="633"/>
                  </a:cubicBezTo>
                  <a:cubicBezTo>
                    <a:pt x="1103" y="696"/>
                    <a:pt x="1119" y="746"/>
                    <a:pt x="1119" y="808"/>
                  </a:cubicBezTo>
                  <a:lnTo>
                    <a:pt x="1119" y="1313"/>
                  </a:lnTo>
                  <a:cubicBezTo>
                    <a:pt x="1119" y="1375"/>
                    <a:pt x="1103" y="1441"/>
                    <a:pt x="1103" y="1507"/>
                  </a:cubicBezTo>
                  <a:cubicBezTo>
                    <a:pt x="1084" y="1554"/>
                    <a:pt x="1068" y="1605"/>
                    <a:pt x="1037" y="1651"/>
                  </a:cubicBezTo>
                  <a:cubicBezTo>
                    <a:pt x="1006" y="1682"/>
                    <a:pt x="971" y="1717"/>
                    <a:pt x="925" y="1748"/>
                  </a:cubicBezTo>
                  <a:cubicBezTo>
                    <a:pt x="874" y="1764"/>
                    <a:pt x="812" y="1779"/>
                    <a:pt x="746" y="1779"/>
                  </a:cubicBezTo>
                  <a:cubicBezTo>
                    <a:pt x="680" y="1779"/>
                    <a:pt x="618" y="1764"/>
                    <a:pt x="567" y="1748"/>
                  </a:cubicBezTo>
                  <a:cubicBezTo>
                    <a:pt x="521" y="1717"/>
                    <a:pt x="486" y="1682"/>
                    <a:pt x="455" y="1651"/>
                  </a:cubicBezTo>
                  <a:cubicBezTo>
                    <a:pt x="424" y="1605"/>
                    <a:pt x="404" y="1554"/>
                    <a:pt x="389" y="1507"/>
                  </a:cubicBezTo>
                  <a:cubicBezTo>
                    <a:pt x="389" y="1441"/>
                    <a:pt x="373" y="1375"/>
                    <a:pt x="373" y="1313"/>
                  </a:cubicBezTo>
                  <a:lnTo>
                    <a:pt x="373" y="808"/>
                  </a:lnTo>
                  <a:cubicBezTo>
                    <a:pt x="373" y="746"/>
                    <a:pt x="389" y="696"/>
                    <a:pt x="404" y="633"/>
                  </a:cubicBezTo>
                  <a:cubicBezTo>
                    <a:pt x="404" y="583"/>
                    <a:pt x="439" y="536"/>
                    <a:pt x="470" y="486"/>
                  </a:cubicBezTo>
                  <a:cubicBezTo>
                    <a:pt x="486" y="455"/>
                    <a:pt x="536" y="420"/>
                    <a:pt x="583" y="389"/>
                  </a:cubicBezTo>
                  <a:cubicBezTo>
                    <a:pt x="618" y="373"/>
                    <a:pt x="680" y="358"/>
                    <a:pt x="746" y="358"/>
                  </a:cubicBezTo>
                  <a:close/>
                  <a:moveTo>
                    <a:pt x="746" y="0"/>
                  </a:moveTo>
                  <a:cubicBezTo>
                    <a:pt x="521" y="0"/>
                    <a:pt x="327" y="82"/>
                    <a:pt x="195" y="226"/>
                  </a:cubicBezTo>
                  <a:cubicBezTo>
                    <a:pt x="66" y="373"/>
                    <a:pt x="0" y="567"/>
                    <a:pt x="0" y="843"/>
                  </a:cubicBezTo>
                  <a:lnTo>
                    <a:pt x="0" y="1294"/>
                  </a:lnTo>
                  <a:cubicBezTo>
                    <a:pt x="0" y="1570"/>
                    <a:pt x="66" y="1764"/>
                    <a:pt x="195" y="1911"/>
                  </a:cubicBezTo>
                  <a:cubicBezTo>
                    <a:pt x="327" y="2055"/>
                    <a:pt x="521" y="2121"/>
                    <a:pt x="746" y="2121"/>
                  </a:cubicBezTo>
                  <a:cubicBezTo>
                    <a:pt x="987" y="2121"/>
                    <a:pt x="1166" y="2055"/>
                    <a:pt x="1298" y="1911"/>
                  </a:cubicBezTo>
                  <a:cubicBezTo>
                    <a:pt x="1426" y="1764"/>
                    <a:pt x="1492" y="1570"/>
                    <a:pt x="1492" y="1294"/>
                  </a:cubicBezTo>
                  <a:lnTo>
                    <a:pt x="1492" y="843"/>
                  </a:lnTo>
                  <a:cubicBezTo>
                    <a:pt x="1492" y="567"/>
                    <a:pt x="1426" y="373"/>
                    <a:pt x="1298" y="226"/>
                  </a:cubicBezTo>
                  <a:cubicBezTo>
                    <a:pt x="1166" y="82"/>
                    <a:pt x="987" y="0"/>
                    <a:pt x="7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3"/>
            <p:cNvSpPr/>
            <p:nvPr/>
          </p:nvSpPr>
          <p:spPr>
            <a:xfrm>
              <a:off x="3110375" y="1676475"/>
              <a:ext cx="35650" cy="51025"/>
            </a:xfrm>
            <a:custGeom>
              <a:avLst/>
              <a:gdLst/>
              <a:ahLst/>
              <a:cxnLst/>
              <a:rect l="l" t="t" r="r" b="b"/>
              <a:pathLst>
                <a:path w="1426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95"/>
                  </a:lnTo>
                  <a:lnTo>
                    <a:pt x="435" y="195"/>
                  </a:lnTo>
                  <a:lnTo>
                    <a:pt x="680" y="2040"/>
                  </a:lnTo>
                  <a:lnTo>
                    <a:pt x="1426" y="2040"/>
                  </a:lnTo>
                  <a:lnTo>
                    <a:pt x="1426" y="1"/>
                  </a:lnTo>
                  <a:lnTo>
                    <a:pt x="1053" y="1"/>
                  </a:lnTo>
                  <a:lnTo>
                    <a:pt x="1053" y="1846"/>
                  </a:lnTo>
                  <a:lnTo>
                    <a:pt x="987" y="184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3"/>
            <p:cNvSpPr/>
            <p:nvPr/>
          </p:nvSpPr>
          <p:spPr>
            <a:xfrm>
              <a:off x="3156875" y="1676475"/>
              <a:ext cx="32850" cy="51025"/>
            </a:xfrm>
            <a:custGeom>
              <a:avLst/>
              <a:gdLst/>
              <a:ahLst/>
              <a:cxnLst/>
              <a:rect l="l" t="t" r="r" b="b"/>
              <a:pathLst>
                <a:path w="1314" h="2041" extrusionOk="0">
                  <a:moveTo>
                    <a:pt x="1" y="1"/>
                  </a:moveTo>
                  <a:lnTo>
                    <a:pt x="1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4" y="1197"/>
                  </a:lnTo>
                  <a:lnTo>
                    <a:pt x="1294" y="824"/>
                  </a:lnTo>
                  <a:lnTo>
                    <a:pt x="389" y="824"/>
                  </a:lnTo>
                  <a:lnTo>
                    <a:pt x="389" y="354"/>
                  </a:lnTo>
                  <a:lnTo>
                    <a:pt x="1314" y="354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3"/>
            <p:cNvSpPr/>
            <p:nvPr/>
          </p:nvSpPr>
          <p:spPr>
            <a:xfrm>
              <a:off x="3200175" y="1676475"/>
              <a:ext cx="34400" cy="51025"/>
            </a:xfrm>
            <a:custGeom>
              <a:avLst/>
              <a:gdLst/>
              <a:ahLst/>
              <a:cxnLst/>
              <a:rect l="l" t="t" r="r" b="b"/>
              <a:pathLst>
                <a:path w="1376" h="2041" extrusionOk="0">
                  <a:moveTo>
                    <a:pt x="1" y="1"/>
                  </a:moveTo>
                  <a:lnTo>
                    <a:pt x="1" y="354"/>
                  </a:lnTo>
                  <a:lnTo>
                    <a:pt x="502" y="354"/>
                  </a:lnTo>
                  <a:lnTo>
                    <a:pt x="502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1376" y="2040"/>
                  </a:lnTo>
                  <a:lnTo>
                    <a:pt x="1376" y="1667"/>
                  </a:lnTo>
                  <a:lnTo>
                    <a:pt x="875" y="1667"/>
                  </a:lnTo>
                  <a:lnTo>
                    <a:pt x="875" y="354"/>
                  </a:lnTo>
                  <a:lnTo>
                    <a:pt x="1376" y="354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3"/>
            <p:cNvSpPr/>
            <p:nvPr/>
          </p:nvSpPr>
          <p:spPr>
            <a:xfrm>
              <a:off x="3243100" y="1676475"/>
              <a:ext cx="37225" cy="51025"/>
            </a:xfrm>
            <a:custGeom>
              <a:avLst/>
              <a:gdLst/>
              <a:ahLst/>
              <a:cxnLst/>
              <a:rect l="l" t="t" r="r" b="b"/>
              <a:pathLst>
                <a:path w="1489" h="2041" extrusionOk="0">
                  <a:moveTo>
                    <a:pt x="743" y="354"/>
                  </a:moveTo>
                  <a:cubicBezTo>
                    <a:pt x="875" y="354"/>
                    <a:pt x="972" y="389"/>
                    <a:pt x="1018" y="451"/>
                  </a:cubicBezTo>
                  <a:cubicBezTo>
                    <a:pt x="1069" y="517"/>
                    <a:pt x="1100" y="599"/>
                    <a:pt x="1100" y="712"/>
                  </a:cubicBezTo>
                  <a:lnTo>
                    <a:pt x="1100" y="1279"/>
                  </a:lnTo>
                  <a:cubicBezTo>
                    <a:pt x="1100" y="1407"/>
                    <a:pt x="1069" y="1504"/>
                    <a:pt x="1018" y="1570"/>
                  </a:cubicBezTo>
                  <a:cubicBezTo>
                    <a:pt x="972" y="1632"/>
                    <a:pt x="875" y="1667"/>
                    <a:pt x="743" y="1667"/>
                  </a:cubicBezTo>
                  <a:lnTo>
                    <a:pt x="583" y="1667"/>
                  </a:lnTo>
                  <a:lnTo>
                    <a:pt x="583" y="354"/>
                  </a:lnTo>
                  <a:close/>
                  <a:moveTo>
                    <a:pt x="1" y="1"/>
                  </a:moveTo>
                  <a:lnTo>
                    <a:pt x="1" y="354"/>
                  </a:lnTo>
                  <a:lnTo>
                    <a:pt x="195" y="354"/>
                  </a:lnTo>
                  <a:lnTo>
                    <a:pt x="195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743" y="2040"/>
                  </a:lnTo>
                  <a:cubicBezTo>
                    <a:pt x="987" y="2040"/>
                    <a:pt x="1182" y="1974"/>
                    <a:pt x="1294" y="1861"/>
                  </a:cubicBezTo>
                  <a:cubicBezTo>
                    <a:pt x="1422" y="1749"/>
                    <a:pt x="1488" y="1555"/>
                    <a:pt x="1488" y="1310"/>
                  </a:cubicBezTo>
                  <a:lnTo>
                    <a:pt x="1488" y="712"/>
                  </a:lnTo>
                  <a:cubicBezTo>
                    <a:pt x="1488" y="467"/>
                    <a:pt x="1422" y="292"/>
                    <a:pt x="1294" y="176"/>
                  </a:cubicBezTo>
                  <a:cubicBezTo>
                    <a:pt x="1182" y="47"/>
                    <a:pt x="987" y="1"/>
                    <a:pt x="7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23"/>
            <p:cNvSpPr/>
            <p:nvPr/>
          </p:nvSpPr>
          <p:spPr>
            <a:xfrm>
              <a:off x="3290400" y="1676475"/>
              <a:ext cx="32850" cy="51025"/>
            </a:xfrm>
            <a:custGeom>
              <a:avLst/>
              <a:gdLst/>
              <a:ahLst/>
              <a:cxnLst/>
              <a:rect l="l" t="t" r="r" b="b"/>
              <a:pathLst>
                <a:path w="1314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1313" y="2040"/>
                  </a:lnTo>
                  <a:lnTo>
                    <a:pt x="1313" y="1667"/>
                  </a:lnTo>
                  <a:lnTo>
                    <a:pt x="373" y="1667"/>
                  </a:lnTo>
                  <a:lnTo>
                    <a:pt x="373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73" y="824"/>
                  </a:lnTo>
                  <a:lnTo>
                    <a:pt x="373" y="354"/>
                  </a:lnTo>
                  <a:lnTo>
                    <a:pt x="1278" y="354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23"/>
            <p:cNvSpPr/>
            <p:nvPr/>
          </p:nvSpPr>
          <p:spPr>
            <a:xfrm>
              <a:off x="3333325" y="1676475"/>
              <a:ext cx="35550" cy="51025"/>
            </a:xfrm>
            <a:custGeom>
              <a:avLst/>
              <a:gdLst/>
              <a:ahLst/>
              <a:cxnLst/>
              <a:rect l="l" t="t" r="r" b="b"/>
              <a:pathLst>
                <a:path w="1422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95"/>
                  </a:lnTo>
                  <a:lnTo>
                    <a:pt x="435" y="195"/>
                  </a:lnTo>
                  <a:lnTo>
                    <a:pt x="680" y="2040"/>
                  </a:lnTo>
                  <a:lnTo>
                    <a:pt x="1422" y="2040"/>
                  </a:lnTo>
                  <a:lnTo>
                    <a:pt x="1422" y="1"/>
                  </a:lnTo>
                  <a:lnTo>
                    <a:pt x="1033" y="1"/>
                  </a:lnTo>
                  <a:lnTo>
                    <a:pt x="1033" y="1846"/>
                  </a:lnTo>
                  <a:lnTo>
                    <a:pt x="987" y="18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23"/>
            <p:cNvSpPr/>
            <p:nvPr/>
          </p:nvSpPr>
          <p:spPr>
            <a:xfrm>
              <a:off x="3377000" y="1675225"/>
              <a:ext cx="37625" cy="53050"/>
            </a:xfrm>
            <a:custGeom>
              <a:avLst/>
              <a:gdLst/>
              <a:ahLst/>
              <a:cxnLst/>
              <a:rect l="l" t="t" r="r" b="b"/>
              <a:pathLst>
                <a:path w="1505" h="2122" extrusionOk="0">
                  <a:moveTo>
                    <a:pt x="762" y="0"/>
                  </a:moveTo>
                  <a:cubicBezTo>
                    <a:pt x="630" y="0"/>
                    <a:pt x="533" y="16"/>
                    <a:pt x="436" y="66"/>
                  </a:cubicBezTo>
                  <a:cubicBezTo>
                    <a:pt x="339" y="97"/>
                    <a:pt x="257" y="164"/>
                    <a:pt x="195" y="226"/>
                  </a:cubicBezTo>
                  <a:cubicBezTo>
                    <a:pt x="129" y="292"/>
                    <a:pt x="82" y="389"/>
                    <a:pt x="48" y="486"/>
                  </a:cubicBezTo>
                  <a:cubicBezTo>
                    <a:pt x="16" y="599"/>
                    <a:pt x="1" y="711"/>
                    <a:pt x="1" y="843"/>
                  </a:cubicBezTo>
                  <a:lnTo>
                    <a:pt x="1" y="1294"/>
                  </a:lnTo>
                  <a:cubicBezTo>
                    <a:pt x="1" y="1570"/>
                    <a:pt x="63" y="1764"/>
                    <a:pt x="195" y="1911"/>
                  </a:cubicBezTo>
                  <a:cubicBezTo>
                    <a:pt x="339" y="2055"/>
                    <a:pt x="517" y="2121"/>
                    <a:pt x="762" y="2121"/>
                  </a:cubicBezTo>
                  <a:cubicBezTo>
                    <a:pt x="1003" y="2121"/>
                    <a:pt x="1182" y="2055"/>
                    <a:pt x="1310" y="1927"/>
                  </a:cubicBezTo>
                  <a:cubicBezTo>
                    <a:pt x="1442" y="1799"/>
                    <a:pt x="1504" y="1620"/>
                    <a:pt x="1504" y="1375"/>
                  </a:cubicBezTo>
                  <a:lnTo>
                    <a:pt x="1504" y="1313"/>
                  </a:lnTo>
                  <a:lnTo>
                    <a:pt x="1116" y="1313"/>
                  </a:lnTo>
                  <a:lnTo>
                    <a:pt x="1116" y="1375"/>
                  </a:lnTo>
                  <a:cubicBezTo>
                    <a:pt x="1116" y="1426"/>
                    <a:pt x="1116" y="1472"/>
                    <a:pt x="1100" y="1523"/>
                  </a:cubicBezTo>
                  <a:cubicBezTo>
                    <a:pt x="1085" y="1570"/>
                    <a:pt x="1069" y="1620"/>
                    <a:pt x="1053" y="1651"/>
                  </a:cubicBezTo>
                  <a:cubicBezTo>
                    <a:pt x="1019" y="1682"/>
                    <a:pt x="987" y="1717"/>
                    <a:pt x="937" y="1748"/>
                  </a:cubicBezTo>
                  <a:cubicBezTo>
                    <a:pt x="890" y="1764"/>
                    <a:pt x="824" y="1779"/>
                    <a:pt x="762" y="1779"/>
                  </a:cubicBezTo>
                  <a:cubicBezTo>
                    <a:pt x="681" y="1779"/>
                    <a:pt x="630" y="1764"/>
                    <a:pt x="584" y="1748"/>
                  </a:cubicBezTo>
                  <a:cubicBezTo>
                    <a:pt x="533" y="1717"/>
                    <a:pt x="486" y="1682"/>
                    <a:pt x="471" y="1651"/>
                  </a:cubicBezTo>
                  <a:cubicBezTo>
                    <a:pt x="436" y="1605"/>
                    <a:pt x="420" y="1554"/>
                    <a:pt x="405" y="1507"/>
                  </a:cubicBezTo>
                  <a:cubicBezTo>
                    <a:pt x="389" y="1441"/>
                    <a:pt x="374" y="1391"/>
                    <a:pt x="374" y="1329"/>
                  </a:cubicBezTo>
                  <a:lnTo>
                    <a:pt x="374" y="808"/>
                  </a:lnTo>
                  <a:cubicBezTo>
                    <a:pt x="374" y="746"/>
                    <a:pt x="389" y="696"/>
                    <a:pt x="405" y="633"/>
                  </a:cubicBezTo>
                  <a:cubicBezTo>
                    <a:pt x="420" y="583"/>
                    <a:pt x="436" y="536"/>
                    <a:pt x="471" y="486"/>
                  </a:cubicBezTo>
                  <a:cubicBezTo>
                    <a:pt x="502" y="455"/>
                    <a:pt x="533" y="420"/>
                    <a:pt x="584" y="389"/>
                  </a:cubicBezTo>
                  <a:cubicBezTo>
                    <a:pt x="630" y="373"/>
                    <a:pt x="696" y="358"/>
                    <a:pt x="762" y="358"/>
                  </a:cubicBezTo>
                  <a:cubicBezTo>
                    <a:pt x="824" y="358"/>
                    <a:pt x="875" y="373"/>
                    <a:pt x="921" y="389"/>
                  </a:cubicBezTo>
                  <a:cubicBezTo>
                    <a:pt x="972" y="420"/>
                    <a:pt x="1003" y="455"/>
                    <a:pt x="1034" y="486"/>
                  </a:cubicBezTo>
                  <a:cubicBezTo>
                    <a:pt x="1069" y="517"/>
                    <a:pt x="1085" y="567"/>
                    <a:pt x="1100" y="614"/>
                  </a:cubicBezTo>
                  <a:cubicBezTo>
                    <a:pt x="1100" y="665"/>
                    <a:pt x="1116" y="711"/>
                    <a:pt x="1116" y="762"/>
                  </a:cubicBezTo>
                  <a:lnTo>
                    <a:pt x="1116" y="808"/>
                  </a:lnTo>
                  <a:lnTo>
                    <a:pt x="1504" y="808"/>
                  </a:lnTo>
                  <a:lnTo>
                    <a:pt x="1504" y="762"/>
                  </a:lnTo>
                  <a:cubicBezTo>
                    <a:pt x="1504" y="649"/>
                    <a:pt x="1488" y="536"/>
                    <a:pt x="1457" y="455"/>
                  </a:cubicBezTo>
                  <a:cubicBezTo>
                    <a:pt x="1422" y="358"/>
                    <a:pt x="1376" y="276"/>
                    <a:pt x="1310" y="210"/>
                  </a:cubicBezTo>
                  <a:cubicBezTo>
                    <a:pt x="1248" y="148"/>
                    <a:pt x="1166" y="97"/>
                    <a:pt x="1069" y="66"/>
                  </a:cubicBezTo>
                  <a:cubicBezTo>
                    <a:pt x="987" y="16"/>
                    <a:pt x="875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3"/>
            <p:cNvSpPr/>
            <p:nvPr/>
          </p:nvSpPr>
          <p:spPr>
            <a:xfrm>
              <a:off x="3423125" y="1676475"/>
              <a:ext cx="34025" cy="51025"/>
            </a:xfrm>
            <a:custGeom>
              <a:avLst/>
              <a:gdLst/>
              <a:ahLst/>
              <a:cxnLst/>
              <a:rect l="l" t="t" r="r" b="b"/>
              <a:pathLst>
                <a:path w="1361" h="2041" extrusionOk="0">
                  <a:moveTo>
                    <a:pt x="1" y="1"/>
                  </a:moveTo>
                  <a:lnTo>
                    <a:pt x="1" y="354"/>
                  </a:lnTo>
                  <a:lnTo>
                    <a:pt x="486" y="354"/>
                  </a:lnTo>
                  <a:lnTo>
                    <a:pt x="486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1360" y="2040"/>
                  </a:lnTo>
                  <a:lnTo>
                    <a:pt x="1360" y="1667"/>
                  </a:lnTo>
                  <a:lnTo>
                    <a:pt x="875" y="1667"/>
                  </a:lnTo>
                  <a:lnTo>
                    <a:pt x="875" y="354"/>
                  </a:lnTo>
                  <a:lnTo>
                    <a:pt x="1360" y="354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3"/>
            <p:cNvSpPr/>
            <p:nvPr/>
          </p:nvSpPr>
          <p:spPr>
            <a:xfrm>
              <a:off x="3463525" y="1676475"/>
              <a:ext cx="42550" cy="51025"/>
            </a:xfrm>
            <a:custGeom>
              <a:avLst/>
              <a:gdLst/>
              <a:ahLst/>
              <a:cxnLst/>
              <a:rect l="l" t="t" r="r" b="b"/>
              <a:pathLst>
                <a:path w="1702" h="2041" extrusionOk="0">
                  <a:moveTo>
                    <a:pt x="875" y="195"/>
                  </a:moveTo>
                  <a:lnTo>
                    <a:pt x="1119" y="1228"/>
                  </a:lnTo>
                  <a:lnTo>
                    <a:pt x="583" y="1228"/>
                  </a:lnTo>
                  <a:lnTo>
                    <a:pt x="828" y="195"/>
                  </a:lnTo>
                  <a:close/>
                  <a:moveTo>
                    <a:pt x="486" y="1"/>
                  </a:moveTo>
                  <a:lnTo>
                    <a:pt x="1" y="2040"/>
                  </a:lnTo>
                  <a:lnTo>
                    <a:pt x="408" y="2040"/>
                  </a:lnTo>
                  <a:lnTo>
                    <a:pt x="506" y="1601"/>
                  </a:lnTo>
                  <a:lnTo>
                    <a:pt x="1201" y="1601"/>
                  </a:lnTo>
                  <a:lnTo>
                    <a:pt x="1298" y="2040"/>
                  </a:lnTo>
                  <a:lnTo>
                    <a:pt x="1702" y="2040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3"/>
            <p:cNvSpPr/>
            <p:nvPr/>
          </p:nvSpPr>
          <p:spPr>
            <a:xfrm>
              <a:off x="3512950" y="1676475"/>
              <a:ext cx="32750" cy="51025"/>
            </a:xfrm>
            <a:custGeom>
              <a:avLst/>
              <a:gdLst/>
              <a:ahLst/>
              <a:cxnLst/>
              <a:rect l="l" t="t" r="r" b="b"/>
              <a:pathLst>
                <a:path w="1310" h="2041" extrusionOk="0">
                  <a:moveTo>
                    <a:pt x="1" y="1"/>
                  </a:moveTo>
                  <a:lnTo>
                    <a:pt x="1" y="2040"/>
                  </a:lnTo>
                  <a:lnTo>
                    <a:pt x="1310" y="2040"/>
                  </a:lnTo>
                  <a:lnTo>
                    <a:pt x="1310" y="1667"/>
                  </a:lnTo>
                  <a:lnTo>
                    <a:pt x="389" y="1667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313" name="Google Shape;2313;p23"/>
          <p:cNvCxnSpPr/>
          <p:nvPr/>
        </p:nvCxnSpPr>
        <p:spPr>
          <a:xfrm>
            <a:off x="6675575" y="2471525"/>
            <a:ext cx="24486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14" name="Google Shape;2314;p23"/>
          <p:cNvGrpSpPr/>
          <p:nvPr/>
        </p:nvGrpSpPr>
        <p:grpSpPr>
          <a:xfrm>
            <a:off x="7254094" y="1146549"/>
            <a:ext cx="149021" cy="136643"/>
            <a:chOff x="2488150" y="1686025"/>
            <a:chExt cx="184500" cy="169175"/>
          </a:xfrm>
        </p:grpSpPr>
        <p:sp>
          <p:nvSpPr>
            <p:cNvPr id="2315" name="Google Shape;2315;p23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3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7" name="Google Shape;2317;p23"/>
          <p:cNvGrpSpPr/>
          <p:nvPr/>
        </p:nvGrpSpPr>
        <p:grpSpPr>
          <a:xfrm rot="3583626">
            <a:off x="8529336" y="633578"/>
            <a:ext cx="171098" cy="156886"/>
            <a:chOff x="2488150" y="1686025"/>
            <a:chExt cx="184500" cy="169175"/>
          </a:xfrm>
        </p:grpSpPr>
        <p:sp>
          <p:nvSpPr>
            <p:cNvPr id="2318" name="Google Shape;2318;p23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3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0" name="Google Shape;2320;p23"/>
          <p:cNvGrpSpPr/>
          <p:nvPr/>
        </p:nvGrpSpPr>
        <p:grpSpPr>
          <a:xfrm>
            <a:off x="7403125" y="1904050"/>
            <a:ext cx="1300875" cy="410300"/>
            <a:chOff x="827825" y="3741025"/>
            <a:chExt cx="1300875" cy="410300"/>
          </a:xfrm>
        </p:grpSpPr>
        <p:sp>
          <p:nvSpPr>
            <p:cNvPr id="2321" name="Google Shape;2321;p23"/>
            <p:cNvSpPr/>
            <p:nvPr/>
          </p:nvSpPr>
          <p:spPr>
            <a:xfrm>
              <a:off x="827825" y="3741025"/>
              <a:ext cx="104650" cy="181075"/>
            </a:xfrm>
            <a:custGeom>
              <a:avLst/>
              <a:gdLst/>
              <a:ahLst/>
              <a:cxnLst/>
              <a:rect l="l" t="t" r="r" b="b"/>
              <a:pathLst>
                <a:path w="4186" h="7243" extrusionOk="0">
                  <a:moveTo>
                    <a:pt x="3634" y="1"/>
                  </a:moveTo>
                  <a:cubicBezTo>
                    <a:pt x="3460" y="1"/>
                    <a:pt x="3295" y="98"/>
                    <a:pt x="3241" y="322"/>
                  </a:cubicBezTo>
                  <a:cubicBezTo>
                    <a:pt x="2863" y="2106"/>
                    <a:pt x="1878" y="3655"/>
                    <a:pt x="1096" y="5279"/>
                  </a:cubicBezTo>
                  <a:lnTo>
                    <a:pt x="1096" y="5279"/>
                  </a:lnTo>
                  <a:cubicBezTo>
                    <a:pt x="974" y="4475"/>
                    <a:pt x="921" y="3658"/>
                    <a:pt x="944" y="2840"/>
                  </a:cubicBezTo>
                  <a:cubicBezTo>
                    <a:pt x="944" y="2556"/>
                    <a:pt x="721" y="2414"/>
                    <a:pt x="496" y="2414"/>
                  </a:cubicBezTo>
                  <a:cubicBezTo>
                    <a:pt x="272" y="2414"/>
                    <a:pt x="45" y="2556"/>
                    <a:pt x="37" y="2840"/>
                  </a:cubicBezTo>
                  <a:cubicBezTo>
                    <a:pt x="1" y="4218"/>
                    <a:pt x="170" y="5596"/>
                    <a:pt x="505" y="6922"/>
                  </a:cubicBezTo>
                  <a:cubicBezTo>
                    <a:pt x="561" y="7141"/>
                    <a:pt x="738" y="7243"/>
                    <a:pt x="920" y="7243"/>
                  </a:cubicBezTo>
                  <a:cubicBezTo>
                    <a:pt x="1112" y="7243"/>
                    <a:pt x="1311" y="7129"/>
                    <a:pt x="1379" y="6922"/>
                  </a:cubicBezTo>
                  <a:cubicBezTo>
                    <a:pt x="2153" y="4738"/>
                    <a:pt x="3627" y="2856"/>
                    <a:pt x="4115" y="575"/>
                  </a:cubicBezTo>
                  <a:cubicBezTo>
                    <a:pt x="4186" y="229"/>
                    <a:pt x="3900" y="1"/>
                    <a:pt x="3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3"/>
            <p:cNvSpPr/>
            <p:nvPr/>
          </p:nvSpPr>
          <p:spPr>
            <a:xfrm>
              <a:off x="866025" y="3830600"/>
              <a:ext cx="217500" cy="110525"/>
            </a:xfrm>
            <a:custGeom>
              <a:avLst/>
              <a:gdLst/>
              <a:ahLst/>
              <a:cxnLst/>
              <a:rect l="l" t="t" r="r" b="b"/>
              <a:pathLst>
                <a:path w="8700" h="4421" extrusionOk="0">
                  <a:moveTo>
                    <a:pt x="2271" y="937"/>
                  </a:moveTo>
                  <a:lnTo>
                    <a:pt x="2271" y="937"/>
                  </a:lnTo>
                  <a:cubicBezTo>
                    <a:pt x="2385" y="961"/>
                    <a:pt x="2498" y="998"/>
                    <a:pt x="2606" y="1045"/>
                  </a:cubicBezTo>
                  <a:lnTo>
                    <a:pt x="2606" y="1045"/>
                  </a:lnTo>
                  <a:cubicBezTo>
                    <a:pt x="2594" y="1058"/>
                    <a:pt x="2582" y="1072"/>
                    <a:pt x="2571" y="1086"/>
                  </a:cubicBezTo>
                  <a:cubicBezTo>
                    <a:pt x="2495" y="1191"/>
                    <a:pt x="2420" y="1296"/>
                    <a:pt x="2344" y="1401"/>
                  </a:cubicBezTo>
                  <a:lnTo>
                    <a:pt x="2344" y="1401"/>
                  </a:lnTo>
                  <a:cubicBezTo>
                    <a:pt x="2336" y="1308"/>
                    <a:pt x="2327" y="1215"/>
                    <a:pt x="2317" y="1123"/>
                  </a:cubicBezTo>
                  <a:cubicBezTo>
                    <a:pt x="2312" y="1057"/>
                    <a:pt x="2297" y="994"/>
                    <a:pt x="2271" y="937"/>
                  </a:cubicBezTo>
                  <a:close/>
                  <a:moveTo>
                    <a:pt x="1419" y="1061"/>
                  </a:moveTo>
                  <a:cubicBezTo>
                    <a:pt x="1368" y="1307"/>
                    <a:pt x="1300" y="1542"/>
                    <a:pt x="1177" y="1759"/>
                  </a:cubicBezTo>
                  <a:cubicBezTo>
                    <a:pt x="1119" y="1865"/>
                    <a:pt x="1046" y="2014"/>
                    <a:pt x="957" y="2138"/>
                  </a:cubicBezTo>
                  <a:lnTo>
                    <a:pt x="957" y="2138"/>
                  </a:lnTo>
                  <a:cubicBezTo>
                    <a:pt x="946" y="2104"/>
                    <a:pt x="934" y="2069"/>
                    <a:pt x="927" y="2029"/>
                  </a:cubicBezTo>
                  <a:cubicBezTo>
                    <a:pt x="927" y="1961"/>
                    <a:pt x="927" y="1828"/>
                    <a:pt x="943" y="1743"/>
                  </a:cubicBezTo>
                  <a:cubicBezTo>
                    <a:pt x="991" y="1510"/>
                    <a:pt x="1128" y="1272"/>
                    <a:pt x="1330" y="1123"/>
                  </a:cubicBezTo>
                  <a:cubicBezTo>
                    <a:pt x="1359" y="1100"/>
                    <a:pt x="1389" y="1080"/>
                    <a:pt x="1419" y="1061"/>
                  </a:cubicBezTo>
                  <a:close/>
                  <a:moveTo>
                    <a:pt x="1011" y="2295"/>
                  </a:moveTo>
                  <a:cubicBezTo>
                    <a:pt x="1041" y="2301"/>
                    <a:pt x="1044" y="2317"/>
                    <a:pt x="1035" y="2317"/>
                  </a:cubicBezTo>
                  <a:cubicBezTo>
                    <a:pt x="1029" y="2317"/>
                    <a:pt x="1020" y="2311"/>
                    <a:pt x="1011" y="2295"/>
                  </a:cubicBezTo>
                  <a:close/>
                  <a:moveTo>
                    <a:pt x="2008" y="1"/>
                  </a:moveTo>
                  <a:cubicBezTo>
                    <a:pt x="1764" y="1"/>
                    <a:pt x="1522" y="42"/>
                    <a:pt x="1294" y="131"/>
                  </a:cubicBezTo>
                  <a:cubicBezTo>
                    <a:pt x="673" y="365"/>
                    <a:pt x="185" y="905"/>
                    <a:pt x="69" y="1574"/>
                  </a:cubicBezTo>
                  <a:cubicBezTo>
                    <a:pt x="0" y="1892"/>
                    <a:pt x="20" y="2231"/>
                    <a:pt x="153" y="2549"/>
                  </a:cubicBezTo>
                  <a:cubicBezTo>
                    <a:pt x="282" y="2868"/>
                    <a:pt x="550" y="3197"/>
                    <a:pt x="901" y="3197"/>
                  </a:cubicBezTo>
                  <a:cubicBezTo>
                    <a:pt x="957" y="3197"/>
                    <a:pt x="1016" y="3188"/>
                    <a:pt x="1076" y="3170"/>
                  </a:cubicBezTo>
                  <a:cubicBezTo>
                    <a:pt x="1270" y="3117"/>
                    <a:pt x="1442" y="2972"/>
                    <a:pt x="1584" y="2800"/>
                  </a:cubicBezTo>
                  <a:lnTo>
                    <a:pt x="1584" y="2800"/>
                  </a:lnTo>
                  <a:cubicBezTo>
                    <a:pt x="1656" y="2980"/>
                    <a:pt x="1820" y="3080"/>
                    <a:pt x="1992" y="3080"/>
                  </a:cubicBezTo>
                  <a:cubicBezTo>
                    <a:pt x="2133" y="3080"/>
                    <a:pt x="2280" y="3013"/>
                    <a:pt x="2386" y="2868"/>
                  </a:cubicBezTo>
                  <a:cubicBezTo>
                    <a:pt x="2488" y="2728"/>
                    <a:pt x="2590" y="2585"/>
                    <a:pt x="2693" y="2443"/>
                  </a:cubicBezTo>
                  <a:lnTo>
                    <a:pt x="2693" y="2443"/>
                  </a:lnTo>
                  <a:cubicBezTo>
                    <a:pt x="2816" y="3003"/>
                    <a:pt x="2980" y="3557"/>
                    <a:pt x="3191" y="4092"/>
                  </a:cubicBezTo>
                  <a:cubicBezTo>
                    <a:pt x="3277" y="4309"/>
                    <a:pt x="3451" y="4421"/>
                    <a:pt x="3629" y="4421"/>
                  </a:cubicBezTo>
                  <a:cubicBezTo>
                    <a:pt x="3768" y="4421"/>
                    <a:pt x="3911" y="4351"/>
                    <a:pt x="4013" y="4209"/>
                  </a:cubicBezTo>
                  <a:cubicBezTo>
                    <a:pt x="4243" y="3899"/>
                    <a:pt x="4468" y="3590"/>
                    <a:pt x="4688" y="3276"/>
                  </a:cubicBezTo>
                  <a:lnTo>
                    <a:pt x="4688" y="3276"/>
                  </a:lnTo>
                  <a:cubicBezTo>
                    <a:pt x="4688" y="3297"/>
                    <a:pt x="4687" y="3318"/>
                    <a:pt x="4686" y="3339"/>
                  </a:cubicBezTo>
                  <a:cubicBezTo>
                    <a:pt x="4673" y="3596"/>
                    <a:pt x="4890" y="3793"/>
                    <a:pt x="5132" y="3793"/>
                  </a:cubicBezTo>
                  <a:cubicBezTo>
                    <a:pt x="5174" y="3793"/>
                    <a:pt x="5216" y="3787"/>
                    <a:pt x="5259" y="3774"/>
                  </a:cubicBezTo>
                  <a:cubicBezTo>
                    <a:pt x="5408" y="3726"/>
                    <a:pt x="5525" y="3657"/>
                    <a:pt x="5641" y="3540"/>
                  </a:cubicBezTo>
                  <a:cubicBezTo>
                    <a:pt x="5710" y="3456"/>
                    <a:pt x="5778" y="3339"/>
                    <a:pt x="5843" y="3287"/>
                  </a:cubicBezTo>
                  <a:cubicBezTo>
                    <a:pt x="5846" y="3284"/>
                    <a:pt x="5849" y="3281"/>
                    <a:pt x="5852" y="3278"/>
                  </a:cubicBezTo>
                  <a:lnTo>
                    <a:pt x="5852" y="3278"/>
                  </a:lnTo>
                  <a:cubicBezTo>
                    <a:pt x="5891" y="3265"/>
                    <a:pt x="5920" y="3252"/>
                    <a:pt x="5964" y="3238"/>
                  </a:cubicBezTo>
                  <a:cubicBezTo>
                    <a:pt x="6044" y="3222"/>
                    <a:pt x="6113" y="3186"/>
                    <a:pt x="6181" y="3154"/>
                  </a:cubicBezTo>
                  <a:cubicBezTo>
                    <a:pt x="6314" y="3101"/>
                    <a:pt x="6431" y="3021"/>
                    <a:pt x="6532" y="2920"/>
                  </a:cubicBezTo>
                  <a:cubicBezTo>
                    <a:pt x="6761" y="2741"/>
                    <a:pt x="6939" y="2503"/>
                    <a:pt x="7052" y="2239"/>
                  </a:cubicBezTo>
                  <a:lnTo>
                    <a:pt x="7052" y="2239"/>
                  </a:lnTo>
                  <a:cubicBezTo>
                    <a:pt x="7092" y="2253"/>
                    <a:pt x="7132" y="2271"/>
                    <a:pt x="7173" y="2295"/>
                  </a:cubicBezTo>
                  <a:cubicBezTo>
                    <a:pt x="7306" y="2380"/>
                    <a:pt x="7422" y="2517"/>
                    <a:pt x="7475" y="2666"/>
                  </a:cubicBezTo>
                  <a:cubicBezTo>
                    <a:pt x="7541" y="2845"/>
                    <a:pt x="7713" y="2990"/>
                    <a:pt x="7910" y="2990"/>
                  </a:cubicBezTo>
                  <a:cubicBezTo>
                    <a:pt x="7954" y="2990"/>
                    <a:pt x="7998" y="2983"/>
                    <a:pt x="8043" y="2968"/>
                  </a:cubicBezTo>
                  <a:cubicBezTo>
                    <a:pt x="8281" y="2900"/>
                    <a:pt x="8482" y="2751"/>
                    <a:pt x="8583" y="2517"/>
                  </a:cubicBezTo>
                  <a:cubicBezTo>
                    <a:pt x="8700" y="2295"/>
                    <a:pt x="8647" y="2029"/>
                    <a:pt x="8430" y="1913"/>
                  </a:cubicBezTo>
                  <a:cubicBezTo>
                    <a:pt x="8359" y="1870"/>
                    <a:pt x="8274" y="1849"/>
                    <a:pt x="8188" y="1849"/>
                  </a:cubicBezTo>
                  <a:cubicBezTo>
                    <a:pt x="8136" y="1849"/>
                    <a:pt x="8084" y="1857"/>
                    <a:pt x="8035" y="1873"/>
                  </a:cubicBezTo>
                  <a:lnTo>
                    <a:pt x="8035" y="1873"/>
                  </a:lnTo>
                  <a:cubicBezTo>
                    <a:pt x="7946" y="1771"/>
                    <a:pt x="7843" y="1677"/>
                    <a:pt x="7725" y="1590"/>
                  </a:cubicBezTo>
                  <a:cubicBezTo>
                    <a:pt x="7592" y="1489"/>
                    <a:pt x="7439" y="1409"/>
                    <a:pt x="7273" y="1356"/>
                  </a:cubicBezTo>
                  <a:cubicBezTo>
                    <a:pt x="7244" y="1348"/>
                    <a:pt x="7211" y="1343"/>
                    <a:pt x="7177" y="1339"/>
                  </a:cubicBezTo>
                  <a:lnTo>
                    <a:pt x="7177" y="1339"/>
                  </a:lnTo>
                  <a:cubicBezTo>
                    <a:pt x="7125" y="1097"/>
                    <a:pt x="6949" y="961"/>
                    <a:pt x="6718" y="961"/>
                  </a:cubicBezTo>
                  <a:cubicBezTo>
                    <a:pt x="6685" y="961"/>
                    <a:pt x="6651" y="964"/>
                    <a:pt x="6617" y="970"/>
                  </a:cubicBezTo>
                  <a:cubicBezTo>
                    <a:pt x="6347" y="1006"/>
                    <a:pt x="6165" y="1288"/>
                    <a:pt x="6165" y="1542"/>
                  </a:cubicBezTo>
                  <a:cubicBezTo>
                    <a:pt x="6165" y="1644"/>
                    <a:pt x="6193" y="1740"/>
                    <a:pt x="6241" y="1825"/>
                  </a:cubicBezTo>
                  <a:lnTo>
                    <a:pt x="6241" y="1825"/>
                  </a:lnTo>
                  <a:cubicBezTo>
                    <a:pt x="6184" y="2008"/>
                    <a:pt x="6071" y="2172"/>
                    <a:pt x="5895" y="2279"/>
                  </a:cubicBezTo>
                  <a:cubicBezTo>
                    <a:pt x="5781" y="2363"/>
                    <a:pt x="5655" y="2402"/>
                    <a:pt x="5532" y="2446"/>
                  </a:cubicBezTo>
                  <a:lnTo>
                    <a:pt x="5532" y="2446"/>
                  </a:lnTo>
                  <a:cubicBezTo>
                    <a:pt x="5504" y="2271"/>
                    <a:pt x="5467" y="2097"/>
                    <a:pt x="5424" y="1929"/>
                  </a:cubicBezTo>
                  <a:cubicBezTo>
                    <a:pt x="5358" y="1712"/>
                    <a:pt x="5172" y="1600"/>
                    <a:pt x="4985" y="1600"/>
                  </a:cubicBezTo>
                  <a:cubicBezTo>
                    <a:pt x="4838" y="1600"/>
                    <a:pt x="4691" y="1670"/>
                    <a:pt x="4602" y="1812"/>
                  </a:cubicBezTo>
                  <a:cubicBezTo>
                    <a:pt x="4334" y="2223"/>
                    <a:pt x="4059" y="2624"/>
                    <a:pt x="3778" y="3019"/>
                  </a:cubicBezTo>
                  <a:lnTo>
                    <a:pt x="3778" y="3019"/>
                  </a:lnTo>
                  <a:cubicBezTo>
                    <a:pt x="3610" y="2460"/>
                    <a:pt x="3487" y="1891"/>
                    <a:pt x="3409" y="1324"/>
                  </a:cubicBezTo>
                  <a:cubicBezTo>
                    <a:pt x="3406" y="1293"/>
                    <a:pt x="3400" y="1263"/>
                    <a:pt x="3393" y="1234"/>
                  </a:cubicBezTo>
                  <a:lnTo>
                    <a:pt x="3393" y="1234"/>
                  </a:lnTo>
                  <a:cubicBezTo>
                    <a:pt x="3463" y="1194"/>
                    <a:pt x="3523" y="1138"/>
                    <a:pt x="3562" y="1070"/>
                  </a:cubicBezTo>
                  <a:cubicBezTo>
                    <a:pt x="3695" y="837"/>
                    <a:pt x="3594" y="603"/>
                    <a:pt x="3393" y="450"/>
                  </a:cubicBezTo>
                  <a:cubicBezTo>
                    <a:pt x="2999" y="169"/>
                    <a:pt x="2501" y="1"/>
                    <a:pt x="20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3"/>
            <p:cNvSpPr/>
            <p:nvPr/>
          </p:nvSpPr>
          <p:spPr>
            <a:xfrm>
              <a:off x="1219500" y="3779675"/>
              <a:ext cx="29850" cy="140400"/>
            </a:xfrm>
            <a:custGeom>
              <a:avLst/>
              <a:gdLst/>
              <a:ahLst/>
              <a:cxnLst/>
              <a:rect l="l" t="t" r="r" b="b"/>
              <a:pathLst>
                <a:path w="1194" h="5616" extrusionOk="0">
                  <a:moveTo>
                    <a:pt x="706" y="1"/>
                  </a:moveTo>
                  <a:cubicBezTo>
                    <a:pt x="436" y="1"/>
                    <a:pt x="287" y="202"/>
                    <a:pt x="251" y="456"/>
                  </a:cubicBezTo>
                  <a:cubicBezTo>
                    <a:pt x="65" y="2015"/>
                    <a:pt x="1" y="3595"/>
                    <a:pt x="49" y="5174"/>
                  </a:cubicBezTo>
                  <a:cubicBezTo>
                    <a:pt x="57" y="5469"/>
                    <a:pt x="284" y="5616"/>
                    <a:pt x="506" y="5616"/>
                  </a:cubicBezTo>
                  <a:cubicBezTo>
                    <a:pt x="729" y="5616"/>
                    <a:pt x="948" y="5469"/>
                    <a:pt x="940" y="5174"/>
                  </a:cubicBezTo>
                  <a:cubicBezTo>
                    <a:pt x="907" y="3595"/>
                    <a:pt x="972" y="2015"/>
                    <a:pt x="1157" y="456"/>
                  </a:cubicBezTo>
                  <a:cubicBezTo>
                    <a:pt x="1193" y="202"/>
                    <a:pt x="923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3"/>
            <p:cNvSpPr/>
            <p:nvPr/>
          </p:nvSpPr>
          <p:spPr>
            <a:xfrm>
              <a:off x="1189000" y="3778150"/>
              <a:ext cx="351575" cy="147275"/>
            </a:xfrm>
            <a:custGeom>
              <a:avLst/>
              <a:gdLst/>
              <a:ahLst/>
              <a:cxnLst/>
              <a:rect l="l" t="t" r="r" b="b"/>
              <a:pathLst>
                <a:path w="14063" h="5891" extrusionOk="0">
                  <a:moveTo>
                    <a:pt x="7947" y="2152"/>
                  </a:moveTo>
                  <a:lnTo>
                    <a:pt x="7947" y="2152"/>
                  </a:lnTo>
                  <a:cubicBezTo>
                    <a:pt x="7934" y="2308"/>
                    <a:pt x="7922" y="2464"/>
                    <a:pt x="7912" y="2620"/>
                  </a:cubicBezTo>
                  <a:lnTo>
                    <a:pt x="7912" y="2620"/>
                  </a:lnTo>
                  <a:cubicBezTo>
                    <a:pt x="7909" y="2613"/>
                    <a:pt x="7905" y="2607"/>
                    <a:pt x="7902" y="2600"/>
                  </a:cubicBezTo>
                  <a:cubicBezTo>
                    <a:pt x="7864" y="2529"/>
                    <a:pt x="7821" y="2462"/>
                    <a:pt x="7770" y="2402"/>
                  </a:cubicBezTo>
                  <a:lnTo>
                    <a:pt x="7770" y="2402"/>
                  </a:lnTo>
                  <a:cubicBezTo>
                    <a:pt x="7829" y="2319"/>
                    <a:pt x="7888" y="2236"/>
                    <a:pt x="7947" y="2152"/>
                  </a:cubicBezTo>
                  <a:close/>
                  <a:moveTo>
                    <a:pt x="7065" y="2963"/>
                  </a:moveTo>
                  <a:cubicBezTo>
                    <a:pt x="7065" y="2963"/>
                    <a:pt x="7067" y="2964"/>
                    <a:pt x="7069" y="2968"/>
                  </a:cubicBezTo>
                  <a:lnTo>
                    <a:pt x="7069" y="2968"/>
                  </a:lnTo>
                  <a:cubicBezTo>
                    <a:pt x="7066" y="2965"/>
                    <a:pt x="7065" y="2963"/>
                    <a:pt x="7065" y="2963"/>
                  </a:cubicBezTo>
                  <a:close/>
                  <a:moveTo>
                    <a:pt x="6014" y="3458"/>
                  </a:moveTo>
                  <a:cubicBezTo>
                    <a:pt x="6015" y="3461"/>
                    <a:pt x="6017" y="3465"/>
                    <a:pt x="6020" y="3471"/>
                  </a:cubicBezTo>
                  <a:cubicBezTo>
                    <a:pt x="6020" y="3477"/>
                    <a:pt x="6020" y="3481"/>
                    <a:pt x="6019" y="3485"/>
                  </a:cubicBezTo>
                  <a:lnTo>
                    <a:pt x="6019" y="3485"/>
                  </a:lnTo>
                  <a:cubicBezTo>
                    <a:pt x="6018" y="3472"/>
                    <a:pt x="6016" y="3463"/>
                    <a:pt x="6014" y="3458"/>
                  </a:cubicBezTo>
                  <a:close/>
                  <a:moveTo>
                    <a:pt x="3755" y="4966"/>
                  </a:moveTo>
                  <a:cubicBezTo>
                    <a:pt x="3755" y="4966"/>
                    <a:pt x="3758" y="4968"/>
                    <a:pt x="3764" y="4971"/>
                  </a:cubicBezTo>
                  <a:lnTo>
                    <a:pt x="3764" y="4971"/>
                  </a:lnTo>
                  <a:cubicBezTo>
                    <a:pt x="3758" y="4970"/>
                    <a:pt x="3755" y="4968"/>
                    <a:pt x="3755" y="4966"/>
                  </a:cubicBezTo>
                  <a:close/>
                  <a:moveTo>
                    <a:pt x="8583" y="0"/>
                  </a:moveTo>
                  <a:cubicBezTo>
                    <a:pt x="8448" y="0"/>
                    <a:pt x="8308" y="65"/>
                    <a:pt x="8204" y="215"/>
                  </a:cubicBezTo>
                  <a:cubicBezTo>
                    <a:pt x="7732" y="884"/>
                    <a:pt x="7273" y="1557"/>
                    <a:pt x="6804" y="2227"/>
                  </a:cubicBezTo>
                  <a:lnTo>
                    <a:pt x="6804" y="2227"/>
                  </a:lnTo>
                  <a:cubicBezTo>
                    <a:pt x="6691" y="2324"/>
                    <a:pt x="6618" y="2472"/>
                    <a:pt x="6592" y="2649"/>
                  </a:cubicBezTo>
                  <a:cubicBezTo>
                    <a:pt x="6576" y="2850"/>
                    <a:pt x="6745" y="3035"/>
                    <a:pt x="6926" y="3084"/>
                  </a:cubicBezTo>
                  <a:cubicBezTo>
                    <a:pt x="6967" y="3094"/>
                    <a:pt x="7006" y="3099"/>
                    <a:pt x="7044" y="3099"/>
                  </a:cubicBezTo>
                  <a:cubicBezTo>
                    <a:pt x="7076" y="3099"/>
                    <a:pt x="7107" y="3096"/>
                    <a:pt x="7137" y="3089"/>
                  </a:cubicBezTo>
                  <a:lnTo>
                    <a:pt x="7137" y="3089"/>
                  </a:lnTo>
                  <a:cubicBezTo>
                    <a:pt x="7197" y="3199"/>
                    <a:pt x="7235" y="3312"/>
                    <a:pt x="7265" y="3438"/>
                  </a:cubicBezTo>
                  <a:cubicBezTo>
                    <a:pt x="7287" y="3509"/>
                    <a:pt x="7303" y="3582"/>
                    <a:pt x="7315" y="3656"/>
                  </a:cubicBezTo>
                  <a:lnTo>
                    <a:pt x="7315" y="3656"/>
                  </a:lnTo>
                  <a:cubicBezTo>
                    <a:pt x="7187" y="3629"/>
                    <a:pt x="7054" y="3618"/>
                    <a:pt x="6918" y="3618"/>
                  </a:cubicBezTo>
                  <a:cubicBezTo>
                    <a:pt x="6861" y="3618"/>
                    <a:pt x="6803" y="3620"/>
                    <a:pt x="6745" y="3624"/>
                  </a:cubicBezTo>
                  <a:cubicBezTo>
                    <a:pt x="6673" y="3630"/>
                    <a:pt x="6582" y="3641"/>
                    <a:pt x="6487" y="3645"/>
                  </a:cubicBezTo>
                  <a:lnTo>
                    <a:pt x="6487" y="3645"/>
                  </a:lnTo>
                  <a:cubicBezTo>
                    <a:pt x="6418" y="3318"/>
                    <a:pt x="6232" y="3020"/>
                    <a:pt x="5919" y="2802"/>
                  </a:cubicBezTo>
                  <a:cubicBezTo>
                    <a:pt x="5858" y="2757"/>
                    <a:pt x="5787" y="2738"/>
                    <a:pt x="5715" y="2738"/>
                  </a:cubicBezTo>
                  <a:cubicBezTo>
                    <a:pt x="5592" y="2738"/>
                    <a:pt x="5467" y="2793"/>
                    <a:pt x="5383" y="2866"/>
                  </a:cubicBezTo>
                  <a:cubicBezTo>
                    <a:pt x="4933" y="3258"/>
                    <a:pt x="5113" y="3956"/>
                    <a:pt x="5539" y="4290"/>
                  </a:cubicBezTo>
                  <a:lnTo>
                    <a:pt x="5539" y="4290"/>
                  </a:lnTo>
                  <a:cubicBezTo>
                    <a:pt x="5527" y="4315"/>
                    <a:pt x="5514" y="4338"/>
                    <a:pt x="5500" y="4361"/>
                  </a:cubicBezTo>
                  <a:cubicBezTo>
                    <a:pt x="5282" y="4732"/>
                    <a:pt x="4779" y="4865"/>
                    <a:pt x="4376" y="4933"/>
                  </a:cubicBezTo>
                  <a:cubicBezTo>
                    <a:pt x="4341" y="4945"/>
                    <a:pt x="4037" y="4973"/>
                    <a:pt x="3868" y="4976"/>
                  </a:cubicBezTo>
                  <a:lnTo>
                    <a:pt x="3868" y="4976"/>
                  </a:lnTo>
                  <a:cubicBezTo>
                    <a:pt x="3871" y="4965"/>
                    <a:pt x="3872" y="4954"/>
                    <a:pt x="3872" y="4949"/>
                  </a:cubicBezTo>
                  <a:cubicBezTo>
                    <a:pt x="3924" y="4816"/>
                    <a:pt x="3973" y="4679"/>
                    <a:pt x="4041" y="4563"/>
                  </a:cubicBezTo>
                  <a:cubicBezTo>
                    <a:pt x="4291" y="4011"/>
                    <a:pt x="4577" y="3487"/>
                    <a:pt x="4912" y="3003"/>
                  </a:cubicBezTo>
                  <a:cubicBezTo>
                    <a:pt x="5128" y="2681"/>
                    <a:pt x="4828" y="2319"/>
                    <a:pt x="4506" y="2319"/>
                  </a:cubicBezTo>
                  <a:cubicBezTo>
                    <a:pt x="4473" y="2319"/>
                    <a:pt x="4440" y="2322"/>
                    <a:pt x="4408" y="2330"/>
                  </a:cubicBezTo>
                  <a:cubicBezTo>
                    <a:pt x="3119" y="2632"/>
                    <a:pt x="1825" y="2935"/>
                    <a:pt x="532" y="3221"/>
                  </a:cubicBezTo>
                  <a:cubicBezTo>
                    <a:pt x="1" y="3344"/>
                    <a:pt x="167" y="4106"/>
                    <a:pt x="648" y="4106"/>
                  </a:cubicBezTo>
                  <a:cubicBezTo>
                    <a:pt x="685" y="4106"/>
                    <a:pt x="724" y="4101"/>
                    <a:pt x="765" y="4091"/>
                  </a:cubicBezTo>
                  <a:cubicBezTo>
                    <a:pt x="1703" y="3872"/>
                    <a:pt x="2641" y="3663"/>
                    <a:pt x="3579" y="3450"/>
                  </a:cubicBezTo>
                  <a:lnTo>
                    <a:pt x="3579" y="3450"/>
                  </a:lnTo>
                  <a:cubicBezTo>
                    <a:pt x="3542" y="3518"/>
                    <a:pt x="3505" y="3587"/>
                    <a:pt x="3469" y="3656"/>
                  </a:cubicBezTo>
                  <a:cubicBezTo>
                    <a:pt x="3284" y="4011"/>
                    <a:pt x="3082" y="4393"/>
                    <a:pt x="2982" y="4780"/>
                  </a:cubicBezTo>
                  <a:cubicBezTo>
                    <a:pt x="2865" y="5219"/>
                    <a:pt x="3050" y="5703"/>
                    <a:pt x="3522" y="5840"/>
                  </a:cubicBezTo>
                  <a:cubicBezTo>
                    <a:pt x="3649" y="5877"/>
                    <a:pt x="3784" y="5891"/>
                    <a:pt x="3919" y="5891"/>
                  </a:cubicBezTo>
                  <a:cubicBezTo>
                    <a:pt x="4156" y="5891"/>
                    <a:pt x="4397" y="5847"/>
                    <a:pt x="4610" y="5804"/>
                  </a:cubicBezTo>
                  <a:cubicBezTo>
                    <a:pt x="5315" y="5687"/>
                    <a:pt x="6056" y="5336"/>
                    <a:pt x="6358" y="4663"/>
                  </a:cubicBezTo>
                  <a:cubicBezTo>
                    <a:pt x="6377" y="4622"/>
                    <a:pt x="6394" y="4581"/>
                    <a:pt x="6409" y="4540"/>
                  </a:cubicBezTo>
                  <a:lnTo>
                    <a:pt x="6409" y="4540"/>
                  </a:lnTo>
                  <a:cubicBezTo>
                    <a:pt x="6416" y="4540"/>
                    <a:pt x="6422" y="4540"/>
                    <a:pt x="6429" y="4540"/>
                  </a:cubicBezTo>
                  <a:cubicBezTo>
                    <a:pt x="6535" y="4540"/>
                    <a:pt x="6641" y="4535"/>
                    <a:pt x="6745" y="4530"/>
                  </a:cubicBezTo>
                  <a:cubicBezTo>
                    <a:pt x="6803" y="4524"/>
                    <a:pt x="6890" y="4515"/>
                    <a:pt x="6980" y="4515"/>
                  </a:cubicBezTo>
                  <a:cubicBezTo>
                    <a:pt x="7122" y="4515"/>
                    <a:pt x="7276" y="4538"/>
                    <a:pt x="7350" y="4631"/>
                  </a:cubicBezTo>
                  <a:cubicBezTo>
                    <a:pt x="7443" y="4771"/>
                    <a:pt x="7609" y="4846"/>
                    <a:pt x="7768" y="4846"/>
                  </a:cubicBezTo>
                  <a:cubicBezTo>
                    <a:pt x="7820" y="4846"/>
                    <a:pt x="7872" y="4838"/>
                    <a:pt x="7921" y="4821"/>
                  </a:cubicBezTo>
                  <a:lnTo>
                    <a:pt x="7921" y="4821"/>
                  </a:lnTo>
                  <a:cubicBezTo>
                    <a:pt x="7998" y="4964"/>
                    <a:pt x="8152" y="5056"/>
                    <a:pt x="8317" y="5056"/>
                  </a:cubicBezTo>
                  <a:cubicBezTo>
                    <a:pt x="8390" y="5056"/>
                    <a:pt x="8466" y="5038"/>
                    <a:pt x="8538" y="4998"/>
                  </a:cubicBezTo>
                  <a:cubicBezTo>
                    <a:pt x="9010" y="4732"/>
                    <a:pt x="9481" y="4462"/>
                    <a:pt x="9949" y="4192"/>
                  </a:cubicBezTo>
                  <a:cubicBezTo>
                    <a:pt x="9987" y="4168"/>
                    <a:pt x="10023" y="4153"/>
                    <a:pt x="10054" y="4134"/>
                  </a:cubicBezTo>
                  <a:lnTo>
                    <a:pt x="10054" y="4134"/>
                  </a:lnTo>
                  <a:cubicBezTo>
                    <a:pt x="10095" y="4197"/>
                    <a:pt x="10221" y="4262"/>
                    <a:pt x="10287" y="4293"/>
                  </a:cubicBezTo>
                  <a:cubicBezTo>
                    <a:pt x="10472" y="4393"/>
                    <a:pt x="10690" y="4478"/>
                    <a:pt x="10908" y="4514"/>
                  </a:cubicBezTo>
                  <a:cubicBezTo>
                    <a:pt x="11061" y="4542"/>
                    <a:pt x="11216" y="4552"/>
                    <a:pt x="11370" y="4552"/>
                  </a:cubicBezTo>
                  <a:cubicBezTo>
                    <a:pt x="11892" y="4552"/>
                    <a:pt x="12418" y="4433"/>
                    <a:pt x="12939" y="4433"/>
                  </a:cubicBezTo>
                  <a:cubicBezTo>
                    <a:pt x="13107" y="4433"/>
                    <a:pt x="13275" y="4445"/>
                    <a:pt x="13442" y="4478"/>
                  </a:cubicBezTo>
                  <a:cubicBezTo>
                    <a:pt x="13482" y="4486"/>
                    <a:pt x="13522" y="4490"/>
                    <a:pt x="13561" y="4490"/>
                  </a:cubicBezTo>
                  <a:cubicBezTo>
                    <a:pt x="13766" y="4490"/>
                    <a:pt x="13943" y="4376"/>
                    <a:pt x="14014" y="4176"/>
                  </a:cubicBezTo>
                  <a:cubicBezTo>
                    <a:pt x="14063" y="3942"/>
                    <a:pt x="13930" y="3656"/>
                    <a:pt x="13696" y="3624"/>
                  </a:cubicBezTo>
                  <a:cubicBezTo>
                    <a:pt x="13465" y="3576"/>
                    <a:pt x="13237" y="3558"/>
                    <a:pt x="13010" y="3558"/>
                  </a:cubicBezTo>
                  <a:cubicBezTo>
                    <a:pt x="12758" y="3558"/>
                    <a:pt x="12506" y="3580"/>
                    <a:pt x="12249" y="3608"/>
                  </a:cubicBezTo>
                  <a:cubicBezTo>
                    <a:pt x="12005" y="3626"/>
                    <a:pt x="11742" y="3663"/>
                    <a:pt x="11483" y="3663"/>
                  </a:cubicBezTo>
                  <a:cubicBezTo>
                    <a:pt x="11298" y="3663"/>
                    <a:pt x="11114" y="3644"/>
                    <a:pt x="10940" y="3587"/>
                  </a:cubicBezTo>
                  <a:cubicBezTo>
                    <a:pt x="10755" y="3539"/>
                    <a:pt x="10622" y="3406"/>
                    <a:pt x="10452" y="3321"/>
                  </a:cubicBezTo>
                  <a:cubicBezTo>
                    <a:pt x="10331" y="3252"/>
                    <a:pt x="10206" y="3221"/>
                    <a:pt x="10080" y="3221"/>
                  </a:cubicBezTo>
                  <a:cubicBezTo>
                    <a:pt x="9929" y="3221"/>
                    <a:pt x="9777" y="3265"/>
                    <a:pt x="9630" y="3338"/>
                  </a:cubicBezTo>
                  <a:cubicBezTo>
                    <a:pt x="9337" y="3490"/>
                    <a:pt x="9049" y="3658"/>
                    <a:pt x="8760" y="3826"/>
                  </a:cubicBezTo>
                  <a:lnTo>
                    <a:pt x="8760" y="3826"/>
                  </a:lnTo>
                  <a:cubicBezTo>
                    <a:pt x="8777" y="2729"/>
                    <a:pt x="8863" y="1638"/>
                    <a:pt x="9026" y="565"/>
                  </a:cubicBezTo>
                  <a:cubicBezTo>
                    <a:pt x="9081" y="235"/>
                    <a:pt x="8841" y="0"/>
                    <a:pt x="85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3"/>
            <p:cNvSpPr/>
            <p:nvPr/>
          </p:nvSpPr>
          <p:spPr>
            <a:xfrm>
              <a:off x="1585900" y="3755850"/>
              <a:ext cx="442050" cy="289075"/>
            </a:xfrm>
            <a:custGeom>
              <a:avLst/>
              <a:gdLst/>
              <a:ahLst/>
              <a:cxnLst/>
              <a:rect l="l" t="t" r="r" b="b"/>
              <a:pathLst>
                <a:path w="17682" h="11563" extrusionOk="0">
                  <a:moveTo>
                    <a:pt x="11150" y="3875"/>
                  </a:moveTo>
                  <a:cubicBezTo>
                    <a:pt x="11144" y="3875"/>
                    <a:pt x="11133" y="3881"/>
                    <a:pt x="11120" y="3890"/>
                  </a:cubicBezTo>
                  <a:lnTo>
                    <a:pt x="11120" y="3890"/>
                  </a:lnTo>
                  <a:cubicBezTo>
                    <a:pt x="11125" y="3881"/>
                    <a:pt x="11135" y="3875"/>
                    <a:pt x="11150" y="3875"/>
                  </a:cubicBezTo>
                  <a:close/>
                  <a:moveTo>
                    <a:pt x="6184" y="3545"/>
                  </a:moveTo>
                  <a:cubicBezTo>
                    <a:pt x="6152" y="3679"/>
                    <a:pt x="6118" y="3813"/>
                    <a:pt x="6083" y="3946"/>
                  </a:cubicBezTo>
                  <a:lnTo>
                    <a:pt x="6083" y="3946"/>
                  </a:lnTo>
                  <a:cubicBezTo>
                    <a:pt x="5876" y="3854"/>
                    <a:pt x="5668" y="3765"/>
                    <a:pt x="5459" y="3678"/>
                  </a:cubicBezTo>
                  <a:lnTo>
                    <a:pt x="5459" y="3678"/>
                  </a:lnTo>
                  <a:cubicBezTo>
                    <a:pt x="5700" y="3627"/>
                    <a:pt x="5941" y="3582"/>
                    <a:pt x="6184" y="3545"/>
                  </a:cubicBezTo>
                  <a:close/>
                  <a:moveTo>
                    <a:pt x="11145" y="4050"/>
                  </a:moveTo>
                  <a:lnTo>
                    <a:pt x="11145" y="4050"/>
                  </a:lnTo>
                  <a:cubicBezTo>
                    <a:pt x="11150" y="4054"/>
                    <a:pt x="11153" y="4058"/>
                    <a:pt x="11150" y="4060"/>
                  </a:cubicBezTo>
                  <a:cubicBezTo>
                    <a:pt x="11150" y="4060"/>
                    <a:pt x="11148" y="4056"/>
                    <a:pt x="11145" y="4050"/>
                  </a:cubicBezTo>
                  <a:close/>
                  <a:moveTo>
                    <a:pt x="9728" y="3883"/>
                  </a:moveTo>
                  <a:cubicBezTo>
                    <a:pt x="9982" y="3883"/>
                    <a:pt x="10234" y="3895"/>
                    <a:pt x="10493" y="3927"/>
                  </a:cubicBezTo>
                  <a:cubicBezTo>
                    <a:pt x="10657" y="3943"/>
                    <a:pt x="10836" y="3959"/>
                    <a:pt x="11001" y="3993"/>
                  </a:cubicBezTo>
                  <a:lnTo>
                    <a:pt x="11001" y="3993"/>
                  </a:lnTo>
                  <a:cubicBezTo>
                    <a:pt x="10975" y="4018"/>
                    <a:pt x="10954" y="4039"/>
                    <a:pt x="10948" y="4044"/>
                  </a:cubicBezTo>
                  <a:cubicBezTo>
                    <a:pt x="10880" y="4076"/>
                    <a:pt x="10815" y="4129"/>
                    <a:pt x="10747" y="4161"/>
                  </a:cubicBezTo>
                  <a:cubicBezTo>
                    <a:pt x="10578" y="4246"/>
                    <a:pt x="10392" y="4314"/>
                    <a:pt x="10211" y="4363"/>
                  </a:cubicBezTo>
                  <a:cubicBezTo>
                    <a:pt x="10068" y="4397"/>
                    <a:pt x="9912" y="4418"/>
                    <a:pt x="9756" y="4418"/>
                  </a:cubicBezTo>
                  <a:cubicBezTo>
                    <a:pt x="9600" y="4418"/>
                    <a:pt x="9445" y="4397"/>
                    <a:pt x="9304" y="4346"/>
                  </a:cubicBezTo>
                  <a:cubicBezTo>
                    <a:pt x="9114" y="4279"/>
                    <a:pt x="8941" y="4126"/>
                    <a:pt x="8842" y="3946"/>
                  </a:cubicBezTo>
                  <a:lnTo>
                    <a:pt x="8842" y="3946"/>
                  </a:lnTo>
                  <a:cubicBezTo>
                    <a:pt x="8940" y="3930"/>
                    <a:pt x="9039" y="3915"/>
                    <a:pt x="9137" y="3901"/>
                  </a:cubicBezTo>
                  <a:lnTo>
                    <a:pt x="9137" y="3901"/>
                  </a:lnTo>
                  <a:cubicBezTo>
                    <a:pt x="9176" y="3898"/>
                    <a:pt x="9214" y="3897"/>
                    <a:pt x="9252" y="3895"/>
                  </a:cubicBezTo>
                  <a:cubicBezTo>
                    <a:pt x="9412" y="3887"/>
                    <a:pt x="9570" y="3883"/>
                    <a:pt x="9728" y="3883"/>
                  </a:cubicBezTo>
                  <a:close/>
                  <a:moveTo>
                    <a:pt x="7141" y="4289"/>
                  </a:moveTo>
                  <a:lnTo>
                    <a:pt x="7141" y="4289"/>
                  </a:lnTo>
                  <a:cubicBezTo>
                    <a:pt x="7154" y="4348"/>
                    <a:pt x="7168" y="4407"/>
                    <a:pt x="7181" y="4466"/>
                  </a:cubicBezTo>
                  <a:lnTo>
                    <a:pt x="7181" y="4466"/>
                  </a:lnTo>
                  <a:cubicBezTo>
                    <a:pt x="7097" y="4423"/>
                    <a:pt x="7013" y="4381"/>
                    <a:pt x="6928" y="4340"/>
                  </a:cubicBezTo>
                  <a:lnTo>
                    <a:pt x="6928" y="4340"/>
                  </a:lnTo>
                  <a:cubicBezTo>
                    <a:pt x="6999" y="4323"/>
                    <a:pt x="7070" y="4306"/>
                    <a:pt x="7141" y="4289"/>
                  </a:cubicBezTo>
                  <a:close/>
                  <a:moveTo>
                    <a:pt x="15585" y="5397"/>
                  </a:moveTo>
                  <a:cubicBezTo>
                    <a:pt x="15588" y="5397"/>
                    <a:pt x="15592" y="5399"/>
                    <a:pt x="15598" y="5406"/>
                  </a:cubicBezTo>
                  <a:cubicBezTo>
                    <a:pt x="15595" y="5418"/>
                    <a:pt x="15591" y="5422"/>
                    <a:pt x="15588" y="5422"/>
                  </a:cubicBezTo>
                  <a:cubicBezTo>
                    <a:pt x="15580" y="5422"/>
                    <a:pt x="15576" y="5397"/>
                    <a:pt x="15585" y="5397"/>
                  </a:cubicBezTo>
                  <a:close/>
                  <a:moveTo>
                    <a:pt x="1842" y="6405"/>
                  </a:moveTo>
                  <a:cubicBezTo>
                    <a:pt x="2024" y="6956"/>
                    <a:pt x="2196" y="7513"/>
                    <a:pt x="2353" y="8074"/>
                  </a:cubicBezTo>
                  <a:cubicBezTo>
                    <a:pt x="2486" y="8610"/>
                    <a:pt x="2619" y="9133"/>
                    <a:pt x="2756" y="9669"/>
                  </a:cubicBezTo>
                  <a:cubicBezTo>
                    <a:pt x="2805" y="9871"/>
                    <a:pt x="2873" y="10088"/>
                    <a:pt x="2889" y="10290"/>
                  </a:cubicBezTo>
                  <a:cubicBezTo>
                    <a:pt x="2889" y="10443"/>
                    <a:pt x="2837" y="10508"/>
                    <a:pt x="2756" y="10576"/>
                  </a:cubicBezTo>
                  <a:cubicBezTo>
                    <a:pt x="2645" y="10646"/>
                    <a:pt x="2530" y="10677"/>
                    <a:pt x="2414" y="10677"/>
                  </a:cubicBezTo>
                  <a:cubicBezTo>
                    <a:pt x="1949" y="10677"/>
                    <a:pt x="1481" y="10183"/>
                    <a:pt x="1294" y="9754"/>
                  </a:cubicBezTo>
                  <a:cubicBezTo>
                    <a:pt x="923" y="8880"/>
                    <a:pt x="1245" y="7856"/>
                    <a:pt x="1580" y="6998"/>
                  </a:cubicBezTo>
                  <a:cubicBezTo>
                    <a:pt x="1660" y="6797"/>
                    <a:pt x="1747" y="6600"/>
                    <a:pt x="1842" y="6405"/>
                  </a:cubicBezTo>
                  <a:close/>
                  <a:moveTo>
                    <a:pt x="7170" y="0"/>
                  </a:moveTo>
                  <a:cubicBezTo>
                    <a:pt x="6952" y="0"/>
                    <a:pt x="6726" y="147"/>
                    <a:pt x="6701" y="434"/>
                  </a:cubicBezTo>
                  <a:cubicBezTo>
                    <a:pt x="6632" y="1164"/>
                    <a:pt x="6529" y="1887"/>
                    <a:pt x="6390" y="2602"/>
                  </a:cubicBezTo>
                  <a:lnTo>
                    <a:pt x="6390" y="2602"/>
                  </a:lnTo>
                  <a:cubicBezTo>
                    <a:pt x="5540" y="2709"/>
                    <a:pt x="4704" y="2898"/>
                    <a:pt x="3897" y="3170"/>
                  </a:cubicBezTo>
                  <a:cubicBezTo>
                    <a:pt x="3461" y="3307"/>
                    <a:pt x="3478" y="3895"/>
                    <a:pt x="3897" y="4044"/>
                  </a:cubicBezTo>
                  <a:cubicBezTo>
                    <a:pt x="4190" y="4147"/>
                    <a:pt x="4481" y="4256"/>
                    <a:pt x="4770" y="4371"/>
                  </a:cubicBezTo>
                  <a:lnTo>
                    <a:pt x="4770" y="4371"/>
                  </a:lnTo>
                  <a:cubicBezTo>
                    <a:pt x="4679" y="4416"/>
                    <a:pt x="4591" y="4468"/>
                    <a:pt x="4505" y="4524"/>
                  </a:cubicBezTo>
                  <a:lnTo>
                    <a:pt x="4505" y="4524"/>
                  </a:lnTo>
                  <a:cubicBezTo>
                    <a:pt x="4486" y="4492"/>
                    <a:pt x="4467" y="4462"/>
                    <a:pt x="4449" y="4431"/>
                  </a:cubicBezTo>
                  <a:cubicBezTo>
                    <a:pt x="4364" y="4292"/>
                    <a:pt x="4202" y="4216"/>
                    <a:pt x="4045" y="4216"/>
                  </a:cubicBezTo>
                  <a:cubicBezTo>
                    <a:pt x="3896" y="4216"/>
                    <a:pt x="3751" y="4284"/>
                    <a:pt x="3679" y="4431"/>
                  </a:cubicBezTo>
                  <a:cubicBezTo>
                    <a:pt x="3679" y="4432"/>
                    <a:pt x="3678" y="4433"/>
                    <a:pt x="3677" y="4434"/>
                  </a:cubicBezTo>
                  <a:lnTo>
                    <a:pt x="3677" y="4434"/>
                  </a:lnTo>
                  <a:cubicBezTo>
                    <a:pt x="3556" y="4221"/>
                    <a:pt x="3438" y="4010"/>
                    <a:pt x="3324" y="3794"/>
                  </a:cubicBezTo>
                  <a:cubicBezTo>
                    <a:pt x="3247" y="3647"/>
                    <a:pt x="3084" y="3569"/>
                    <a:pt x="2925" y="3569"/>
                  </a:cubicBezTo>
                  <a:cubicBezTo>
                    <a:pt x="2810" y="3569"/>
                    <a:pt x="2697" y="3609"/>
                    <a:pt x="2619" y="3694"/>
                  </a:cubicBezTo>
                  <a:cubicBezTo>
                    <a:pt x="2379" y="3953"/>
                    <a:pt x="2155" y="4224"/>
                    <a:pt x="1947" y="4505"/>
                  </a:cubicBezTo>
                  <a:lnTo>
                    <a:pt x="1947" y="4505"/>
                  </a:lnTo>
                  <a:cubicBezTo>
                    <a:pt x="1904" y="4490"/>
                    <a:pt x="1859" y="4483"/>
                    <a:pt x="1813" y="4483"/>
                  </a:cubicBezTo>
                  <a:cubicBezTo>
                    <a:pt x="1775" y="4483"/>
                    <a:pt x="1735" y="4488"/>
                    <a:pt x="1696" y="4500"/>
                  </a:cubicBezTo>
                  <a:cubicBezTo>
                    <a:pt x="1479" y="4548"/>
                    <a:pt x="1294" y="4818"/>
                    <a:pt x="1378" y="5052"/>
                  </a:cubicBezTo>
                  <a:cubicBezTo>
                    <a:pt x="1401" y="5117"/>
                    <a:pt x="1424" y="5182"/>
                    <a:pt x="1447" y="5247"/>
                  </a:cubicBezTo>
                  <a:lnTo>
                    <a:pt x="1447" y="5247"/>
                  </a:lnTo>
                  <a:cubicBezTo>
                    <a:pt x="1188" y="5674"/>
                    <a:pt x="963" y="6119"/>
                    <a:pt x="774" y="6579"/>
                  </a:cubicBezTo>
                  <a:cubicBezTo>
                    <a:pt x="339" y="7639"/>
                    <a:pt x="0" y="8896"/>
                    <a:pt x="439" y="9988"/>
                  </a:cubicBezTo>
                  <a:cubicBezTo>
                    <a:pt x="753" y="10828"/>
                    <a:pt x="1500" y="11562"/>
                    <a:pt x="2410" y="11562"/>
                  </a:cubicBezTo>
                  <a:cubicBezTo>
                    <a:pt x="2517" y="11562"/>
                    <a:pt x="2626" y="11552"/>
                    <a:pt x="2736" y="11531"/>
                  </a:cubicBezTo>
                  <a:cubicBezTo>
                    <a:pt x="3208" y="11430"/>
                    <a:pt x="3627" y="11112"/>
                    <a:pt x="3744" y="10645"/>
                  </a:cubicBezTo>
                  <a:cubicBezTo>
                    <a:pt x="3812" y="10342"/>
                    <a:pt x="3764" y="10056"/>
                    <a:pt x="3695" y="9754"/>
                  </a:cubicBezTo>
                  <a:cubicBezTo>
                    <a:pt x="3627" y="9452"/>
                    <a:pt x="3562" y="9150"/>
                    <a:pt x="3478" y="8847"/>
                  </a:cubicBezTo>
                  <a:cubicBezTo>
                    <a:pt x="3187" y="7663"/>
                    <a:pt x="2836" y="6505"/>
                    <a:pt x="2446" y="5361"/>
                  </a:cubicBezTo>
                  <a:lnTo>
                    <a:pt x="2446" y="5361"/>
                  </a:lnTo>
                  <a:cubicBezTo>
                    <a:pt x="2575" y="5170"/>
                    <a:pt x="2711" y="4985"/>
                    <a:pt x="2855" y="4804"/>
                  </a:cubicBezTo>
                  <a:lnTo>
                    <a:pt x="2855" y="4804"/>
                  </a:lnTo>
                  <a:cubicBezTo>
                    <a:pt x="2965" y="4997"/>
                    <a:pt x="3072" y="5190"/>
                    <a:pt x="3175" y="5386"/>
                  </a:cubicBezTo>
                  <a:cubicBezTo>
                    <a:pt x="3254" y="5535"/>
                    <a:pt x="3415" y="5613"/>
                    <a:pt x="3574" y="5613"/>
                  </a:cubicBezTo>
                  <a:cubicBezTo>
                    <a:pt x="3652" y="5613"/>
                    <a:pt x="3730" y="5594"/>
                    <a:pt x="3796" y="5555"/>
                  </a:cubicBezTo>
                  <a:cubicBezTo>
                    <a:pt x="3867" y="5518"/>
                    <a:pt x="3934" y="5476"/>
                    <a:pt x="3996" y="5429"/>
                  </a:cubicBezTo>
                  <a:lnTo>
                    <a:pt x="3996" y="5429"/>
                  </a:lnTo>
                  <a:cubicBezTo>
                    <a:pt x="4086" y="5558"/>
                    <a:pt x="4216" y="5617"/>
                    <a:pt x="4352" y="5617"/>
                  </a:cubicBezTo>
                  <a:cubicBezTo>
                    <a:pt x="4472" y="5617"/>
                    <a:pt x="4596" y="5571"/>
                    <a:pt x="4703" y="5487"/>
                  </a:cubicBezTo>
                  <a:cubicBezTo>
                    <a:pt x="4904" y="5338"/>
                    <a:pt x="5154" y="5104"/>
                    <a:pt x="5424" y="5104"/>
                  </a:cubicBezTo>
                  <a:cubicBezTo>
                    <a:pt x="5441" y="5100"/>
                    <a:pt x="5457" y="5098"/>
                    <a:pt x="5473" y="5098"/>
                  </a:cubicBezTo>
                  <a:cubicBezTo>
                    <a:pt x="5536" y="5098"/>
                    <a:pt x="5590" y="5127"/>
                    <a:pt x="5641" y="5152"/>
                  </a:cubicBezTo>
                  <a:cubicBezTo>
                    <a:pt x="5710" y="5205"/>
                    <a:pt x="5710" y="5205"/>
                    <a:pt x="5710" y="5269"/>
                  </a:cubicBezTo>
                  <a:cubicBezTo>
                    <a:pt x="5719" y="5553"/>
                    <a:pt x="5938" y="5703"/>
                    <a:pt x="6160" y="5703"/>
                  </a:cubicBezTo>
                  <a:cubicBezTo>
                    <a:pt x="6345" y="5703"/>
                    <a:pt x="6531" y="5600"/>
                    <a:pt x="6600" y="5386"/>
                  </a:cubicBezTo>
                  <a:cubicBezTo>
                    <a:pt x="6619" y="5328"/>
                    <a:pt x="6638" y="5269"/>
                    <a:pt x="6656" y="5210"/>
                  </a:cubicBezTo>
                  <a:lnTo>
                    <a:pt x="6656" y="5210"/>
                  </a:lnTo>
                  <a:cubicBezTo>
                    <a:pt x="6989" y="5375"/>
                    <a:pt x="7317" y="5546"/>
                    <a:pt x="7640" y="5725"/>
                  </a:cubicBezTo>
                  <a:cubicBezTo>
                    <a:pt x="7711" y="5768"/>
                    <a:pt x="7788" y="5787"/>
                    <a:pt x="7862" y="5787"/>
                  </a:cubicBezTo>
                  <a:cubicBezTo>
                    <a:pt x="8138" y="5787"/>
                    <a:pt x="8392" y="5525"/>
                    <a:pt x="8313" y="5221"/>
                  </a:cubicBezTo>
                  <a:cubicBezTo>
                    <a:pt x="8245" y="4988"/>
                    <a:pt x="8182" y="4754"/>
                    <a:pt x="8124" y="4519"/>
                  </a:cubicBezTo>
                  <a:lnTo>
                    <a:pt x="8124" y="4519"/>
                  </a:lnTo>
                  <a:cubicBezTo>
                    <a:pt x="8156" y="4569"/>
                    <a:pt x="8191" y="4618"/>
                    <a:pt x="8228" y="4665"/>
                  </a:cubicBezTo>
                  <a:cubicBezTo>
                    <a:pt x="8617" y="5128"/>
                    <a:pt x="9212" y="5313"/>
                    <a:pt x="9795" y="5313"/>
                  </a:cubicBezTo>
                  <a:cubicBezTo>
                    <a:pt x="9993" y="5313"/>
                    <a:pt x="10190" y="5292"/>
                    <a:pt x="10376" y="5253"/>
                  </a:cubicBezTo>
                  <a:cubicBezTo>
                    <a:pt x="11006" y="5114"/>
                    <a:pt x="12254" y="4557"/>
                    <a:pt x="11998" y="3760"/>
                  </a:cubicBezTo>
                  <a:lnTo>
                    <a:pt x="11998" y="3760"/>
                  </a:lnTo>
                  <a:cubicBezTo>
                    <a:pt x="13104" y="3836"/>
                    <a:pt x="14181" y="4095"/>
                    <a:pt x="15163" y="4633"/>
                  </a:cubicBezTo>
                  <a:cubicBezTo>
                    <a:pt x="15195" y="4650"/>
                    <a:pt x="15230" y="4669"/>
                    <a:pt x="15266" y="4689"/>
                  </a:cubicBezTo>
                  <a:lnTo>
                    <a:pt x="15266" y="4689"/>
                  </a:lnTo>
                  <a:cubicBezTo>
                    <a:pt x="15131" y="4862"/>
                    <a:pt x="15026" y="5058"/>
                    <a:pt x="14962" y="5269"/>
                  </a:cubicBezTo>
                  <a:cubicBezTo>
                    <a:pt x="14877" y="5523"/>
                    <a:pt x="14825" y="5858"/>
                    <a:pt x="15010" y="6075"/>
                  </a:cubicBezTo>
                  <a:cubicBezTo>
                    <a:pt x="15161" y="6226"/>
                    <a:pt x="15377" y="6302"/>
                    <a:pt x="15597" y="6302"/>
                  </a:cubicBezTo>
                  <a:cubicBezTo>
                    <a:pt x="15670" y="6302"/>
                    <a:pt x="15744" y="6294"/>
                    <a:pt x="15816" y="6277"/>
                  </a:cubicBezTo>
                  <a:cubicBezTo>
                    <a:pt x="16304" y="6160"/>
                    <a:pt x="16690" y="5656"/>
                    <a:pt x="16638" y="5136"/>
                  </a:cubicBezTo>
                  <a:cubicBezTo>
                    <a:pt x="16630" y="5041"/>
                    <a:pt x="16611" y="4949"/>
                    <a:pt x="16583" y="4862"/>
                  </a:cubicBezTo>
                  <a:lnTo>
                    <a:pt x="16583" y="4862"/>
                  </a:lnTo>
                  <a:cubicBezTo>
                    <a:pt x="16650" y="4848"/>
                    <a:pt x="16719" y="4841"/>
                    <a:pt x="16788" y="4841"/>
                  </a:cubicBezTo>
                  <a:cubicBezTo>
                    <a:pt x="16880" y="4841"/>
                    <a:pt x="16972" y="4854"/>
                    <a:pt x="17061" y="4882"/>
                  </a:cubicBezTo>
                  <a:cubicBezTo>
                    <a:pt x="17100" y="4898"/>
                    <a:pt x="17141" y="4905"/>
                    <a:pt x="17183" y="4905"/>
                  </a:cubicBezTo>
                  <a:cubicBezTo>
                    <a:pt x="17368" y="4905"/>
                    <a:pt x="17557" y="4759"/>
                    <a:pt x="17613" y="4564"/>
                  </a:cubicBezTo>
                  <a:cubicBezTo>
                    <a:pt x="17682" y="4330"/>
                    <a:pt x="17529" y="4097"/>
                    <a:pt x="17295" y="4012"/>
                  </a:cubicBezTo>
                  <a:cubicBezTo>
                    <a:pt x="17125" y="3956"/>
                    <a:pt x="16950" y="3929"/>
                    <a:pt x="16777" y="3929"/>
                  </a:cubicBezTo>
                  <a:cubicBezTo>
                    <a:pt x="16515" y="3929"/>
                    <a:pt x="16255" y="3990"/>
                    <a:pt x="16016" y="4099"/>
                  </a:cubicBezTo>
                  <a:lnTo>
                    <a:pt x="16016" y="4099"/>
                  </a:lnTo>
                  <a:cubicBezTo>
                    <a:pt x="15910" y="4015"/>
                    <a:pt x="15798" y="3941"/>
                    <a:pt x="15683" y="3875"/>
                  </a:cubicBezTo>
                  <a:cubicBezTo>
                    <a:pt x="15179" y="3593"/>
                    <a:pt x="14607" y="3371"/>
                    <a:pt x="14039" y="3222"/>
                  </a:cubicBezTo>
                  <a:cubicBezTo>
                    <a:pt x="13103" y="2958"/>
                    <a:pt x="12137" y="2855"/>
                    <a:pt x="11173" y="2855"/>
                  </a:cubicBezTo>
                  <a:cubicBezTo>
                    <a:pt x="10974" y="2855"/>
                    <a:pt x="10776" y="2859"/>
                    <a:pt x="10578" y="2868"/>
                  </a:cubicBezTo>
                  <a:cubicBezTo>
                    <a:pt x="10103" y="2892"/>
                    <a:pt x="9630" y="2937"/>
                    <a:pt x="9160" y="2999"/>
                  </a:cubicBezTo>
                  <a:lnTo>
                    <a:pt x="9160" y="2999"/>
                  </a:lnTo>
                  <a:cubicBezTo>
                    <a:pt x="9113" y="3001"/>
                    <a:pt x="9067" y="3004"/>
                    <a:pt x="9021" y="3007"/>
                  </a:cubicBezTo>
                  <a:lnTo>
                    <a:pt x="9021" y="3007"/>
                  </a:lnTo>
                  <a:cubicBezTo>
                    <a:pt x="9042" y="2763"/>
                    <a:pt x="8859" y="2513"/>
                    <a:pt x="8579" y="2501"/>
                  </a:cubicBezTo>
                  <a:cubicBezTo>
                    <a:pt x="8425" y="2496"/>
                    <a:pt x="8271" y="2493"/>
                    <a:pt x="8117" y="2493"/>
                  </a:cubicBezTo>
                  <a:cubicBezTo>
                    <a:pt x="7993" y="2493"/>
                    <a:pt x="7868" y="2495"/>
                    <a:pt x="7744" y="2498"/>
                  </a:cubicBezTo>
                  <a:lnTo>
                    <a:pt x="7744" y="2498"/>
                  </a:lnTo>
                  <a:cubicBezTo>
                    <a:pt x="7656" y="1816"/>
                    <a:pt x="7605" y="1128"/>
                    <a:pt x="7592" y="434"/>
                  </a:cubicBezTo>
                  <a:cubicBezTo>
                    <a:pt x="7592" y="142"/>
                    <a:pt x="7385" y="0"/>
                    <a:pt x="7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3"/>
            <p:cNvSpPr/>
            <p:nvPr/>
          </p:nvSpPr>
          <p:spPr>
            <a:xfrm>
              <a:off x="1186775" y="3860775"/>
              <a:ext cx="49075" cy="52000"/>
            </a:xfrm>
            <a:custGeom>
              <a:avLst/>
              <a:gdLst/>
              <a:ahLst/>
              <a:cxnLst/>
              <a:rect l="l" t="t" r="r" b="b"/>
              <a:pathLst>
                <a:path w="1963" h="2080" extrusionOk="0">
                  <a:moveTo>
                    <a:pt x="1056" y="685"/>
                  </a:moveTo>
                  <a:lnTo>
                    <a:pt x="1056" y="685"/>
                  </a:lnTo>
                  <a:cubicBezTo>
                    <a:pt x="1047" y="705"/>
                    <a:pt x="1033" y="724"/>
                    <a:pt x="1020" y="742"/>
                  </a:cubicBezTo>
                  <a:lnTo>
                    <a:pt x="1020" y="742"/>
                  </a:lnTo>
                  <a:cubicBezTo>
                    <a:pt x="1031" y="722"/>
                    <a:pt x="1043" y="703"/>
                    <a:pt x="1056" y="685"/>
                  </a:cubicBezTo>
                  <a:close/>
                  <a:moveTo>
                    <a:pt x="971" y="806"/>
                  </a:moveTo>
                  <a:cubicBezTo>
                    <a:pt x="971" y="827"/>
                    <a:pt x="965" y="847"/>
                    <a:pt x="956" y="868"/>
                  </a:cubicBezTo>
                  <a:lnTo>
                    <a:pt x="956" y="868"/>
                  </a:lnTo>
                  <a:cubicBezTo>
                    <a:pt x="962" y="848"/>
                    <a:pt x="967" y="828"/>
                    <a:pt x="971" y="806"/>
                  </a:cubicBezTo>
                  <a:close/>
                  <a:moveTo>
                    <a:pt x="770" y="955"/>
                  </a:moveTo>
                  <a:cubicBezTo>
                    <a:pt x="798" y="964"/>
                    <a:pt x="821" y="973"/>
                    <a:pt x="842" y="979"/>
                  </a:cubicBezTo>
                  <a:lnTo>
                    <a:pt x="842" y="979"/>
                  </a:lnTo>
                  <a:cubicBezTo>
                    <a:pt x="843" y="980"/>
                    <a:pt x="845" y="982"/>
                    <a:pt x="846" y="983"/>
                  </a:cubicBezTo>
                  <a:lnTo>
                    <a:pt x="846" y="983"/>
                  </a:lnTo>
                  <a:cubicBezTo>
                    <a:pt x="821" y="974"/>
                    <a:pt x="795" y="965"/>
                    <a:pt x="770" y="955"/>
                  </a:cubicBezTo>
                  <a:close/>
                  <a:moveTo>
                    <a:pt x="689" y="0"/>
                  </a:moveTo>
                  <a:cubicBezTo>
                    <a:pt x="568" y="0"/>
                    <a:pt x="435" y="49"/>
                    <a:pt x="367" y="133"/>
                  </a:cubicBezTo>
                  <a:cubicBezTo>
                    <a:pt x="218" y="319"/>
                    <a:pt x="101" y="520"/>
                    <a:pt x="48" y="754"/>
                  </a:cubicBezTo>
                  <a:cubicBezTo>
                    <a:pt x="0" y="1008"/>
                    <a:pt x="0" y="1290"/>
                    <a:pt x="133" y="1511"/>
                  </a:cubicBezTo>
                  <a:cubicBezTo>
                    <a:pt x="234" y="1661"/>
                    <a:pt x="367" y="1761"/>
                    <a:pt x="536" y="1830"/>
                  </a:cubicBezTo>
                  <a:cubicBezTo>
                    <a:pt x="621" y="1846"/>
                    <a:pt x="705" y="1878"/>
                    <a:pt x="790" y="1894"/>
                  </a:cubicBezTo>
                  <a:cubicBezTo>
                    <a:pt x="991" y="1947"/>
                    <a:pt x="1173" y="2015"/>
                    <a:pt x="1358" y="2063"/>
                  </a:cubicBezTo>
                  <a:cubicBezTo>
                    <a:pt x="1397" y="2075"/>
                    <a:pt x="1436" y="2080"/>
                    <a:pt x="1475" y="2080"/>
                  </a:cubicBezTo>
                  <a:cubicBezTo>
                    <a:pt x="1677" y="2080"/>
                    <a:pt x="1870" y="1941"/>
                    <a:pt x="1914" y="1745"/>
                  </a:cubicBezTo>
                  <a:cubicBezTo>
                    <a:pt x="1962" y="1511"/>
                    <a:pt x="1846" y="1258"/>
                    <a:pt x="1596" y="1189"/>
                  </a:cubicBezTo>
                  <a:cubicBezTo>
                    <a:pt x="1459" y="1157"/>
                    <a:pt x="1310" y="1108"/>
                    <a:pt x="1173" y="1072"/>
                  </a:cubicBezTo>
                  <a:cubicBezTo>
                    <a:pt x="1091" y="1052"/>
                    <a:pt x="1010" y="1033"/>
                    <a:pt x="927" y="1008"/>
                  </a:cubicBezTo>
                  <a:lnTo>
                    <a:pt x="927" y="1008"/>
                  </a:lnTo>
                  <a:cubicBezTo>
                    <a:pt x="928" y="992"/>
                    <a:pt x="930" y="976"/>
                    <a:pt x="933" y="959"/>
                  </a:cubicBezTo>
                  <a:lnTo>
                    <a:pt x="933" y="959"/>
                  </a:lnTo>
                  <a:cubicBezTo>
                    <a:pt x="939" y="929"/>
                    <a:pt x="947" y="901"/>
                    <a:pt x="955" y="874"/>
                  </a:cubicBezTo>
                  <a:lnTo>
                    <a:pt x="955" y="874"/>
                  </a:lnTo>
                  <a:cubicBezTo>
                    <a:pt x="969" y="842"/>
                    <a:pt x="985" y="809"/>
                    <a:pt x="1002" y="776"/>
                  </a:cubicBezTo>
                  <a:lnTo>
                    <a:pt x="1002" y="776"/>
                  </a:lnTo>
                  <a:lnTo>
                    <a:pt x="1007" y="770"/>
                  </a:lnTo>
                  <a:cubicBezTo>
                    <a:pt x="1072" y="669"/>
                    <a:pt x="1140" y="585"/>
                    <a:pt x="1140" y="452"/>
                  </a:cubicBezTo>
                  <a:cubicBezTo>
                    <a:pt x="1140" y="335"/>
                    <a:pt x="1092" y="218"/>
                    <a:pt x="1007" y="133"/>
                  </a:cubicBezTo>
                  <a:cubicBezTo>
                    <a:pt x="923" y="49"/>
                    <a:pt x="806" y="0"/>
                    <a:pt x="6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3"/>
            <p:cNvSpPr/>
            <p:nvPr/>
          </p:nvSpPr>
          <p:spPr>
            <a:xfrm>
              <a:off x="1059125" y="3854050"/>
              <a:ext cx="51200" cy="61250"/>
            </a:xfrm>
            <a:custGeom>
              <a:avLst/>
              <a:gdLst/>
              <a:ahLst/>
              <a:cxnLst/>
              <a:rect l="l" t="t" r="r" b="b"/>
              <a:pathLst>
                <a:path w="2048" h="2450" extrusionOk="0">
                  <a:moveTo>
                    <a:pt x="1665" y="854"/>
                  </a:moveTo>
                  <a:cubicBezTo>
                    <a:pt x="1621" y="884"/>
                    <a:pt x="1604" y="895"/>
                    <a:pt x="1602" y="895"/>
                  </a:cubicBezTo>
                  <a:cubicBezTo>
                    <a:pt x="1601" y="895"/>
                    <a:pt x="1608" y="888"/>
                    <a:pt x="1619" y="879"/>
                  </a:cubicBezTo>
                  <a:lnTo>
                    <a:pt x="1619" y="879"/>
                  </a:lnTo>
                  <a:cubicBezTo>
                    <a:pt x="1633" y="871"/>
                    <a:pt x="1649" y="863"/>
                    <a:pt x="1665" y="854"/>
                  </a:cubicBezTo>
                  <a:close/>
                  <a:moveTo>
                    <a:pt x="1077" y="956"/>
                  </a:moveTo>
                  <a:cubicBezTo>
                    <a:pt x="1081" y="975"/>
                    <a:pt x="1084" y="996"/>
                    <a:pt x="1088" y="1016"/>
                  </a:cubicBezTo>
                  <a:lnTo>
                    <a:pt x="1088" y="1016"/>
                  </a:lnTo>
                  <a:cubicBezTo>
                    <a:pt x="1089" y="1020"/>
                    <a:pt x="1089" y="1025"/>
                    <a:pt x="1090" y="1030"/>
                  </a:cubicBezTo>
                  <a:lnTo>
                    <a:pt x="1090" y="1030"/>
                  </a:lnTo>
                  <a:cubicBezTo>
                    <a:pt x="1081" y="1001"/>
                    <a:pt x="1078" y="977"/>
                    <a:pt x="1077" y="956"/>
                  </a:cubicBezTo>
                  <a:close/>
                  <a:moveTo>
                    <a:pt x="1193" y="1309"/>
                  </a:moveTo>
                  <a:cubicBezTo>
                    <a:pt x="1164" y="1350"/>
                    <a:pt x="1153" y="1364"/>
                    <a:pt x="1152" y="1364"/>
                  </a:cubicBezTo>
                  <a:cubicBezTo>
                    <a:pt x="1151" y="1364"/>
                    <a:pt x="1161" y="1348"/>
                    <a:pt x="1172" y="1330"/>
                  </a:cubicBezTo>
                  <a:lnTo>
                    <a:pt x="1172" y="1330"/>
                  </a:lnTo>
                  <a:cubicBezTo>
                    <a:pt x="1179" y="1323"/>
                    <a:pt x="1186" y="1316"/>
                    <a:pt x="1193" y="1309"/>
                  </a:cubicBezTo>
                  <a:close/>
                  <a:moveTo>
                    <a:pt x="1426" y="0"/>
                  </a:moveTo>
                  <a:cubicBezTo>
                    <a:pt x="1350" y="0"/>
                    <a:pt x="1274" y="21"/>
                    <a:pt x="1210" y="68"/>
                  </a:cubicBezTo>
                  <a:cubicBezTo>
                    <a:pt x="722" y="418"/>
                    <a:pt x="335" y="854"/>
                    <a:pt x="69" y="1410"/>
                  </a:cubicBezTo>
                  <a:cubicBezTo>
                    <a:pt x="17" y="1510"/>
                    <a:pt x="1" y="1627"/>
                    <a:pt x="33" y="1744"/>
                  </a:cubicBezTo>
                  <a:cubicBezTo>
                    <a:pt x="53" y="1861"/>
                    <a:pt x="134" y="1962"/>
                    <a:pt x="234" y="2014"/>
                  </a:cubicBezTo>
                  <a:cubicBezTo>
                    <a:pt x="305" y="2055"/>
                    <a:pt x="388" y="2076"/>
                    <a:pt x="471" y="2076"/>
                  </a:cubicBezTo>
                  <a:cubicBezTo>
                    <a:pt x="626" y="2076"/>
                    <a:pt x="780" y="2005"/>
                    <a:pt x="859" y="1861"/>
                  </a:cubicBezTo>
                  <a:cubicBezTo>
                    <a:pt x="907" y="1744"/>
                    <a:pt x="960" y="1643"/>
                    <a:pt x="1024" y="1527"/>
                  </a:cubicBezTo>
                  <a:cubicBezTo>
                    <a:pt x="1061" y="1492"/>
                    <a:pt x="1088" y="1456"/>
                    <a:pt x="1113" y="1413"/>
                  </a:cubicBezTo>
                  <a:lnTo>
                    <a:pt x="1113" y="1413"/>
                  </a:lnTo>
                  <a:cubicBezTo>
                    <a:pt x="1115" y="1605"/>
                    <a:pt x="1103" y="1798"/>
                    <a:pt x="1077" y="1998"/>
                  </a:cubicBezTo>
                  <a:cubicBezTo>
                    <a:pt x="1077" y="2099"/>
                    <a:pt x="1141" y="2232"/>
                    <a:pt x="1210" y="2316"/>
                  </a:cubicBezTo>
                  <a:cubicBezTo>
                    <a:pt x="1294" y="2385"/>
                    <a:pt x="1427" y="2449"/>
                    <a:pt x="1528" y="2449"/>
                  </a:cubicBezTo>
                  <a:cubicBezTo>
                    <a:pt x="1645" y="2433"/>
                    <a:pt x="1766" y="2401"/>
                    <a:pt x="1846" y="2316"/>
                  </a:cubicBezTo>
                  <a:cubicBezTo>
                    <a:pt x="1931" y="2216"/>
                    <a:pt x="1967" y="2115"/>
                    <a:pt x="1983" y="1998"/>
                  </a:cubicBezTo>
                  <a:cubicBezTo>
                    <a:pt x="2048" y="1442"/>
                    <a:pt x="1999" y="874"/>
                    <a:pt x="1866" y="334"/>
                  </a:cubicBezTo>
                  <a:cubicBezTo>
                    <a:pt x="1828" y="142"/>
                    <a:pt x="1624" y="0"/>
                    <a:pt x="1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3"/>
            <p:cNvSpPr/>
            <p:nvPr/>
          </p:nvSpPr>
          <p:spPr>
            <a:xfrm>
              <a:off x="1186350" y="3940375"/>
              <a:ext cx="423950" cy="179125"/>
            </a:xfrm>
            <a:custGeom>
              <a:avLst/>
              <a:gdLst/>
              <a:ahLst/>
              <a:cxnLst/>
              <a:rect l="l" t="t" r="r" b="b"/>
              <a:pathLst>
                <a:path w="16958" h="7165" extrusionOk="0">
                  <a:moveTo>
                    <a:pt x="12337" y="2993"/>
                  </a:moveTo>
                  <a:lnTo>
                    <a:pt x="12337" y="2993"/>
                  </a:lnTo>
                  <a:cubicBezTo>
                    <a:pt x="12338" y="2993"/>
                    <a:pt x="12339" y="2993"/>
                    <a:pt x="12339" y="2994"/>
                  </a:cubicBezTo>
                  <a:cubicBezTo>
                    <a:pt x="12338" y="2994"/>
                    <a:pt x="12338" y="2993"/>
                    <a:pt x="12337" y="2993"/>
                  </a:cubicBezTo>
                  <a:close/>
                  <a:moveTo>
                    <a:pt x="11797" y="0"/>
                  </a:moveTo>
                  <a:cubicBezTo>
                    <a:pt x="11694" y="0"/>
                    <a:pt x="11594" y="42"/>
                    <a:pt x="11517" y="141"/>
                  </a:cubicBezTo>
                  <a:cubicBezTo>
                    <a:pt x="10832" y="1003"/>
                    <a:pt x="10201" y="1912"/>
                    <a:pt x="9646" y="2857"/>
                  </a:cubicBezTo>
                  <a:lnTo>
                    <a:pt x="9646" y="2857"/>
                  </a:lnTo>
                  <a:cubicBezTo>
                    <a:pt x="9606" y="2750"/>
                    <a:pt x="9574" y="2638"/>
                    <a:pt x="9551" y="2522"/>
                  </a:cubicBezTo>
                  <a:cubicBezTo>
                    <a:pt x="9504" y="2339"/>
                    <a:pt x="9292" y="2191"/>
                    <a:pt x="9091" y="2191"/>
                  </a:cubicBezTo>
                  <a:cubicBezTo>
                    <a:pt x="9017" y="2191"/>
                    <a:pt x="8945" y="2211"/>
                    <a:pt x="8882" y="2256"/>
                  </a:cubicBezTo>
                  <a:cubicBezTo>
                    <a:pt x="8749" y="2359"/>
                    <a:pt x="8616" y="2461"/>
                    <a:pt x="8484" y="2564"/>
                  </a:cubicBezTo>
                  <a:lnTo>
                    <a:pt x="8484" y="2564"/>
                  </a:lnTo>
                  <a:cubicBezTo>
                    <a:pt x="8446" y="2412"/>
                    <a:pt x="8345" y="2282"/>
                    <a:pt x="8177" y="2236"/>
                  </a:cubicBezTo>
                  <a:cubicBezTo>
                    <a:pt x="8139" y="2226"/>
                    <a:pt x="8102" y="2221"/>
                    <a:pt x="8065" y="2221"/>
                  </a:cubicBezTo>
                  <a:cubicBezTo>
                    <a:pt x="7869" y="2221"/>
                    <a:pt x="7692" y="2358"/>
                    <a:pt x="7621" y="2558"/>
                  </a:cubicBezTo>
                  <a:cubicBezTo>
                    <a:pt x="7599" y="2629"/>
                    <a:pt x="7578" y="2700"/>
                    <a:pt x="7557" y="2771"/>
                  </a:cubicBezTo>
                  <a:lnTo>
                    <a:pt x="7557" y="2771"/>
                  </a:lnTo>
                  <a:cubicBezTo>
                    <a:pt x="7514" y="2852"/>
                    <a:pt x="7451" y="2912"/>
                    <a:pt x="7355" y="2961"/>
                  </a:cubicBezTo>
                  <a:cubicBezTo>
                    <a:pt x="7133" y="3094"/>
                    <a:pt x="6900" y="3163"/>
                    <a:pt x="6666" y="3211"/>
                  </a:cubicBezTo>
                  <a:cubicBezTo>
                    <a:pt x="6101" y="3323"/>
                    <a:pt x="5493" y="3376"/>
                    <a:pt x="4910" y="3483"/>
                  </a:cubicBezTo>
                  <a:lnTo>
                    <a:pt x="4910" y="3483"/>
                  </a:lnTo>
                  <a:cubicBezTo>
                    <a:pt x="5388" y="2715"/>
                    <a:pt x="5766" y="1883"/>
                    <a:pt x="6025" y="1011"/>
                  </a:cubicBezTo>
                  <a:cubicBezTo>
                    <a:pt x="6127" y="679"/>
                    <a:pt x="5851" y="460"/>
                    <a:pt x="5579" y="460"/>
                  </a:cubicBezTo>
                  <a:cubicBezTo>
                    <a:pt x="5399" y="460"/>
                    <a:pt x="5220" y="556"/>
                    <a:pt x="5155" y="777"/>
                  </a:cubicBezTo>
                  <a:cubicBezTo>
                    <a:pt x="4828" y="1874"/>
                    <a:pt x="4295" y="2895"/>
                    <a:pt x="3602" y="3792"/>
                  </a:cubicBezTo>
                  <a:lnTo>
                    <a:pt x="3602" y="3792"/>
                  </a:lnTo>
                  <a:cubicBezTo>
                    <a:pt x="2762" y="4047"/>
                    <a:pt x="1960" y="4419"/>
                    <a:pt x="1258" y="4976"/>
                  </a:cubicBezTo>
                  <a:cubicBezTo>
                    <a:pt x="686" y="5427"/>
                    <a:pt x="1" y="6185"/>
                    <a:pt x="468" y="6955"/>
                  </a:cubicBezTo>
                  <a:cubicBezTo>
                    <a:pt x="560" y="7089"/>
                    <a:pt x="710" y="7165"/>
                    <a:pt x="864" y="7165"/>
                  </a:cubicBezTo>
                  <a:cubicBezTo>
                    <a:pt x="940" y="7165"/>
                    <a:pt x="1017" y="7146"/>
                    <a:pt x="1089" y="7108"/>
                  </a:cubicBezTo>
                  <a:cubicBezTo>
                    <a:pt x="2255" y="6475"/>
                    <a:pt x="3288" y="5608"/>
                    <a:pt x="4127" y="4579"/>
                  </a:cubicBezTo>
                  <a:lnTo>
                    <a:pt x="4127" y="4579"/>
                  </a:lnTo>
                  <a:cubicBezTo>
                    <a:pt x="4588" y="4451"/>
                    <a:pt x="5065" y="4354"/>
                    <a:pt x="5542" y="4287"/>
                  </a:cubicBezTo>
                  <a:cubicBezTo>
                    <a:pt x="6094" y="4186"/>
                    <a:pt x="6682" y="4170"/>
                    <a:pt x="7218" y="4001"/>
                  </a:cubicBezTo>
                  <a:cubicBezTo>
                    <a:pt x="7277" y="3982"/>
                    <a:pt x="7335" y="3962"/>
                    <a:pt x="7394" y="3940"/>
                  </a:cubicBezTo>
                  <a:lnTo>
                    <a:pt x="7394" y="3940"/>
                  </a:lnTo>
                  <a:cubicBezTo>
                    <a:pt x="7482" y="4066"/>
                    <a:pt x="7624" y="4155"/>
                    <a:pt x="7768" y="4155"/>
                  </a:cubicBezTo>
                  <a:cubicBezTo>
                    <a:pt x="7839" y="4155"/>
                    <a:pt x="7910" y="4134"/>
                    <a:pt x="7975" y="4086"/>
                  </a:cubicBezTo>
                  <a:lnTo>
                    <a:pt x="8889" y="3372"/>
                  </a:lnTo>
                  <a:lnTo>
                    <a:pt x="8889" y="3372"/>
                  </a:lnTo>
                  <a:cubicBezTo>
                    <a:pt x="9007" y="3617"/>
                    <a:pt x="9163" y="3845"/>
                    <a:pt x="9349" y="4049"/>
                  </a:cubicBezTo>
                  <a:cubicBezTo>
                    <a:pt x="9434" y="4134"/>
                    <a:pt x="9548" y="4174"/>
                    <a:pt x="9662" y="4174"/>
                  </a:cubicBezTo>
                  <a:cubicBezTo>
                    <a:pt x="9820" y="4174"/>
                    <a:pt x="9977" y="4096"/>
                    <a:pt x="10055" y="3949"/>
                  </a:cubicBezTo>
                  <a:cubicBezTo>
                    <a:pt x="10462" y="3202"/>
                    <a:pt x="10915" y="2472"/>
                    <a:pt x="11409" y="1772"/>
                  </a:cubicBezTo>
                  <a:lnTo>
                    <a:pt x="11409" y="1772"/>
                  </a:lnTo>
                  <a:cubicBezTo>
                    <a:pt x="11411" y="1860"/>
                    <a:pt x="11414" y="1947"/>
                    <a:pt x="11417" y="2035"/>
                  </a:cubicBezTo>
                  <a:cubicBezTo>
                    <a:pt x="11417" y="2288"/>
                    <a:pt x="11417" y="2558"/>
                    <a:pt x="11433" y="2808"/>
                  </a:cubicBezTo>
                  <a:cubicBezTo>
                    <a:pt x="11433" y="3042"/>
                    <a:pt x="11449" y="3264"/>
                    <a:pt x="11566" y="3465"/>
                  </a:cubicBezTo>
                  <a:cubicBezTo>
                    <a:pt x="11702" y="3659"/>
                    <a:pt x="11915" y="3773"/>
                    <a:pt x="12150" y="3773"/>
                  </a:cubicBezTo>
                  <a:cubicBezTo>
                    <a:pt x="12179" y="3773"/>
                    <a:pt x="12209" y="3771"/>
                    <a:pt x="12239" y="3767"/>
                  </a:cubicBezTo>
                  <a:cubicBezTo>
                    <a:pt x="12492" y="3715"/>
                    <a:pt x="12742" y="3546"/>
                    <a:pt x="12976" y="3413"/>
                  </a:cubicBezTo>
                  <a:cubicBezTo>
                    <a:pt x="13298" y="3234"/>
                    <a:pt x="13620" y="3065"/>
                    <a:pt x="13937" y="2892"/>
                  </a:cubicBezTo>
                  <a:lnTo>
                    <a:pt x="13937" y="2892"/>
                  </a:lnTo>
                  <a:cubicBezTo>
                    <a:pt x="14122" y="3228"/>
                    <a:pt x="14430" y="3492"/>
                    <a:pt x="14809" y="3598"/>
                  </a:cubicBezTo>
                  <a:cubicBezTo>
                    <a:pt x="14990" y="3659"/>
                    <a:pt x="15182" y="3668"/>
                    <a:pt x="15369" y="3668"/>
                  </a:cubicBezTo>
                  <a:cubicBezTo>
                    <a:pt x="15440" y="3668"/>
                    <a:pt x="15510" y="3667"/>
                    <a:pt x="15579" y="3667"/>
                  </a:cubicBezTo>
                  <a:lnTo>
                    <a:pt x="15865" y="3667"/>
                  </a:lnTo>
                  <a:cubicBezTo>
                    <a:pt x="15896" y="3682"/>
                    <a:pt x="15988" y="3697"/>
                    <a:pt x="16015" y="3712"/>
                  </a:cubicBezTo>
                  <a:lnTo>
                    <a:pt x="16015" y="3712"/>
                  </a:lnTo>
                  <a:cubicBezTo>
                    <a:pt x="16014" y="3713"/>
                    <a:pt x="16036" y="3735"/>
                    <a:pt x="16042" y="3735"/>
                  </a:cubicBezTo>
                  <a:cubicBezTo>
                    <a:pt x="16045" y="3735"/>
                    <a:pt x="16044" y="3730"/>
                    <a:pt x="16034" y="3715"/>
                  </a:cubicBezTo>
                  <a:lnTo>
                    <a:pt x="16034" y="3715"/>
                  </a:lnTo>
                  <a:cubicBezTo>
                    <a:pt x="16126" y="3853"/>
                    <a:pt x="16275" y="3944"/>
                    <a:pt x="16434" y="3944"/>
                  </a:cubicBezTo>
                  <a:cubicBezTo>
                    <a:pt x="16507" y="3944"/>
                    <a:pt x="16582" y="3926"/>
                    <a:pt x="16655" y="3884"/>
                  </a:cubicBezTo>
                  <a:cubicBezTo>
                    <a:pt x="16840" y="3767"/>
                    <a:pt x="16957" y="3465"/>
                    <a:pt x="16804" y="3264"/>
                  </a:cubicBezTo>
                  <a:cubicBezTo>
                    <a:pt x="16486" y="2808"/>
                    <a:pt x="15982" y="2760"/>
                    <a:pt x="15462" y="2760"/>
                  </a:cubicBezTo>
                  <a:cubicBezTo>
                    <a:pt x="15437" y="2761"/>
                    <a:pt x="15411" y="2762"/>
                    <a:pt x="15384" y="2762"/>
                  </a:cubicBezTo>
                  <a:cubicBezTo>
                    <a:pt x="15050" y="2762"/>
                    <a:pt x="14671" y="2658"/>
                    <a:pt x="14656" y="2236"/>
                  </a:cubicBezTo>
                  <a:cubicBezTo>
                    <a:pt x="14632" y="1981"/>
                    <a:pt x="14430" y="1794"/>
                    <a:pt x="14194" y="1794"/>
                  </a:cubicBezTo>
                  <a:cubicBezTo>
                    <a:pt x="14120" y="1794"/>
                    <a:pt x="14043" y="1813"/>
                    <a:pt x="13967" y="1853"/>
                  </a:cubicBezTo>
                  <a:cubicBezTo>
                    <a:pt x="13617" y="2055"/>
                    <a:pt x="13246" y="2256"/>
                    <a:pt x="12875" y="2438"/>
                  </a:cubicBezTo>
                  <a:cubicBezTo>
                    <a:pt x="12694" y="2538"/>
                    <a:pt x="12509" y="2639"/>
                    <a:pt x="12323" y="2740"/>
                  </a:cubicBezTo>
                  <a:cubicBezTo>
                    <a:pt x="12320" y="2742"/>
                    <a:pt x="12316" y="2745"/>
                    <a:pt x="12313" y="2747"/>
                  </a:cubicBezTo>
                  <a:lnTo>
                    <a:pt x="12313" y="2747"/>
                  </a:lnTo>
                  <a:cubicBezTo>
                    <a:pt x="12300" y="2412"/>
                    <a:pt x="12321" y="2060"/>
                    <a:pt x="12307" y="1732"/>
                  </a:cubicBezTo>
                  <a:cubicBezTo>
                    <a:pt x="12307" y="1297"/>
                    <a:pt x="12291" y="878"/>
                    <a:pt x="12291" y="459"/>
                  </a:cubicBezTo>
                  <a:cubicBezTo>
                    <a:pt x="12277" y="213"/>
                    <a:pt x="12031" y="0"/>
                    <a:pt x="11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3"/>
            <p:cNvSpPr/>
            <p:nvPr/>
          </p:nvSpPr>
          <p:spPr>
            <a:xfrm>
              <a:off x="1656400" y="3919625"/>
              <a:ext cx="403375" cy="231700"/>
            </a:xfrm>
            <a:custGeom>
              <a:avLst/>
              <a:gdLst/>
              <a:ahLst/>
              <a:cxnLst/>
              <a:rect l="l" t="t" r="r" b="b"/>
              <a:pathLst>
                <a:path w="16135" h="9268" extrusionOk="0">
                  <a:moveTo>
                    <a:pt x="8867" y="3447"/>
                  </a:moveTo>
                  <a:cubicBezTo>
                    <a:pt x="8863" y="3450"/>
                    <a:pt x="8860" y="3452"/>
                    <a:pt x="8858" y="3455"/>
                  </a:cubicBezTo>
                  <a:lnTo>
                    <a:pt x="8858" y="3455"/>
                  </a:lnTo>
                  <a:cubicBezTo>
                    <a:pt x="8853" y="3454"/>
                    <a:pt x="8845" y="3453"/>
                    <a:pt x="8833" y="3453"/>
                  </a:cubicBezTo>
                  <a:cubicBezTo>
                    <a:pt x="8851" y="3450"/>
                    <a:pt x="8862" y="3448"/>
                    <a:pt x="8867" y="3447"/>
                  </a:cubicBezTo>
                  <a:close/>
                  <a:moveTo>
                    <a:pt x="12578" y="3966"/>
                  </a:moveTo>
                  <a:cubicBezTo>
                    <a:pt x="12586" y="3966"/>
                    <a:pt x="12587" y="3971"/>
                    <a:pt x="12561" y="3972"/>
                  </a:cubicBezTo>
                  <a:lnTo>
                    <a:pt x="12561" y="3972"/>
                  </a:lnTo>
                  <a:cubicBezTo>
                    <a:pt x="12567" y="3967"/>
                    <a:pt x="12573" y="3966"/>
                    <a:pt x="12578" y="3966"/>
                  </a:cubicBezTo>
                  <a:close/>
                  <a:moveTo>
                    <a:pt x="8358" y="1"/>
                  </a:moveTo>
                  <a:cubicBezTo>
                    <a:pt x="8188" y="1"/>
                    <a:pt x="8015" y="97"/>
                    <a:pt x="7927" y="314"/>
                  </a:cubicBezTo>
                  <a:cubicBezTo>
                    <a:pt x="7927" y="314"/>
                    <a:pt x="7927" y="314"/>
                    <a:pt x="7927" y="314"/>
                  </a:cubicBezTo>
                  <a:lnTo>
                    <a:pt x="7927" y="314"/>
                  </a:lnTo>
                  <a:cubicBezTo>
                    <a:pt x="7703" y="866"/>
                    <a:pt x="7489" y="1523"/>
                    <a:pt x="7445" y="2167"/>
                  </a:cubicBezTo>
                  <a:lnTo>
                    <a:pt x="7445" y="2167"/>
                  </a:lnTo>
                  <a:cubicBezTo>
                    <a:pt x="7304" y="2565"/>
                    <a:pt x="7140" y="2956"/>
                    <a:pt x="6956" y="3337"/>
                  </a:cubicBezTo>
                  <a:lnTo>
                    <a:pt x="6956" y="3337"/>
                  </a:lnTo>
                  <a:cubicBezTo>
                    <a:pt x="6603" y="2697"/>
                    <a:pt x="6381" y="1997"/>
                    <a:pt x="6331" y="1273"/>
                  </a:cubicBezTo>
                  <a:cubicBezTo>
                    <a:pt x="6304" y="1030"/>
                    <a:pt x="6117" y="811"/>
                    <a:pt x="5887" y="811"/>
                  </a:cubicBezTo>
                  <a:cubicBezTo>
                    <a:pt x="5846" y="811"/>
                    <a:pt x="5803" y="818"/>
                    <a:pt x="5759" y="834"/>
                  </a:cubicBezTo>
                  <a:cubicBezTo>
                    <a:pt x="4284" y="1289"/>
                    <a:pt x="2938" y="2127"/>
                    <a:pt x="1883" y="3235"/>
                  </a:cubicBezTo>
                  <a:cubicBezTo>
                    <a:pt x="823" y="4327"/>
                    <a:pt x="1" y="5822"/>
                    <a:pt x="271" y="7382"/>
                  </a:cubicBezTo>
                  <a:cubicBezTo>
                    <a:pt x="388" y="8139"/>
                    <a:pt x="807" y="8844"/>
                    <a:pt x="1548" y="9130"/>
                  </a:cubicBezTo>
                  <a:cubicBezTo>
                    <a:pt x="1794" y="9226"/>
                    <a:pt x="2053" y="9268"/>
                    <a:pt x="2314" y="9268"/>
                  </a:cubicBezTo>
                  <a:cubicBezTo>
                    <a:pt x="2782" y="9268"/>
                    <a:pt x="3258" y="9133"/>
                    <a:pt x="3680" y="8929"/>
                  </a:cubicBezTo>
                  <a:cubicBezTo>
                    <a:pt x="5054" y="8240"/>
                    <a:pt x="5759" y="6745"/>
                    <a:pt x="5896" y="5266"/>
                  </a:cubicBezTo>
                  <a:cubicBezTo>
                    <a:pt x="5928" y="4815"/>
                    <a:pt x="5912" y="4360"/>
                    <a:pt x="5860" y="3908"/>
                  </a:cubicBezTo>
                  <a:cubicBezTo>
                    <a:pt x="5811" y="3469"/>
                    <a:pt x="5811" y="2865"/>
                    <a:pt x="5340" y="2683"/>
                  </a:cubicBezTo>
                  <a:cubicBezTo>
                    <a:pt x="5254" y="2650"/>
                    <a:pt x="5166" y="2635"/>
                    <a:pt x="5077" y="2635"/>
                  </a:cubicBezTo>
                  <a:cubicBezTo>
                    <a:pt x="4717" y="2635"/>
                    <a:pt x="4348" y="2872"/>
                    <a:pt x="4067" y="3034"/>
                  </a:cubicBezTo>
                  <a:cubicBezTo>
                    <a:pt x="3664" y="3268"/>
                    <a:pt x="3293" y="3554"/>
                    <a:pt x="2975" y="3856"/>
                  </a:cubicBezTo>
                  <a:cubicBezTo>
                    <a:pt x="2634" y="4169"/>
                    <a:pt x="2953" y="4625"/>
                    <a:pt x="3309" y="4625"/>
                  </a:cubicBezTo>
                  <a:cubicBezTo>
                    <a:pt x="3412" y="4625"/>
                    <a:pt x="3517" y="4587"/>
                    <a:pt x="3611" y="4497"/>
                  </a:cubicBezTo>
                  <a:cubicBezTo>
                    <a:pt x="3829" y="4295"/>
                    <a:pt x="4067" y="4110"/>
                    <a:pt x="4316" y="3940"/>
                  </a:cubicBezTo>
                  <a:cubicBezTo>
                    <a:pt x="4449" y="3856"/>
                    <a:pt x="4602" y="3771"/>
                    <a:pt x="4735" y="3691"/>
                  </a:cubicBezTo>
                  <a:cubicBezTo>
                    <a:pt x="4805" y="3661"/>
                    <a:pt x="4864" y="3634"/>
                    <a:pt x="4918" y="3607"/>
                  </a:cubicBezTo>
                  <a:lnTo>
                    <a:pt x="4918" y="3607"/>
                  </a:lnTo>
                  <a:cubicBezTo>
                    <a:pt x="4930" y="3667"/>
                    <a:pt x="4941" y="3725"/>
                    <a:pt x="4953" y="3771"/>
                  </a:cubicBezTo>
                  <a:cubicBezTo>
                    <a:pt x="4973" y="3940"/>
                    <a:pt x="4989" y="4110"/>
                    <a:pt x="5005" y="4259"/>
                  </a:cubicBezTo>
                  <a:cubicBezTo>
                    <a:pt x="5022" y="4597"/>
                    <a:pt x="5022" y="4932"/>
                    <a:pt x="4989" y="5266"/>
                  </a:cubicBezTo>
                  <a:cubicBezTo>
                    <a:pt x="4889" y="6390"/>
                    <a:pt x="4349" y="7519"/>
                    <a:pt x="3341" y="8087"/>
                  </a:cubicBezTo>
                  <a:cubicBezTo>
                    <a:pt x="3042" y="8250"/>
                    <a:pt x="2687" y="8364"/>
                    <a:pt x="2341" y="8364"/>
                  </a:cubicBezTo>
                  <a:cubicBezTo>
                    <a:pt x="2184" y="8364"/>
                    <a:pt x="2030" y="8341"/>
                    <a:pt x="1883" y="8288"/>
                  </a:cubicBezTo>
                  <a:cubicBezTo>
                    <a:pt x="1379" y="8123"/>
                    <a:pt x="1161" y="7551"/>
                    <a:pt x="1125" y="7047"/>
                  </a:cubicBezTo>
                  <a:cubicBezTo>
                    <a:pt x="1024" y="5854"/>
                    <a:pt x="1697" y="4730"/>
                    <a:pt x="2487" y="3908"/>
                  </a:cubicBezTo>
                  <a:cubicBezTo>
                    <a:pt x="3322" y="3013"/>
                    <a:pt x="4352" y="2321"/>
                    <a:pt x="5498" y="1870"/>
                  </a:cubicBezTo>
                  <a:lnTo>
                    <a:pt x="5498" y="1870"/>
                  </a:lnTo>
                  <a:cubicBezTo>
                    <a:pt x="5659" y="2801"/>
                    <a:pt x="6033" y="3699"/>
                    <a:pt x="6601" y="4460"/>
                  </a:cubicBezTo>
                  <a:cubicBezTo>
                    <a:pt x="6707" y="4594"/>
                    <a:pt x="6870" y="4675"/>
                    <a:pt x="7027" y="4675"/>
                  </a:cubicBezTo>
                  <a:cubicBezTo>
                    <a:pt x="7167" y="4675"/>
                    <a:pt x="7303" y="4611"/>
                    <a:pt x="7391" y="4460"/>
                  </a:cubicBezTo>
                  <a:cubicBezTo>
                    <a:pt x="7534" y="4208"/>
                    <a:pt x="7668" y="3951"/>
                    <a:pt x="7793" y="3689"/>
                  </a:cubicBezTo>
                  <a:lnTo>
                    <a:pt x="7793" y="3689"/>
                  </a:lnTo>
                  <a:cubicBezTo>
                    <a:pt x="7864" y="3795"/>
                    <a:pt x="7947" y="3897"/>
                    <a:pt x="8044" y="3993"/>
                  </a:cubicBezTo>
                  <a:cubicBezTo>
                    <a:pt x="8271" y="4227"/>
                    <a:pt x="8552" y="4343"/>
                    <a:pt x="8833" y="4343"/>
                  </a:cubicBezTo>
                  <a:cubicBezTo>
                    <a:pt x="9115" y="4343"/>
                    <a:pt x="9396" y="4227"/>
                    <a:pt x="9623" y="3993"/>
                  </a:cubicBezTo>
                  <a:cubicBezTo>
                    <a:pt x="9731" y="3872"/>
                    <a:pt x="9827" y="3737"/>
                    <a:pt x="9922" y="3602"/>
                  </a:cubicBezTo>
                  <a:lnTo>
                    <a:pt x="9922" y="3602"/>
                  </a:lnTo>
                  <a:cubicBezTo>
                    <a:pt x="10032" y="3994"/>
                    <a:pt x="10223" y="4350"/>
                    <a:pt x="10578" y="4597"/>
                  </a:cubicBezTo>
                  <a:cubicBezTo>
                    <a:pt x="10817" y="4767"/>
                    <a:pt x="11089" y="4852"/>
                    <a:pt x="11354" y="4852"/>
                  </a:cubicBezTo>
                  <a:cubicBezTo>
                    <a:pt x="11744" y="4852"/>
                    <a:pt x="12120" y="4670"/>
                    <a:pt x="12359" y="4311"/>
                  </a:cubicBezTo>
                  <a:cubicBezTo>
                    <a:pt x="12421" y="4221"/>
                    <a:pt x="12508" y="4118"/>
                    <a:pt x="12548" y="4011"/>
                  </a:cubicBezTo>
                  <a:lnTo>
                    <a:pt x="12548" y="4011"/>
                  </a:lnTo>
                  <a:cubicBezTo>
                    <a:pt x="12570" y="4020"/>
                    <a:pt x="12594" y="4031"/>
                    <a:pt x="12609" y="4041"/>
                  </a:cubicBezTo>
                  <a:cubicBezTo>
                    <a:pt x="12911" y="4243"/>
                    <a:pt x="13234" y="4412"/>
                    <a:pt x="13584" y="4529"/>
                  </a:cubicBezTo>
                  <a:cubicBezTo>
                    <a:pt x="13883" y="4614"/>
                    <a:pt x="14196" y="4657"/>
                    <a:pt x="14510" y="4657"/>
                  </a:cubicBezTo>
                  <a:cubicBezTo>
                    <a:pt x="14937" y="4657"/>
                    <a:pt x="15364" y="4577"/>
                    <a:pt x="15752" y="4412"/>
                  </a:cubicBezTo>
                  <a:cubicBezTo>
                    <a:pt x="15986" y="4327"/>
                    <a:pt x="16135" y="4110"/>
                    <a:pt x="16070" y="3856"/>
                  </a:cubicBezTo>
                  <a:cubicBezTo>
                    <a:pt x="16027" y="3687"/>
                    <a:pt x="15832" y="3518"/>
                    <a:pt x="15630" y="3518"/>
                  </a:cubicBezTo>
                  <a:cubicBezTo>
                    <a:pt x="15592" y="3518"/>
                    <a:pt x="15553" y="3524"/>
                    <a:pt x="15514" y="3537"/>
                  </a:cubicBezTo>
                  <a:cubicBezTo>
                    <a:pt x="15189" y="3675"/>
                    <a:pt x="14844" y="3750"/>
                    <a:pt x="14496" y="3750"/>
                  </a:cubicBezTo>
                  <a:cubicBezTo>
                    <a:pt x="14254" y="3750"/>
                    <a:pt x="14011" y="3714"/>
                    <a:pt x="13770" y="3638"/>
                  </a:cubicBezTo>
                  <a:cubicBezTo>
                    <a:pt x="13344" y="3496"/>
                    <a:pt x="12931" y="3081"/>
                    <a:pt x="12490" y="3081"/>
                  </a:cubicBezTo>
                  <a:cubicBezTo>
                    <a:pt x="12354" y="3081"/>
                    <a:pt x="12215" y="3121"/>
                    <a:pt x="12073" y="3219"/>
                  </a:cubicBezTo>
                  <a:cubicBezTo>
                    <a:pt x="11839" y="3368"/>
                    <a:pt x="11755" y="3622"/>
                    <a:pt x="11586" y="3840"/>
                  </a:cubicBezTo>
                  <a:cubicBezTo>
                    <a:pt x="11530" y="3917"/>
                    <a:pt x="11467" y="3959"/>
                    <a:pt x="11383" y="3959"/>
                  </a:cubicBezTo>
                  <a:cubicBezTo>
                    <a:pt x="11340" y="3959"/>
                    <a:pt x="11291" y="3948"/>
                    <a:pt x="11235" y="3924"/>
                  </a:cubicBezTo>
                  <a:cubicBezTo>
                    <a:pt x="10715" y="3755"/>
                    <a:pt x="10715" y="3034"/>
                    <a:pt x="10679" y="2582"/>
                  </a:cubicBezTo>
                  <a:cubicBezTo>
                    <a:pt x="10667" y="2325"/>
                    <a:pt x="10460" y="2137"/>
                    <a:pt x="10229" y="2137"/>
                  </a:cubicBezTo>
                  <a:cubicBezTo>
                    <a:pt x="10157" y="2137"/>
                    <a:pt x="10082" y="2155"/>
                    <a:pt x="10010" y="2196"/>
                  </a:cubicBezTo>
                  <a:cubicBezTo>
                    <a:pt x="9607" y="2413"/>
                    <a:pt x="9386" y="2800"/>
                    <a:pt x="9136" y="3151"/>
                  </a:cubicBezTo>
                  <a:cubicBezTo>
                    <a:pt x="9067" y="3251"/>
                    <a:pt x="9067" y="3251"/>
                    <a:pt x="9003" y="3336"/>
                  </a:cubicBezTo>
                  <a:lnTo>
                    <a:pt x="8918" y="3421"/>
                  </a:lnTo>
                  <a:cubicBezTo>
                    <a:pt x="8914" y="3425"/>
                    <a:pt x="8910" y="3429"/>
                    <a:pt x="8907" y="3432"/>
                  </a:cubicBezTo>
                  <a:lnTo>
                    <a:pt x="8907" y="3432"/>
                  </a:lnTo>
                  <a:cubicBezTo>
                    <a:pt x="8907" y="3430"/>
                    <a:pt x="8906" y="3429"/>
                    <a:pt x="8904" y="3429"/>
                  </a:cubicBezTo>
                  <a:cubicBezTo>
                    <a:pt x="8900" y="3429"/>
                    <a:pt x="8894" y="3431"/>
                    <a:pt x="8882" y="3437"/>
                  </a:cubicBezTo>
                  <a:cubicBezTo>
                    <a:pt x="8877" y="3440"/>
                    <a:pt x="8872" y="3443"/>
                    <a:pt x="8869" y="3446"/>
                  </a:cubicBezTo>
                  <a:lnTo>
                    <a:pt x="8869" y="3446"/>
                  </a:lnTo>
                  <a:cubicBezTo>
                    <a:pt x="8857" y="3446"/>
                    <a:pt x="8794" y="3453"/>
                    <a:pt x="8781" y="3453"/>
                  </a:cubicBezTo>
                  <a:cubicBezTo>
                    <a:pt x="8781" y="3437"/>
                    <a:pt x="8664" y="3336"/>
                    <a:pt x="8632" y="3304"/>
                  </a:cubicBezTo>
                  <a:cubicBezTo>
                    <a:pt x="8413" y="3056"/>
                    <a:pt x="8323" y="2754"/>
                    <a:pt x="8312" y="2431"/>
                  </a:cubicBezTo>
                  <a:lnTo>
                    <a:pt x="8312" y="2431"/>
                  </a:lnTo>
                  <a:cubicBezTo>
                    <a:pt x="8526" y="1819"/>
                    <a:pt x="8691" y="1189"/>
                    <a:pt x="8801" y="548"/>
                  </a:cubicBezTo>
                  <a:cubicBezTo>
                    <a:pt x="8849" y="209"/>
                    <a:pt x="8607" y="1"/>
                    <a:pt x="8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3"/>
            <p:cNvSpPr/>
            <p:nvPr/>
          </p:nvSpPr>
          <p:spPr>
            <a:xfrm>
              <a:off x="2099650" y="4024875"/>
              <a:ext cx="29050" cy="22700"/>
            </a:xfrm>
            <a:custGeom>
              <a:avLst/>
              <a:gdLst/>
              <a:ahLst/>
              <a:cxnLst/>
              <a:rect l="l" t="t" r="r" b="b"/>
              <a:pathLst>
                <a:path w="1162" h="908" extrusionOk="0">
                  <a:moveTo>
                    <a:pt x="589" y="0"/>
                  </a:moveTo>
                  <a:cubicBezTo>
                    <a:pt x="1" y="0"/>
                    <a:pt x="1" y="907"/>
                    <a:pt x="589" y="907"/>
                  </a:cubicBezTo>
                  <a:cubicBezTo>
                    <a:pt x="1161" y="907"/>
                    <a:pt x="1161" y="0"/>
                    <a:pt x="5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3"/>
            <p:cNvSpPr/>
            <p:nvPr/>
          </p:nvSpPr>
          <p:spPr>
            <a:xfrm>
              <a:off x="892900" y="3943350"/>
              <a:ext cx="246050" cy="48550"/>
            </a:xfrm>
            <a:custGeom>
              <a:avLst/>
              <a:gdLst/>
              <a:ahLst/>
              <a:cxnLst/>
              <a:rect l="l" t="t" r="r" b="b"/>
              <a:pathLst>
                <a:path w="9842" h="1942" extrusionOk="0">
                  <a:moveTo>
                    <a:pt x="9409" y="1"/>
                  </a:moveTo>
                  <a:cubicBezTo>
                    <a:pt x="9401" y="1"/>
                    <a:pt x="9393" y="1"/>
                    <a:pt x="9386" y="2"/>
                  </a:cubicBezTo>
                  <a:cubicBezTo>
                    <a:pt x="6380" y="288"/>
                    <a:pt x="3378" y="642"/>
                    <a:pt x="372" y="1061"/>
                  </a:cubicBezTo>
                  <a:cubicBezTo>
                    <a:pt x="134" y="1094"/>
                    <a:pt x="1" y="1396"/>
                    <a:pt x="69" y="1613"/>
                  </a:cubicBezTo>
                  <a:cubicBezTo>
                    <a:pt x="126" y="1837"/>
                    <a:pt x="317" y="1942"/>
                    <a:pt x="532" y="1942"/>
                  </a:cubicBezTo>
                  <a:cubicBezTo>
                    <a:pt x="562" y="1942"/>
                    <a:pt x="591" y="1940"/>
                    <a:pt x="621" y="1936"/>
                  </a:cubicBezTo>
                  <a:cubicBezTo>
                    <a:pt x="3527" y="1513"/>
                    <a:pt x="6464" y="1178"/>
                    <a:pt x="9386" y="908"/>
                  </a:cubicBezTo>
                  <a:cubicBezTo>
                    <a:pt x="9640" y="892"/>
                    <a:pt x="9841" y="727"/>
                    <a:pt x="9841" y="457"/>
                  </a:cubicBezTo>
                  <a:cubicBezTo>
                    <a:pt x="9841" y="246"/>
                    <a:pt x="9652" y="1"/>
                    <a:pt x="9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3"/>
            <p:cNvSpPr/>
            <p:nvPr/>
          </p:nvSpPr>
          <p:spPr>
            <a:xfrm>
              <a:off x="918900" y="3996475"/>
              <a:ext cx="99550" cy="35150"/>
            </a:xfrm>
            <a:custGeom>
              <a:avLst/>
              <a:gdLst/>
              <a:ahLst/>
              <a:cxnLst/>
              <a:rect l="l" t="t" r="r" b="b"/>
              <a:pathLst>
                <a:path w="3982" h="1406" extrusionOk="0">
                  <a:moveTo>
                    <a:pt x="3464" y="1"/>
                  </a:moveTo>
                  <a:cubicBezTo>
                    <a:pt x="3430" y="1"/>
                    <a:pt x="3395" y="5"/>
                    <a:pt x="3361" y="12"/>
                  </a:cubicBezTo>
                  <a:cubicBezTo>
                    <a:pt x="2402" y="230"/>
                    <a:pt x="1431" y="395"/>
                    <a:pt x="456" y="496"/>
                  </a:cubicBezTo>
                  <a:cubicBezTo>
                    <a:pt x="202" y="532"/>
                    <a:pt x="1" y="697"/>
                    <a:pt x="1" y="951"/>
                  </a:cubicBezTo>
                  <a:cubicBezTo>
                    <a:pt x="1" y="1170"/>
                    <a:pt x="177" y="1406"/>
                    <a:pt x="407" y="1406"/>
                  </a:cubicBezTo>
                  <a:cubicBezTo>
                    <a:pt x="423" y="1406"/>
                    <a:pt x="439" y="1405"/>
                    <a:pt x="456" y="1402"/>
                  </a:cubicBezTo>
                  <a:cubicBezTo>
                    <a:pt x="1512" y="1286"/>
                    <a:pt x="2555" y="1120"/>
                    <a:pt x="3595" y="883"/>
                  </a:cubicBezTo>
                  <a:cubicBezTo>
                    <a:pt x="3849" y="834"/>
                    <a:pt x="3982" y="564"/>
                    <a:pt x="3913" y="331"/>
                  </a:cubicBezTo>
                  <a:cubicBezTo>
                    <a:pt x="3858" y="127"/>
                    <a:pt x="3665" y="1"/>
                    <a:pt x="3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33" name="Google Shape;2333;p23"/>
          <p:cNvGrpSpPr/>
          <p:nvPr/>
        </p:nvGrpSpPr>
        <p:grpSpPr>
          <a:xfrm>
            <a:off x="6989436" y="2658867"/>
            <a:ext cx="1820483" cy="1867963"/>
            <a:chOff x="4492025" y="4264650"/>
            <a:chExt cx="1160800" cy="1191075"/>
          </a:xfrm>
        </p:grpSpPr>
        <p:sp>
          <p:nvSpPr>
            <p:cNvPr id="2334" name="Google Shape;2334;p23"/>
            <p:cNvSpPr/>
            <p:nvPr/>
          </p:nvSpPr>
          <p:spPr>
            <a:xfrm>
              <a:off x="4794700" y="4854925"/>
              <a:ext cx="645750" cy="584675"/>
            </a:xfrm>
            <a:custGeom>
              <a:avLst/>
              <a:gdLst/>
              <a:ahLst/>
              <a:cxnLst/>
              <a:rect l="l" t="t" r="r" b="b"/>
              <a:pathLst>
                <a:path w="25830" h="23387" extrusionOk="0">
                  <a:moveTo>
                    <a:pt x="9742" y="292"/>
                  </a:moveTo>
                  <a:cubicBezTo>
                    <a:pt x="9773" y="292"/>
                    <a:pt x="9792" y="323"/>
                    <a:pt x="9808" y="338"/>
                  </a:cubicBezTo>
                  <a:cubicBezTo>
                    <a:pt x="9792" y="358"/>
                    <a:pt x="9773" y="373"/>
                    <a:pt x="9757" y="373"/>
                  </a:cubicBezTo>
                  <a:cubicBezTo>
                    <a:pt x="9726" y="373"/>
                    <a:pt x="9711" y="338"/>
                    <a:pt x="9726" y="307"/>
                  </a:cubicBezTo>
                  <a:cubicBezTo>
                    <a:pt x="9726" y="292"/>
                    <a:pt x="9742" y="292"/>
                    <a:pt x="9742" y="292"/>
                  </a:cubicBezTo>
                  <a:close/>
                  <a:moveTo>
                    <a:pt x="10472" y="630"/>
                  </a:moveTo>
                  <a:cubicBezTo>
                    <a:pt x="10519" y="665"/>
                    <a:pt x="10472" y="746"/>
                    <a:pt x="10421" y="746"/>
                  </a:cubicBezTo>
                  <a:lnTo>
                    <a:pt x="10406" y="746"/>
                  </a:lnTo>
                  <a:cubicBezTo>
                    <a:pt x="10390" y="696"/>
                    <a:pt x="10437" y="665"/>
                    <a:pt x="10472" y="630"/>
                  </a:cubicBezTo>
                  <a:close/>
                  <a:moveTo>
                    <a:pt x="10728" y="762"/>
                  </a:moveTo>
                  <a:lnTo>
                    <a:pt x="10728" y="777"/>
                  </a:lnTo>
                  <a:lnTo>
                    <a:pt x="10713" y="777"/>
                  </a:lnTo>
                  <a:cubicBezTo>
                    <a:pt x="10713" y="777"/>
                    <a:pt x="10697" y="762"/>
                    <a:pt x="10728" y="762"/>
                  </a:cubicBezTo>
                  <a:close/>
                  <a:moveTo>
                    <a:pt x="13319" y="746"/>
                  </a:moveTo>
                  <a:cubicBezTo>
                    <a:pt x="13335" y="746"/>
                    <a:pt x="13366" y="777"/>
                    <a:pt x="13401" y="793"/>
                  </a:cubicBezTo>
                  <a:cubicBezTo>
                    <a:pt x="13366" y="824"/>
                    <a:pt x="13350" y="824"/>
                    <a:pt x="13350" y="824"/>
                  </a:cubicBezTo>
                  <a:cubicBezTo>
                    <a:pt x="13319" y="824"/>
                    <a:pt x="13319" y="793"/>
                    <a:pt x="13288" y="762"/>
                  </a:cubicBezTo>
                  <a:cubicBezTo>
                    <a:pt x="13303" y="746"/>
                    <a:pt x="13303" y="746"/>
                    <a:pt x="13319" y="746"/>
                  </a:cubicBezTo>
                  <a:close/>
                  <a:moveTo>
                    <a:pt x="10569" y="808"/>
                  </a:moveTo>
                  <a:lnTo>
                    <a:pt x="10569" y="843"/>
                  </a:lnTo>
                  <a:cubicBezTo>
                    <a:pt x="10550" y="843"/>
                    <a:pt x="10534" y="843"/>
                    <a:pt x="10534" y="824"/>
                  </a:cubicBezTo>
                  <a:cubicBezTo>
                    <a:pt x="10550" y="824"/>
                    <a:pt x="10550" y="824"/>
                    <a:pt x="10569" y="808"/>
                  </a:cubicBezTo>
                  <a:close/>
                  <a:moveTo>
                    <a:pt x="8740" y="890"/>
                  </a:moveTo>
                  <a:cubicBezTo>
                    <a:pt x="8740" y="905"/>
                    <a:pt x="8755" y="905"/>
                    <a:pt x="8755" y="921"/>
                  </a:cubicBezTo>
                  <a:cubicBezTo>
                    <a:pt x="8755" y="921"/>
                    <a:pt x="8740" y="940"/>
                    <a:pt x="8724" y="940"/>
                  </a:cubicBezTo>
                  <a:cubicBezTo>
                    <a:pt x="8705" y="940"/>
                    <a:pt x="8705" y="905"/>
                    <a:pt x="8740" y="890"/>
                  </a:cubicBezTo>
                  <a:close/>
                  <a:moveTo>
                    <a:pt x="10744" y="859"/>
                  </a:moveTo>
                  <a:cubicBezTo>
                    <a:pt x="10794" y="859"/>
                    <a:pt x="10825" y="890"/>
                    <a:pt x="10810" y="956"/>
                  </a:cubicBezTo>
                  <a:cubicBezTo>
                    <a:pt x="10810" y="1003"/>
                    <a:pt x="10794" y="1018"/>
                    <a:pt x="10763" y="1018"/>
                  </a:cubicBezTo>
                  <a:cubicBezTo>
                    <a:pt x="10713" y="1018"/>
                    <a:pt x="10647" y="940"/>
                    <a:pt x="10713" y="874"/>
                  </a:cubicBezTo>
                  <a:cubicBezTo>
                    <a:pt x="10713" y="859"/>
                    <a:pt x="10728" y="859"/>
                    <a:pt x="10744" y="859"/>
                  </a:cubicBezTo>
                  <a:close/>
                  <a:moveTo>
                    <a:pt x="13820" y="940"/>
                  </a:moveTo>
                  <a:cubicBezTo>
                    <a:pt x="13851" y="940"/>
                    <a:pt x="13902" y="987"/>
                    <a:pt x="13871" y="1038"/>
                  </a:cubicBezTo>
                  <a:cubicBezTo>
                    <a:pt x="13820" y="1038"/>
                    <a:pt x="13789" y="987"/>
                    <a:pt x="13789" y="940"/>
                  </a:cubicBezTo>
                  <a:close/>
                  <a:moveTo>
                    <a:pt x="12705" y="1038"/>
                  </a:moveTo>
                  <a:cubicBezTo>
                    <a:pt x="12752" y="1053"/>
                    <a:pt x="12752" y="1069"/>
                    <a:pt x="12736" y="1115"/>
                  </a:cubicBezTo>
                  <a:cubicBezTo>
                    <a:pt x="12705" y="1084"/>
                    <a:pt x="12655" y="1069"/>
                    <a:pt x="12705" y="1038"/>
                  </a:cubicBezTo>
                  <a:close/>
                  <a:moveTo>
                    <a:pt x="11765" y="1100"/>
                  </a:moveTo>
                  <a:cubicBezTo>
                    <a:pt x="11765" y="1150"/>
                    <a:pt x="11796" y="1197"/>
                    <a:pt x="11750" y="1197"/>
                  </a:cubicBezTo>
                  <a:lnTo>
                    <a:pt x="11734" y="1197"/>
                  </a:lnTo>
                  <a:cubicBezTo>
                    <a:pt x="11715" y="1150"/>
                    <a:pt x="11684" y="1135"/>
                    <a:pt x="11765" y="1100"/>
                  </a:cubicBezTo>
                  <a:close/>
                  <a:moveTo>
                    <a:pt x="11249" y="1135"/>
                  </a:moveTo>
                  <a:lnTo>
                    <a:pt x="11249" y="1135"/>
                  </a:lnTo>
                  <a:cubicBezTo>
                    <a:pt x="11264" y="1166"/>
                    <a:pt x="11280" y="1181"/>
                    <a:pt x="11264" y="1212"/>
                  </a:cubicBezTo>
                  <a:cubicBezTo>
                    <a:pt x="11214" y="1197"/>
                    <a:pt x="11229" y="1166"/>
                    <a:pt x="11249" y="1135"/>
                  </a:cubicBezTo>
                  <a:close/>
                  <a:moveTo>
                    <a:pt x="15665" y="1166"/>
                  </a:moveTo>
                  <a:lnTo>
                    <a:pt x="15665" y="1166"/>
                  </a:lnTo>
                  <a:cubicBezTo>
                    <a:pt x="15680" y="1181"/>
                    <a:pt x="15696" y="1197"/>
                    <a:pt x="15696" y="1232"/>
                  </a:cubicBezTo>
                  <a:cubicBezTo>
                    <a:pt x="15649" y="1232"/>
                    <a:pt x="15665" y="1197"/>
                    <a:pt x="15665" y="1166"/>
                  </a:cubicBezTo>
                  <a:close/>
                  <a:moveTo>
                    <a:pt x="15987" y="1100"/>
                  </a:moveTo>
                  <a:cubicBezTo>
                    <a:pt x="16038" y="1135"/>
                    <a:pt x="16007" y="1181"/>
                    <a:pt x="15987" y="1232"/>
                  </a:cubicBezTo>
                  <a:cubicBezTo>
                    <a:pt x="15925" y="1212"/>
                    <a:pt x="15956" y="1115"/>
                    <a:pt x="15987" y="1100"/>
                  </a:cubicBezTo>
                  <a:close/>
                  <a:moveTo>
                    <a:pt x="9046" y="1069"/>
                  </a:moveTo>
                  <a:cubicBezTo>
                    <a:pt x="8980" y="1181"/>
                    <a:pt x="8883" y="1181"/>
                    <a:pt x="8786" y="1278"/>
                  </a:cubicBezTo>
                  <a:cubicBezTo>
                    <a:pt x="8771" y="1100"/>
                    <a:pt x="8883" y="1100"/>
                    <a:pt x="9046" y="1069"/>
                  </a:cubicBezTo>
                  <a:close/>
                  <a:moveTo>
                    <a:pt x="14096" y="1150"/>
                  </a:moveTo>
                  <a:cubicBezTo>
                    <a:pt x="14142" y="1150"/>
                    <a:pt x="14162" y="1212"/>
                    <a:pt x="14193" y="1247"/>
                  </a:cubicBezTo>
                  <a:cubicBezTo>
                    <a:pt x="14177" y="1263"/>
                    <a:pt x="14162" y="1278"/>
                    <a:pt x="14142" y="1278"/>
                  </a:cubicBezTo>
                  <a:cubicBezTo>
                    <a:pt x="14096" y="1247"/>
                    <a:pt x="14045" y="1232"/>
                    <a:pt x="14065" y="1166"/>
                  </a:cubicBezTo>
                  <a:cubicBezTo>
                    <a:pt x="14080" y="1166"/>
                    <a:pt x="14080" y="1150"/>
                    <a:pt x="14096" y="1150"/>
                  </a:cubicBezTo>
                  <a:close/>
                  <a:moveTo>
                    <a:pt x="9113" y="1263"/>
                  </a:moveTo>
                  <a:cubicBezTo>
                    <a:pt x="9144" y="1278"/>
                    <a:pt x="9144" y="1309"/>
                    <a:pt x="9128" y="1329"/>
                  </a:cubicBezTo>
                  <a:cubicBezTo>
                    <a:pt x="9144" y="1344"/>
                    <a:pt x="9159" y="1344"/>
                    <a:pt x="9175" y="1344"/>
                  </a:cubicBezTo>
                  <a:cubicBezTo>
                    <a:pt x="9175" y="1360"/>
                    <a:pt x="9159" y="1360"/>
                    <a:pt x="9159" y="1360"/>
                  </a:cubicBezTo>
                  <a:cubicBezTo>
                    <a:pt x="9128" y="1360"/>
                    <a:pt x="9113" y="1294"/>
                    <a:pt x="9113" y="1263"/>
                  </a:cubicBezTo>
                  <a:close/>
                  <a:moveTo>
                    <a:pt x="13401" y="1294"/>
                  </a:moveTo>
                  <a:cubicBezTo>
                    <a:pt x="13416" y="1309"/>
                    <a:pt x="13447" y="1329"/>
                    <a:pt x="13463" y="1344"/>
                  </a:cubicBezTo>
                  <a:cubicBezTo>
                    <a:pt x="13447" y="1360"/>
                    <a:pt x="13447" y="1375"/>
                    <a:pt x="13432" y="1375"/>
                  </a:cubicBezTo>
                  <a:cubicBezTo>
                    <a:pt x="13401" y="1360"/>
                    <a:pt x="13366" y="1344"/>
                    <a:pt x="13401" y="1294"/>
                  </a:cubicBezTo>
                  <a:close/>
                  <a:moveTo>
                    <a:pt x="15987" y="1375"/>
                  </a:moveTo>
                  <a:lnTo>
                    <a:pt x="16007" y="1391"/>
                  </a:lnTo>
                  <a:lnTo>
                    <a:pt x="16007" y="1407"/>
                  </a:lnTo>
                  <a:cubicBezTo>
                    <a:pt x="15987" y="1407"/>
                    <a:pt x="15987" y="1407"/>
                    <a:pt x="15972" y="1391"/>
                  </a:cubicBezTo>
                  <a:lnTo>
                    <a:pt x="15987" y="1375"/>
                  </a:lnTo>
                  <a:close/>
                  <a:moveTo>
                    <a:pt x="15731" y="1407"/>
                  </a:moveTo>
                  <a:cubicBezTo>
                    <a:pt x="15731" y="1426"/>
                    <a:pt x="15747" y="1426"/>
                    <a:pt x="15747" y="1426"/>
                  </a:cubicBezTo>
                  <a:lnTo>
                    <a:pt x="15731" y="1441"/>
                  </a:lnTo>
                  <a:cubicBezTo>
                    <a:pt x="15715" y="1426"/>
                    <a:pt x="15715" y="1426"/>
                    <a:pt x="15731" y="1407"/>
                  </a:cubicBezTo>
                  <a:close/>
                  <a:moveTo>
                    <a:pt x="11264" y="1232"/>
                  </a:moveTo>
                  <a:lnTo>
                    <a:pt x="11264" y="1232"/>
                  </a:lnTo>
                  <a:cubicBezTo>
                    <a:pt x="11458" y="1329"/>
                    <a:pt x="11458" y="1329"/>
                    <a:pt x="11521" y="1473"/>
                  </a:cubicBezTo>
                  <a:lnTo>
                    <a:pt x="11490" y="1473"/>
                  </a:lnTo>
                  <a:cubicBezTo>
                    <a:pt x="11361" y="1473"/>
                    <a:pt x="11264" y="1360"/>
                    <a:pt x="11264" y="1232"/>
                  </a:cubicBezTo>
                  <a:close/>
                  <a:moveTo>
                    <a:pt x="15067" y="1360"/>
                  </a:moveTo>
                  <a:cubicBezTo>
                    <a:pt x="15098" y="1360"/>
                    <a:pt x="15113" y="1375"/>
                    <a:pt x="15148" y="1407"/>
                  </a:cubicBezTo>
                  <a:cubicBezTo>
                    <a:pt x="15082" y="1457"/>
                    <a:pt x="15082" y="1457"/>
                    <a:pt x="14985" y="1504"/>
                  </a:cubicBezTo>
                  <a:cubicBezTo>
                    <a:pt x="14985" y="1426"/>
                    <a:pt x="15016" y="1360"/>
                    <a:pt x="15067" y="1360"/>
                  </a:cubicBezTo>
                  <a:close/>
                  <a:moveTo>
                    <a:pt x="15343" y="1391"/>
                  </a:moveTo>
                  <a:cubicBezTo>
                    <a:pt x="15358" y="1391"/>
                    <a:pt x="15389" y="1407"/>
                    <a:pt x="15405" y="1441"/>
                  </a:cubicBezTo>
                  <a:lnTo>
                    <a:pt x="15343" y="1504"/>
                  </a:lnTo>
                  <a:cubicBezTo>
                    <a:pt x="15277" y="1473"/>
                    <a:pt x="15292" y="1391"/>
                    <a:pt x="15343" y="1391"/>
                  </a:cubicBezTo>
                  <a:close/>
                  <a:moveTo>
                    <a:pt x="13416" y="1504"/>
                  </a:moveTo>
                  <a:cubicBezTo>
                    <a:pt x="13416" y="1504"/>
                    <a:pt x="13416" y="1523"/>
                    <a:pt x="13401" y="1539"/>
                  </a:cubicBezTo>
                  <a:cubicBezTo>
                    <a:pt x="13401" y="1523"/>
                    <a:pt x="13401" y="1504"/>
                    <a:pt x="13416" y="1504"/>
                  </a:cubicBezTo>
                  <a:close/>
                  <a:moveTo>
                    <a:pt x="10825" y="1554"/>
                  </a:moveTo>
                  <a:lnTo>
                    <a:pt x="10810" y="1570"/>
                  </a:lnTo>
                  <a:lnTo>
                    <a:pt x="10794" y="1554"/>
                  </a:lnTo>
                  <a:close/>
                  <a:moveTo>
                    <a:pt x="9839" y="1601"/>
                  </a:moveTo>
                  <a:lnTo>
                    <a:pt x="9823" y="1620"/>
                  </a:lnTo>
                  <a:lnTo>
                    <a:pt x="9823" y="1601"/>
                  </a:lnTo>
                  <a:close/>
                  <a:moveTo>
                    <a:pt x="13432" y="1651"/>
                  </a:moveTo>
                  <a:lnTo>
                    <a:pt x="13416" y="1667"/>
                  </a:lnTo>
                  <a:lnTo>
                    <a:pt x="13416" y="1651"/>
                  </a:lnTo>
                  <a:close/>
                  <a:moveTo>
                    <a:pt x="9175" y="1636"/>
                  </a:moveTo>
                  <a:cubicBezTo>
                    <a:pt x="9175" y="1651"/>
                    <a:pt x="9175" y="1667"/>
                    <a:pt x="9190" y="1667"/>
                  </a:cubicBezTo>
                  <a:cubicBezTo>
                    <a:pt x="9175" y="1682"/>
                    <a:pt x="9175" y="1682"/>
                    <a:pt x="9159" y="1698"/>
                  </a:cubicBezTo>
                  <a:cubicBezTo>
                    <a:pt x="9159" y="1682"/>
                    <a:pt x="9144" y="1651"/>
                    <a:pt x="9175" y="1636"/>
                  </a:cubicBezTo>
                  <a:close/>
                  <a:moveTo>
                    <a:pt x="15731" y="1698"/>
                  </a:moveTo>
                  <a:lnTo>
                    <a:pt x="15747" y="1717"/>
                  </a:lnTo>
                  <a:lnTo>
                    <a:pt x="15715" y="1717"/>
                  </a:lnTo>
                  <a:cubicBezTo>
                    <a:pt x="15696" y="1717"/>
                    <a:pt x="15696" y="1717"/>
                    <a:pt x="15680" y="1698"/>
                  </a:cubicBezTo>
                  <a:close/>
                  <a:moveTo>
                    <a:pt x="8270" y="1892"/>
                  </a:moveTo>
                  <a:lnTo>
                    <a:pt x="8301" y="1927"/>
                  </a:lnTo>
                  <a:lnTo>
                    <a:pt x="8239" y="1927"/>
                  </a:lnTo>
                  <a:cubicBezTo>
                    <a:pt x="8254" y="1911"/>
                    <a:pt x="8270" y="1911"/>
                    <a:pt x="8270" y="1892"/>
                  </a:cubicBezTo>
                  <a:close/>
                  <a:moveTo>
                    <a:pt x="8448" y="1764"/>
                  </a:moveTo>
                  <a:cubicBezTo>
                    <a:pt x="8510" y="1764"/>
                    <a:pt x="8545" y="1861"/>
                    <a:pt x="8510" y="1927"/>
                  </a:cubicBezTo>
                  <a:cubicBezTo>
                    <a:pt x="8448" y="1876"/>
                    <a:pt x="8367" y="1861"/>
                    <a:pt x="8398" y="1779"/>
                  </a:cubicBezTo>
                  <a:cubicBezTo>
                    <a:pt x="8413" y="1779"/>
                    <a:pt x="8433" y="1764"/>
                    <a:pt x="8448" y="1764"/>
                  </a:cubicBezTo>
                  <a:close/>
                  <a:moveTo>
                    <a:pt x="9093" y="1927"/>
                  </a:moveTo>
                  <a:cubicBezTo>
                    <a:pt x="9093" y="1927"/>
                    <a:pt x="9093" y="1943"/>
                    <a:pt x="9078" y="1943"/>
                  </a:cubicBezTo>
                  <a:lnTo>
                    <a:pt x="9078" y="1958"/>
                  </a:lnTo>
                  <a:cubicBezTo>
                    <a:pt x="9062" y="1958"/>
                    <a:pt x="9062" y="1943"/>
                    <a:pt x="9062" y="1927"/>
                  </a:cubicBezTo>
                  <a:close/>
                  <a:moveTo>
                    <a:pt x="12057" y="1830"/>
                  </a:moveTo>
                  <a:cubicBezTo>
                    <a:pt x="12154" y="1911"/>
                    <a:pt x="12220" y="1958"/>
                    <a:pt x="12297" y="2024"/>
                  </a:cubicBezTo>
                  <a:cubicBezTo>
                    <a:pt x="12251" y="2055"/>
                    <a:pt x="12200" y="2055"/>
                    <a:pt x="12169" y="2055"/>
                  </a:cubicBezTo>
                  <a:cubicBezTo>
                    <a:pt x="12088" y="2055"/>
                    <a:pt x="12041" y="1989"/>
                    <a:pt x="12057" y="1830"/>
                  </a:cubicBezTo>
                  <a:close/>
                  <a:moveTo>
                    <a:pt x="15308" y="2168"/>
                  </a:moveTo>
                  <a:cubicBezTo>
                    <a:pt x="15327" y="2168"/>
                    <a:pt x="15327" y="2168"/>
                    <a:pt x="15327" y="2203"/>
                  </a:cubicBezTo>
                  <a:lnTo>
                    <a:pt x="15308" y="2203"/>
                  </a:lnTo>
                  <a:lnTo>
                    <a:pt x="15308" y="2168"/>
                  </a:lnTo>
                  <a:close/>
                  <a:moveTo>
                    <a:pt x="11505" y="2055"/>
                  </a:moveTo>
                  <a:cubicBezTo>
                    <a:pt x="11571" y="2137"/>
                    <a:pt x="11505" y="2218"/>
                    <a:pt x="11505" y="2300"/>
                  </a:cubicBezTo>
                  <a:cubicBezTo>
                    <a:pt x="11392" y="2152"/>
                    <a:pt x="11392" y="2152"/>
                    <a:pt x="11505" y="2055"/>
                  </a:cubicBezTo>
                  <a:close/>
                  <a:moveTo>
                    <a:pt x="8510" y="2315"/>
                  </a:moveTo>
                  <a:lnTo>
                    <a:pt x="8530" y="2331"/>
                  </a:lnTo>
                  <a:lnTo>
                    <a:pt x="8510" y="2346"/>
                  </a:lnTo>
                  <a:lnTo>
                    <a:pt x="8510" y="2315"/>
                  </a:lnTo>
                  <a:close/>
                  <a:moveTo>
                    <a:pt x="10682" y="2315"/>
                  </a:moveTo>
                  <a:lnTo>
                    <a:pt x="10682" y="2346"/>
                  </a:lnTo>
                  <a:cubicBezTo>
                    <a:pt x="10666" y="2331"/>
                    <a:pt x="10647" y="2315"/>
                    <a:pt x="10682" y="2315"/>
                  </a:cubicBezTo>
                  <a:close/>
                  <a:moveTo>
                    <a:pt x="15696" y="2331"/>
                  </a:moveTo>
                  <a:cubicBezTo>
                    <a:pt x="15696" y="2362"/>
                    <a:pt x="15747" y="2397"/>
                    <a:pt x="15680" y="2412"/>
                  </a:cubicBezTo>
                  <a:cubicBezTo>
                    <a:pt x="15649" y="2378"/>
                    <a:pt x="15649" y="2362"/>
                    <a:pt x="15696" y="2331"/>
                  </a:cubicBezTo>
                  <a:close/>
                  <a:moveTo>
                    <a:pt x="10697" y="2362"/>
                  </a:moveTo>
                  <a:cubicBezTo>
                    <a:pt x="10713" y="2362"/>
                    <a:pt x="10713" y="2397"/>
                    <a:pt x="10728" y="2428"/>
                  </a:cubicBezTo>
                  <a:lnTo>
                    <a:pt x="10697" y="2428"/>
                  </a:lnTo>
                  <a:cubicBezTo>
                    <a:pt x="10697" y="2412"/>
                    <a:pt x="10682" y="2378"/>
                    <a:pt x="10682" y="2362"/>
                  </a:cubicBezTo>
                  <a:close/>
                  <a:moveTo>
                    <a:pt x="11505" y="2428"/>
                  </a:moveTo>
                  <a:cubicBezTo>
                    <a:pt x="11505" y="2444"/>
                    <a:pt x="11505" y="2459"/>
                    <a:pt x="11490" y="2459"/>
                  </a:cubicBezTo>
                  <a:lnTo>
                    <a:pt x="11490" y="2444"/>
                  </a:lnTo>
                  <a:lnTo>
                    <a:pt x="11505" y="2428"/>
                  </a:lnTo>
                  <a:close/>
                  <a:moveTo>
                    <a:pt x="15292" y="2428"/>
                  </a:moveTo>
                  <a:cubicBezTo>
                    <a:pt x="15308" y="2444"/>
                    <a:pt x="15308" y="2444"/>
                    <a:pt x="15327" y="2459"/>
                  </a:cubicBezTo>
                  <a:cubicBezTo>
                    <a:pt x="15308" y="2475"/>
                    <a:pt x="15292" y="2475"/>
                    <a:pt x="15292" y="2475"/>
                  </a:cubicBezTo>
                  <a:cubicBezTo>
                    <a:pt x="15261" y="2475"/>
                    <a:pt x="15261" y="2459"/>
                    <a:pt x="15292" y="2428"/>
                  </a:cubicBezTo>
                  <a:close/>
                  <a:moveTo>
                    <a:pt x="9676" y="2475"/>
                  </a:moveTo>
                  <a:cubicBezTo>
                    <a:pt x="9695" y="2510"/>
                    <a:pt x="9726" y="2556"/>
                    <a:pt x="9676" y="2556"/>
                  </a:cubicBezTo>
                  <a:cubicBezTo>
                    <a:pt x="9645" y="2525"/>
                    <a:pt x="9645" y="2510"/>
                    <a:pt x="9676" y="2475"/>
                  </a:cubicBezTo>
                  <a:close/>
                  <a:moveTo>
                    <a:pt x="9792" y="2315"/>
                  </a:moveTo>
                  <a:cubicBezTo>
                    <a:pt x="9889" y="2315"/>
                    <a:pt x="9920" y="2510"/>
                    <a:pt x="9905" y="2607"/>
                  </a:cubicBezTo>
                  <a:cubicBezTo>
                    <a:pt x="9808" y="2525"/>
                    <a:pt x="9742" y="2444"/>
                    <a:pt x="9757" y="2315"/>
                  </a:cubicBezTo>
                  <a:close/>
                  <a:moveTo>
                    <a:pt x="15082" y="2541"/>
                  </a:moveTo>
                  <a:cubicBezTo>
                    <a:pt x="15133" y="2541"/>
                    <a:pt x="15164" y="2556"/>
                    <a:pt x="15164" y="2591"/>
                  </a:cubicBezTo>
                  <a:cubicBezTo>
                    <a:pt x="15148" y="2607"/>
                    <a:pt x="15098" y="2638"/>
                    <a:pt x="15067" y="2638"/>
                  </a:cubicBezTo>
                  <a:cubicBezTo>
                    <a:pt x="15051" y="2638"/>
                    <a:pt x="15036" y="2622"/>
                    <a:pt x="15016" y="2607"/>
                  </a:cubicBezTo>
                  <a:cubicBezTo>
                    <a:pt x="15001" y="2556"/>
                    <a:pt x="15051" y="2541"/>
                    <a:pt x="15082" y="2541"/>
                  </a:cubicBezTo>
                  <a:close/>
                  <a:moveTo>
                    <a:pt x="11540" y="2653"/>
                  </a:moveTo>
                  <a:cubicBezTo>
                    <a:pt x="11571" y="2653"/>
                    <a:pt x="11571" y="2719"/>
                    <a:pt x="11602" y="2750"/>
                  </a:cubicBezTo>
                  <a:lnTo>
                    <a:pt x="11571" y="2750"/>
                  </a:lnTo>
                  <a:cubicBezTo>
                    <a:pt x="11540" y="2750"/>
                    <a:pt x="11521" y="2688"/>
                    <a:pt x="11540" y="2653"/>
                  </a:cubicBezTo>
                  <a:close/>
                  <a:moveTo>
                    <a:pt x="9190" y="2704"/>
                  </a:moveTo>
                  <a:cubicBezTo>
                    <a:pt x="9210" y="2719"/>
                    <a:pt x="9225" y="2735"/>
                    <a:pt x="9225" y="2750"/>
                  </a:cubicBezTo>
                  <a:cubicBezTo>
                    <a:pt x="9225" y="2766"/>
                    <a:pt x="9210" y="2766"/>
                    <a:pt x="9190" y="2766"/>
                  </a:cubicBezTo>
                  <a:cubicBezTo>
                    <a:pt x="9159" y="2766"/>
                    <a:pt x="9144" y="2735"/>
                    <a:pt x="9190" y="2704"/>
                  </a:cubicBezTo>
                  <a:close/>
                  <a:moveTo>
                    <a:pt x="14842" y="2475"/>
                  </a:moveTo>
                  <a:cubicBezTo>
                    <a:pt x="14919" y="2475"/>
                    <a:pt x="14919" y="2704"/>
                    <a:pt x="14807" y="2785"/>
                  </a:cubicBezTo>
                  <a:cubicBezTo>
                    <a:pt x="14776" y="2688"/>
                    <a:pt x="14760" y="2607"/>
                    <a:pt x="14744" y="2541"/>
                  </a:cubicBezTo>
                  <a:cubicBezTo>
                    <a:pt x="14776" y="2494"/>
                    <a:pt x="14807" y="2475"/>
                    <a:pt x="14842" y="2475"/>
                  </a:cubicBezTo>
                  <a:close/>
                  <a:moveTo>
                    <a:pt x="14647" y="2785"/>
                  </a:moveTo>
                  <a:cubicBezTo>
                    <a:pt x="14663" y="2785"/>
                    <a:pt x="14663" y="2801"/>
                    <a:pt x="14663" y="2816"/>
                  </a:cubicBezTo>
                  <a:lnTo>
                    <a:pt x="14647" y="2832"/>
                  </a:lnTo>
                  <a:cubicBezTo>
                    <a:pt x="14647" y="2801"/>
                    <a:pt x="14612" y="2785"/>
                    <a:pt x="14647" y="2785"/>
                  </a:cubicBezTo>
                  <a:close/>
                  <a:moveTo>
                    <a:pt x="14694" y="2995"/>
                  </a:moveTo>
                  <a:cubicBezTo>
                    <a:pt x="14709" y="3026"/>
                    <a:pt x="14709" y="3042"/>
                    <a:pt x="14694" y="3042"/>
                  </a:cubicBezTo>
                  <a:lnTo>
                    <a:pt x="14663" y="3042"/>
                  </a:lnTo>
                  <a:cubicBezTo>
                    <a:pt x="14678" y="3026"/>
                    <a:pt x="14678" y="3011"/>
                    <a:pt x="14694" y="2995"/>
                  </a:cubicBezTo>
                  <a:close/>
                  <a:moveTo>
                    <a:pt x="14904" y="3174"/>
                  </a:moveTo>
                  <a:cubicBezTo>
                    <a:pt x="14919" y="3205"/>
                    <a:pt x="14919" y="3220"/>
                    <a:pt x="14919" y="3236"/>
                  </a:cubicBezTo>
                  <a:lnTo>
                    <a:pt x="14919" y="3236"/>
                  </a:lnTo>
                  <a:cubicBezTo>
                    <a:pt x="14910" y="3224"/>
                    <a:pt x="14900" y="3214"/>
                    <a:pt x="14888" y="3205"/>
                  </a:cubicBezTo>
                  <a:cubicBezTo>
                    <a:pt x="14888" y="3189"/>
                    <a:pt x="14904" y="3189"/>
                    <a:pt x="14904" y="3174"/>
                  </a:cubicBezTo>
                  <a:close/>
                  <a:moveTo>
                    <a:pt x="14678" y="3154"/>
                  </a:moveTo>
                  <a:cubicBezTo>
                    <a:pt x="14709" y="3154"/>
                    <a:pt x="14725" y="3189"/>
                    <a:pt x="14760" y="3236"/>
                  </a:cubicBezTo>
                  <a:cubicBezTo>
                    <a:pt x="14725" y="3251"/>
                    <a:pt x="14709" y="3251"/>
                    <a:pt x="14694" y="3251"/>
                  </a:cubicBezTo>
                  <a:cubicBezTo>
                    <a:pt x="14663" y="3251"/>
                    <a:pt x="14663" y="3220"/>
                    <a:pt x="14628" y="3174"/>
                  </a:cubicBezTo>
                  <a:cubicBezTo>
                    <a:pt x="14663" y="3154"/>
                    <a:pt x="14663" y="3154"/>
                    <a:pt x="14678" y="3154"/>
                  </a:cubicBezTo>
                  <a:close/>
                  <a:moveTo>
                    <a:pt x="10728" y="2882"/>
                  </a:moveTo>
                  <a:cubicBezTo>
                    <a:pt x="10922" y="3057"/>
                    <a:pt x="11264" y="3123"/>
                    <a:pt x="11326" y="3399"/>
                  </a:cubicBezTo>
                  <a:cubicBezTo>
                    <a:pt x="11280" y="3430"/>
                    <a:pt x="11229" y="3446"/>
                    <a:pt x="11198" y="3465"/>
                  </a:cubicBezTo>
                  <a:cubicBezTo>
                    <a:pt x="11035" y="3302"/>
                    <a:pt x="10666" y="3139"/>
                    <a:pt x="10728" y="2882"/>
                  </a:cubicBezTo>
                  <a:close/>
                  <a:moveTo>
                    <a:pt x="8658" y="3512"/>
                  </a:moveTo>
                  <a:lnTo>
                    <a:pt x="8643" y="3527"/>
                  </a:lnTo>
                  <a:cubicBezTo>
                    <a:pt x="8627" y="3527"/>
                    <a:pt x="8627" y="3527"/>
                    <a:pt x="8627" y="3512"/>
                  </a:cubicBezTo>
                  <a:close/>
                  <a:moveTo>
                    <a:pt x="9548" y="3640"/>
                  </a:moveTo>
                  <a:cubicBezTo>
                    <a:pt x="9598" y="3659"/>
                    <a:pt x="9629" y="3756"/>
                    <a:pt x="9563" y="3756"/>
                  </a:cubicBezTo>
                  <a:lnTo>
                    <a:pt x="9548" y="3756"/>
                  </a:lnTo>
                  <a:cubicBezTo>
                    <a:pt x="9532" y="3721"/>
                    <a:pt x="9481" y="3675"/>
                    <a:pt x="9548" y="3640"/>
                  </a:cubicBezTo>
                  <a:close/>
                  <a:moveTo>
                    <a:pt x="7217" y="3931"/>
                  </a:moveTo>
                  <a:lnTo>
                    <a:pt x="7217" y="3931"/>
                  </a:lnTo>
                  <a:cubicBezTo>
                    <a:pt x="7233" y="3951"/>
                    <a:pt x="7248" y="3951"/>
                    <a:pt x="7268" y="3966"/>
                  </a:cubicBezTo>
                  <a:cubicBezTo>
                    <a:pt x="7268" y="3982"/>
                    <a:pt x="7248" y="3997"/>
                    <a:pt x="7248" y="4013"/>
                  </a:cubicBezTo>
                  <a:cubicBezTo>
                    <a:pt x="7217" y="3982"/>
                    <a:pt x="7170" y="3982"/>
                    <a:pt x="7217" y="3931"/>
                  </a:cubicBezTo>
                  <a:close/>
                  <a:moveTo>
                    <a:pt x="12332" y="4110"/>
                  </a:moveTo>
                  <a:lnTo>
                    <a:pt x="12332" y="4110"/>
                  </a:lnTo>
                  <a:cubicBezTo>
                    <a:pt x="12348" y="4125"/>
                    <a:pt x="12332" y="4145"/>
                    <a:pt x="12317" y="4145"/>
                  </a:cubicBezTo>
                  <a:lnTo>
                    <a:pt x="12297" y="4125"/>
                  </a:lnTo>
                  <a:cubicBezTo>
                    <a:pt x="12317" y="4125"/>
                    <a:pt x="12332" y="4110"/>
                    <a:pt x="12332" y="4110"/>
                  </a:cubicBezTo>
                  <a:close/>
                  <a:moveTo>
                    <a:pt x="9015" y="4355"/>
                  </a:moveTo>
                  <a:cubicBezTo>
                    <a:pt x="9015" y="4370"/>
                    <a:pt x="9031" y="4386"/>
                    <a:pt x="9031" y="4401"/>
                  </a:cubicBezTo>
                  <a:lnTo>
                    <a:pt x="9015" y="4401"/>
                  </a:lnTo>
                  <a:cubicBezTo>
                    <a:pt x="8980" y="4401"/>
                    <a:pt x="8980" y="4370"/>
                    <a:pt x="9015" y="4355"/>
                  </a:cubicBezTo>
                  <a:close/>
                  <a:moveTo>
                    <a:pt x="10406" y="4436"/>
                  </a:moveTo>
                  <a:lnTo>
                    <a:pt x="10406" y="4452"/>
                  </a:lnTo>
                  <a:lnTo>
                    <a:pt x="10375" y="4452"/>
                  </a:lnTo>
                  <a:lnTo>
                    <a:pt x="10406" y="4436"/>
                  </a:lnTo>
                  <a:close/>
                  <a:moveTo>
                    <a:pt x="15001" y="4436"/>
                  </a:moveTo>
                  <a:cubicBezTo>
                    <a:pt x="15016" y="4436"/>
                    <a:pt x="15036" y="4452"/>
                    <a:pt x="15036" y="4467"/>
                  </a:cubicBezTo>
                  <a:cubicBezTo>
                    <a:pt x="15036" y="4467"/>
                    <a:pt x="15016" y="4483"/>
                    <a:pt x="15001" y="4483"/>
                  </a:cubicBezTo>
                  <a:cubicBezTo>
                    <a:pt x="14985" y="4483"/>
                    <a:pt x="14985" y="4452"/>
                    <a:pt x="15001" y="4436"/>
                  </a:cubicBezTo>
                  <a:close/>
                  <a:moveTo>
                    <a:pt x="9031" y="4549"/>
                  </a:moveTo>
                  <a:cubicBezTo>
                    <a:pt x="9031" y="4564"/>
                    <a:pt x="9031" y="4580"/>
                    <a:pt x="9015" y="4580"/>
                  </a:cubicBezTo>
                  <a:lnTo>
                    <a:pt x="8996" y="4564"/>
                  </a:lnTo>
                  <a:cubicBezTo>
                    <a:pt x="9015" y="4564"/>
                    <a:pt x="9015" y="4549"/>
                    <a:pt x="9031" y="4549"/>
                  </a:cubicBezTo>
                  <a:close/>
                  <a:moveTo>
                    <a:pt x="8561" y="4743"/>
                  </a:moveTo>
                  <a:lnTo>
                    <a:pt x="8561" y="4774"/>
                  </a:lnTo>
                  <a:lnTo>
                    <a:pt x="8545" y="4774"/>
                  </a:lnTo>
                  <a:lnTo>
                    <a:pt x="8545" y="4743"/>
                  </a:lnTo>
                  <a:close/>
                  <a:moveTo>
                    <a:pt x="10406" y="4611"/>
                  </a:moveTo>
                  <a:cubicBezTo>
                    <a:pt x="10534" y="4611"/>
                    <a:pt x="10585" y="4677"/>
                    <a:pt x="10616" y="4774"/>
                  </a:cubicBezTo>
                  <a:cubicBezTo>
                    <a:pt x="10503" y="4758"/>
                    <a:pt x="10503" y="4758"/>
                    <a:pt x="10375" y="4611"/>
                  </a:cubicBezTo>
                  <a:close/>
                  <a:moveTo>
                    <a:pt x="8996" y="4727"/>
                  </a:moveTo>
                  <a:cubicBezTo>
                    <a:pt x="9031" y="4727"/>
                    <a:pt x="9062" y="4743"/>
                    <a:pt x="9078" y="4758"/>
                  </a:cubicBezTo>
                  <a:cubicBezTo>
                    <a:pt x="9078" y="4790"/>
                    <a:pt x="9062" y="4805"/>
                    <a:pt x="9046" y="4805"/>
                  </a:cubicBezTo>
                  <a:cubicBezTo>
                    <a:pt x="9015" y="4805"/>
                    <a:pt x="8965" y="4774"/>
                    <a:pt x="8965" y="4727"/>
                  </a:cubicBezTo>
                  <a:close/>
                  <a:moveTo>
                    <a:pt x="8157" y="4790"/>
                  </a:moveTo>
                  <a:lnTo>
                    <a:pt x="8157" y="4825"/>
                  </a:lnTo>
                  <a:cubicBezTo>
                    <a:pt x="8141" y="4825"/>
                    <a:pt x="8122" y="4825"/>
                    <a:pt x="8122" y="4805"/>
                  </a:cubicBezTo>
                  <a:cubicBezTo>
                    <a:pt x="8141" y="4790"/>
                    <a:pt x="8141" y="4790"/>
                    <a:pt x="8157" y="4790"/>
                  </a:cubicBezTo>
                  <a:close/>
                  <a:moveTo>
                    <a:pt x="18838" y="4727"/>
                  </a:moveTo>
                  <a:cubicBezTo>
                    <a:pt x="18854" y="4727"/>
                    <a:pt x="18885" y="4727"/>
                    <a:pt x="18920" y="4758"/>
                  </a:cubicBezTo>
                  <a:cubicBezTo>
                    <a:pt x="18869" y="4774"/>
                    <a:pt x="18838" y="4825"/>
                    <a:pt x="18803" y="4825"/>
                  </a:cubicBezTo>
                  <a:cubicBezTo>
                    <a:pt x="18788" y="4825"/>
                    <a:pt x="18772" y="4805"/>
                    <a:pt x="18757" y="4805"/>
                  </a:cubicBezTo>
                  <a:cubicBezTo>
                    <a:pt x="18803" y="4758"/>
                    <a:pt x="18803" y="4727"/>
                    <a:pt x="18838" y="4727"/>
                  </a:cubicBezTo>
                  <a:close/>
                  <a:moveTo>
                    <a:pt x="9660" y="4467"/>
                  </a:moveTo>
                  <a:cubicBezTo>
                    <a:pt x="9676" y="4467"/>
                    <a:pt x="9711" y="4467"/>
                    <a:pt x="9742" y="4483"/>
                  </a:cubicBezTo>
                  <a:cubicBezTo>
                    <a:pt x="9726" y="4549"/>
                    <a:pt x="9711" y="4580"/>
                    <a:pt x="9711" y="4630"/>
                  </a:cubicBezTo>
                  <a:cubicBezTo>
                    <a:pt x="9808" y="4727"/>
                    <a:pt x="9870" y="4692"/>
                    <a:pt x="9889" y="4871"/>
                  </a:cubicBezTo>
                  <a:cubicBezTo>
                    <a:pt x="9808" y="4856"/>
                    <a:pt x="9726" y="4805"/>
                    <a:pt x="9645" y="4774"/>
                  </a:cubicBezTo>
                  <a:cubicBezTo>
                    <a:pt x="9629" y="4805"/>
                    <a:pt x="9598" y="4825"/>
                    <a:pt x="9563" y="4825"/>
                  </a:cubicBezTo>
                  <a:cubicBezTo>
                    <a:pt x="9501" y="4825"/>
                    <a:pt x="9466" y="4727"/>
                    <a:pt x="9466" y="4646"/>
                  </a:cubicBezTo>
                  <a:cubicBezTo>
                    <a:pt x="9481" y="4549"/>
                    <a:pt x="9532" y="4467"/>
                    <a:pt x="9660" y="4467"/>
                  </a:cubicBezTo>
                  <a:close/>
                  <a:moveTo>
                    <a:pt x="16605" y="5050"/>
                  </a:moveTo>
                  <a:cubicBezTo>
                    <a:pt x="16605" y="5081"/>
                    <a:pt x="16605" y="5081"/>
                    <a:pt x="16589" y="5081"/>
                  </a:cubicBezTo>
                  <a:lnTo>
                    <a:pt x="16589" y="5050"/>
                  </a:lnTo>
                  <a:close/>
                  <a:moveTo>
                    <a:pt x="20066" y="5019"/>
                  </a:moveTo>
                  <a:lnTo>
                    <a:pt x="20066" y="5019"/>
                  </a:lnTo>
                  <a:cubicBezTo>
                    <a:pt x="20229" y="5081"/>
                    <a:pt x="20132" y="5162"/>
                    <a:pt x="20003" y="5213"/>
                  </a:cubicBezTo>
                  <a:cubicBezTo>
                    <a:pt x="20019" y="5116"/>
                    <a:pt x="20003" y="5034"/>
                    <a:pt x="20066" y="5019"/>
                  </a:cubicBezTo>
                  <a:close/>
                  <a:moveTo>
                    <a:pt x="10049" y="5065"/>
                  </a:moveTo>
                  <a:cubicBezTo>
                    <a:pt x="10146" y="5065"/>
                    <a:pt x="10130" y="5193"/>
                    <a:pt x="10064" y="5244"/>
                  </a:cubicBezTo>
                  <a:cubicBezTo>
                    <a:pt x="9920" y="5244"/>
                    <a:pt x="9905" y="5096"/>
                    <a:pt x="10033" y="5065"/>
                  </a:cubicBezTo>
                  <a:close/>
                  <a:moveTo>
                    <a:pt x="9598" y="4968"/>
                  </a:moveTo>
                  <a:cubicBezTo>
                    <a:pt x="9808" y="4999"/>
                    <a:pt x="9757" y="5162"/>
                    <a:pt x="9773" y="5260"/>
                  </a:cubicBezTo>
                  <a:cubicBezTo>
                    <a:pt x="9757" y="5275"/>
                    <a:pt x="9742" y="5275"/>
                    <a:pt x="9726" y="5275"/>
                  </a:cubicBezTo>
                  <a:cubicBezTo>
                    <a:pt x="9614" y="5275"/>
                    <a:pt x="9645" y="5065"/>
                    <a:pt x="9598" y="4968"/>
                  </a:cubicBezTo>
                  <a:close/>
                  <a:moveTo>
                    <a:pt x="19969" y="5341"/>
                  </a:moveTo>
                  <a:cubicBezTo>
                    <a:pt x="19988" y="5341"/>
                    <a:pt x="19988" y="5341"/>
                    <a:pt x="19988" y="5357"/>
                  </a:cubicBezTo>
                  <a:lnTo>
                    <a:pt x="19988" y="5372"/>
                  </a:lnTo>
                  <a:cubicBezTo>
                    <a:pt x="19969" y="5372"/>
                    <a:pt x="19969" y="5357"/>
                    <a:pt x="19953" y="5357"/>
                  </a:cubicBezTo>
                  <a:lnTo>
                    <a:pt x="19969" y="5341"/>
                  </a:lnTo>
                  <a:close/>
                  <a:moveTo>
                    <a:pt x="18011" y="5388"/>
                  </a:moveTo>
                  <a:cubicBezTo>
                    <a:pt x="18011" y="5407"/>
                    <a:pt x="17995" y="5407"/>
                    <a:pt x="17995" y="5423"/>
                  </a:cubicBezTo>
                  <a:cubicBezTo>
                    <a:pt x="17995" y="5407"/>
                    <a:pt x="17980" y="5407"/>
                    <a:pt x="18011" y="5388"/>
                  </a:cubicBezTo>
                  <a:close/>
                  <a:moveTo>
                    <a:pt x="20392" y="5714"/>
                  </a:moveTo>
                  <a:cubicBezTo>
                    <a:pt x="20407" y="5714"/>
                    <a:pt x="20423" y="5714"/>
                    <a:pt x="20438" y="5729"/>
                  </a:cubicBezTo>
                  <a:cubicBezTo>
                    <a:pt x="20423" y="5745"/>
                    <a:pt x="20423" y="5761"/>
                    <a:pt x="20407" y="5761"/>
                  </a:cubicBezTo>
                  <a:cubicBezTo>
                    <a:pt x="20392" y="5761"/>
                    <a:pt x="20376" y="5745"/>
                    <a:pt x="20357" y="5729"/>
                  </a:cubicBezTo>
                  <a:cubicBezTo>
                    <a:pt x="20376" y="5714"/>
                    <a:pt x="20392" y="5714"/>
                    <a:pt x="20392" y="5714"/>
                  </a:cubicBezTo>
                  <a:close/>
                  <a:moveTo>
                    <a:pt x="10472" y="5050"/>
                  </a:moveTo>
                  <a:cubicBezTo>
                    <a:pt x="10519" y="5050"/>
                    <a:pt x="10569" y="5081"/>
                    <a:pt x="10600" y="5193"/>
                  </a:cubicBezTo>
                  <a:cubicBezTo>
                    <a:pt x="10666" y="5178"/>
                    <a:pt x="10713" y="5162"/>
                    <a:pt x="10779" y="5162"/>
                  </a:cubicBezTo>
                  <a:cubicBezTo>
                    <a:pt x="10891" y="5372"/>
                    <a:pt x="10957" y="5632"/>
                    <a:pt x="11004" y="5873"/>
                  </a:cubicBezTo>
                  <a:lnTo>
                    <a:pt x="10957" y="5873"/>
                  </a:lnTo>
                  <a:cubicBezTo>
                    <a:pt x="10907" y="5873"/>
                    <a:pt x="10876" y="5858"/>
                    <a:pt x="10860" y="5796"/>
                  </a:cubicBezTo>
                  <a:cubicBezTo>
                    <a:pt x="10841" y="5714"/>
                    <a:pt x="10810" y="5648"/>
                    <a:pt x="10713" y="5648"/>
                  </a:cubicBezTo>
                  <a:cubicBezTo>
                    <a:pt x="10534" y="5601"/>
                    <a:pt x="10472" y="5372"/>
                    <a:pt x="10355" y="5244"/>
                  </a:cubicBezTo>
                  <a:cubicBezTo>
                    <a:pt x="10375" y="5116"/>
                    <a:pt x="10421" y="5050"/>
                    <a:pt x="10472" y="5050"/>
                  </a:cubicBezTo>
                  <a:close/>
                  <a:moveTo>
                    <a:pt x="23045" y="5842"/>
                  </a:moveTo>
                  <a:cubicBezTo>
                    <a:pt x="23060" y="5842"/>
                    <a:pt x="23060" y="5858"/>
                    <a:pt x="23076" y="5873"/>
                  </a:cubicBezTo>
                  <a:lnTo>
                    <a:pt x="23060" y="5873"/>
                  </a:lnTo>
                  <a:cubicBezTo>
                    <a:pt x="23045" y="5858"/>
                    <a:pt x="23029" y="5858"/>
                    <a:pt x="23045" y="5842"/>
                  </a:cubicBezTo>
                  <a:close/>
                  <a:moveTo>
                    <a:pt x="24808" y="5485"/>
                  </a:moveTo>
                  <a:lnTo>
                    <a:pt x="24808" y="5485"/>
                  </a:lnTo>
                  <a:cubicBezTo>
                    <a:pt x="24905" y="5551"/>
                    <a:pt x="24859" y="5893"/>
                    <a:pt x="24890" y="6052"/>
                  </a:cubicBezTo>
                  <a:cubicBezTo>
                    <a:pt x="24629" y="5990"/>
                    <a:pt x="24793" y="5679"/>
                    <a:pt x="24808" y="5485"/>
                  </a:cubicBezTo>
                  <a:close/>
                  <a:moveTo>
                    <a:pt x="9287" y="5955"/>
                  </a:moveTo>
                  <a:cubicBezTo>
                    <a:pt x="9322" y="5955"/>
                    <a:pt x="9338" y="5990"/>
                    <a:pt x="9369" y="6087"/>
                  </a:cubicBezTo>
                  <a:cubicBezTo>
                    <a:pt x="9287" y="6052"/>
                    <a:pt x="9241" y="6036"/>
                    <a:pt x="9190" y="6021"/>
                  </a:cubicBezTo>
                  <a:cubicBezTo>
                    <a:pt x="9241" y="5970"/>
                    <a:pt x="9272" y="5955"/>
                    <a:pt x="9287" y="5955"/>
                  </a:cubicBezTo>
                  <a:close/>
                  <a:moveTo>
                    <a:pt x="25084" y="5970"/>
                  </a:moveTo>
                  <a:cubicBezTo>
                    <a:pt x="25134" y="5970"/>
                    <a:pt x="25196" y="6005"/>
                    <a:pt x="25196" y="6052"/>
                  </a:cubicBezTo>
                  <a:cubicBezTo>
                    <a:pt x="25181" y="6067"/>
                    <a:pt x="25165" y="6087"/>
                    <a:pt x="25134" y="6087"/>
                  </a:cubicBezTo>
                  <a:cubicBezTo>
                    <a:pt x="25068" y="6087"/>
                    <a:pt x="25002" y="6052"/>
                    <a:pt x="24987" y="6005"/>
                  </a:cubicBezTo>
                  <a:cubicBezTo>
                    <a:pt x="25002" y="5990"/>
                    <a:pt x="25053" y="5970"/>
                    <a:pt x="25084" y="5970"/>
                  </a:cubicBezTo>
                  <a:close/>
                  <a:moveTo>
                    <a:pt x="7687" y="5858"/>
                  </a:moveTo>
                  <a:cubicBezTo>
                    <a:pt x="7769" y="5858"/>
                    <a:pt x="7866" y="5924"/>
                    <a:pt x="7897" y="5990"/>
                  </a:cubicBezTo>
                  <a:cubicBezTo>
                    <a:pt x="7947" y="6052"/>
                    <a:pt x="7928" y="6118"/>
                    <a:pt x="7800" y="6118"/>
                  </a:cubicBezTo>
                  <a:cubicBezTo>
                    <a:pt x="7734" y="6118"/>
                    <a:pt x="7656" y="6102"/>
                    <a:pt x="7539" y="6067"/>
                  </a:cubicBezTo>
                  <a:lnTo>
                    <a:pt x="7462" y="6067"/>
                  </a:lnTo>
                  <a:cubicBezTo>
                    <a:pt x="7396" y="6067"/>
                    <a:pt x="7365" y="6052"/>
                    <a:pt x="7365" y="6036"/>
                  </a:cubicBezTo>
                  <a:cubicBezTo>
                    <a:pt x="7345" y="6021"/>
                    <a:pt x="7365" y="6005"/>
                    <a:pt x="7396" y="6005"/>
                  </a:cubicBezTo>
                  <a:cubicBezTo>
                    <a:pt x="7427" y="6005"/>
                    <a:pt x="7477" y="6021"/>
                    <a:pt x="7539" y="6067"/>
                  </a:cubicBezTo>
                  <a:cubicBezTo>
                    <a:pt x="7539" y="5908"/>
                    <a:pt x="7621" y="5858"/>
                    <a:pt x="7687" y="5858"/>
                  </a:cubicBezTo>
                  <a:close/>
                  <a:moveTo>
                    <a:pt x="21654" y="5970"/>
                  </a:moveTo>
                  <a:lnTo>
                    <a:pt x="21654" y="5970"/>
                  </a:lnTo>
                  <a:cubicBezTo>
                    <a:pt x="21639" y="6036"/>
                    <a:pt x="21619" y="6087"/>
                    <a:pt x="21619" y="6133"/>
                  </a:cubicBezTo>
                  <a:cubicBezTo>
                    <a:pt x="21588" y="6036"/>
                    <a:pt x="21604" y="6036"/>
                    <a:pt x="21654" y="5970"/>
                  </a:cubicBezTo>
                  <a:close/>
                  <a:moveTo>
                    <a:pt x="20423" y="6149"/>
                  </a:moveTo>
                  <a:cubicBezTo>
                    <a:pt x="20423" y="6165"/>
                    <a:pt x="20407" y="6165"/>
                    <a:pt x="20407" y="6165"/>
                  </a:cubicBezTo>
                  <a:cubicBezTo>
                    <a:pt x="20407" y="6165"/>
                    <a:pt x="20392" y="6165"/>
                    <a:pt x="20392" y="6149"/>
                  </a:cubicBezTo>
                  <a:close/>
                  <a:moveTo>
                    <a:pt x="20229" y="6199"/>
                  </a:moveTo>
                  <a:lnTo>
                    <a:pt x="20229" y="6231"/>
                  </a:lnTo>
                  <a:lnTo>
                    <a:pt x="20213" y="6231"/>
                  </a:lnTo>
                  <a:cubicBezTo>
                    <a:pt x="20213" y="6215"/>
                    <a:pt x="20213" y="6215"/>
                    <a:pt x="20229" y="6199"/>
                  </a:cubicBezTo>
                  <a:close/>
                  <a:moveTo>
                    <a:pt x="21619" y="6149"/>
                  </a:moveTo>
                  <a:cubicBezTo>
                    <a:pt x="21639" y="6215"/>
                    <a:pt x="21619" y="6246"/>
                    <a:pt x="21604" y="6246"/>
                  </a:cubicBezTo>
                  <a:cubicBezTo>
                    <a:pt x="21588" y="6246"/>
                    <a:pt x="21557" y="6215"/>
                    <a:pt x="21542" y="6199"/>
                  </a:cubicBezTo>
                  <a:cubicBezTo>
                    <a:pt x="21542" y="6165"/>
                    <a:pt x="21542" y="6149"/>
                    <a:pt x="21573" y="6149"/>
                  </a:cubicBezTo>
                  <a:close/>
                  <a:moveTo>
                    <a:pt x="22819" y="6149"/>
                  </a:moveTo>
                  <a:lnTo>
                    <a:pt x="22819" y="6149"/>
                  </a:lnTo>
                  <a:cubicBezTo>
                    <a:pt x="22851" y="6215"/>
                    <a:pt x="22866" y="6231"/>
                    <a:pt x="22804" y="6246"/>
                  </a:cubicBezTo>
                  <a:cubicBezTo>
                    <a:pt x="22753" y="6215"/>
                    <a:pt x="22784" y="6184"/>
                    <a:pt x="22819" y="6149"/>
                  </a:cubicBezTo>
                  <a:close/>
                  <a:moveTo>
                    <a:pt x="24291" y="6149"/>
                  </a:moveTo>
                  <a:cubicBezTo>
                    <a:pt x="24338" y="6215"/>
                    <a:pt x="24358" y="6246"/>
                    <a:pt x="24373" y="6281"/>
                  </a:cubicBezTo>
                  <a:lnTo>
                    <a:pt x="24358" y="6281"/>
                  </a:lnTo>
                  <a:cubicBezTo>
                    <a:pt x="24323" y="6281"/>
                    <a:pt x="24291" y="6262"/>
                    <a:pt x="24276" y="6262"/>
                  </a:cubicBezTo>
                  <a:cubicBezTo>
                    <a:pt x="24276" y="6246"/>
                    <a:pt x="24276" y="6215"/>
                    <a:pt x="24291" y="6149"/>
                  </a:cubicBezTo>
                  <a:close/>
                  <a:moveTo>
                    <a:pt x="7881" y="6246"/>
                  </a:moveTo>
                  <a:cubicBezTo>
                    <a:pt x="7881" y="6281"/>
                    <a:pt x="7881" y="6297"/>
                    <a:pt x="7897" y="6312"/>
                  </a:cubicBezTo>
                  <a:cubicBezTo>
                    <a:pt x="7881" y="6312"/>
                    <a:pt x="7866" y="6328"/>
                    <a:pt x="7850" y="6328"/>
                  </a:cubicBezTo>
                  <a:cubicBezTo>
                    <a:pt x="7800" y="6328"/>
                    <a:pt x="7800" y="6281"/>
                    <a:pt x="7881" y="6246"/>
                  </a:cubicBezTo>
                  <a:close/>
                  <a:moveTo>
                    <a:pt x="25068" y="6262"/>
                  </a:moveTo>
                  <a:lnTo>
                    <a:pt x="25068" y="6262"/>
                  </a:lnTo>
                  <a:cubicBezTo>
                    <a:pt x="25084" y="6297"/>
                    <a:pt x="25134" y="6312"/>
                    <a:pt x="25084" y="6343"/>
                  </a:cubicBezTo>
                  <a:cubicBezTo>
                    <a:pt x="25053" y="6312"/>
                    <a:pt x="25002" y="6297"/>
                    <a:pt x="25068" y="6262"/>
                  </a:cubicBezTo>
                  <a:close/>
                  <a:moveTo>
                    <a:pt x="22415" y="6281"/>
                  </a:moveTo>
                  <a:cubicBezTo>
                    <a:pt x="22493" y="6328"/>
                    <a:pt x="22478" y="6359"/>
                    <a:pt x="22462" y="6359"/>
                  </a:cubicBezTo>
                  <a:cubicBezTo>
                    <a:pt x="22447" y="6359"/>
                    <a:pt x="22431" y="6343"/>
                    <a:pt x="22415" y="6281"/>
                  </a:cubicBezTo>
                  <a:close/>
                  <a:moveTo>
                    <a:pt x="24389" y="6281"/>
                  </a:moveTo>
                  <a:cubicBezTo>
                    <a:pt x="24435" y="6297"/>
                    <a:pt x="24470" y="6297"/>
                    <a:pt x="24435" y="6359"/>
                  </a:cubicBezTo>
                  <a:cubicBezTo>
                    <a:pt x="24389" y="6359"/>
                    <a:pt x="24389" y="6328"/>
                    <a:pt x="24389" y="6281"/>
                  </a:cubicBezTo>
                  <a:close/>
                  <a:moveTo>
                    <a:pt x="23192" y="6328"/>
                  </a:moveTo>
                  <a:lnTo>
                    <a:pt x="23223" y="6359"/>
                  </a:lnTo>
                  <a:cubicBezTo>
                    <a:pt x="23208" y="6359"/>
                    <a:pt x="23192" y="6378"/>
                    <a:pt x="23192" y="6378"/>
                  </a:cubicBezTo>
                  <a:cubicBezTo>
                    <a:pt x="23173" y="6378"/>
                    <a:pt x="23173" y="6378"/>
                    <a:pt x="23157" y="6359"/>
                  </a:cubicBezTo>
                  <a:cubicBezTo>
                    <a:pt x="23173" y="6343"/>
                    <a:pt x="23192" y="6343"/>
                    <a:pt x="23192" y="6328"/>
                  </a:cubicBezTo>
                  <a:close/>
                  <a:moveTo>
                    <a:pt x="19856" y="6246"/>
                  </a:moveTo>
                  <a:lnTo>
                    <a:pt x="19856" y="6246"/>
                  </a:lnTo>
                  <a:cubicBezTo>
                    <a:pt x="19937" y="6281"/>
                    <a:pt x="20019" y="6409"/>
                    <a:pt x="19937" y="6475"/>
                  </a:cubicBezTo>
                  <a:cubicBezTo>
                    <a:pt x="19937" y="6491"/>
                    <a:pt x="19922" y="6491"/>
                    <a:pt x="19922" y="6491"/>
                  </a:cubicBezTo>
                  <a:cubicBezTo>
                    <a:pt x="19840" y="6491"/>
                    <a:pt x="19809" y="6312"/>
                    <a:pt x="19856" y="6246"/>
                  </a:cubicBezTo>
                  <a:close/>
                  <a:moveTo>
                    <a:pt x="24031" y="6359"/>
                  </a:moveTo>
                  <a:lnTo>
                    <a:pt x="24031" y="6359"/>
                  </a:lnTo>
                  <a:cubicBezTo>
                    <a:pt x="24113" y="6378"/>
                    <a:pt x="24082" y="6440"/>
                    <a:pt x="24016" y="6491"/>
                  </a:cubicBezTo>
                  <a:cubicBezTo>
                    <a:pt x="23985" y="6425"/>
                    <a:pt x="23950" y="6378"/>
                    <a:pt x="24031" y="6359"/>
                  </a:cubicBezTo>
                  <a:close/>
                  <a:moveTo>
                    <a:pt x="24598" y="6425"/>
                  </a:moveTo>
                  <a:cubicBezTo>
                    <a:pt x="24629" y="6425"/>
                    <a:pt x="24680" y="6475"/>
                    <a:pt x="24695" y="6506"/>
                  </a:cubicBezTo>
                  <a:cubicBezTo>
                    <a:pt x="24680" y="6522"/>
                    <a:pt x="24649" y="6522"/>
                    <a:pt x="24629" y="6522"/>
                  </a:cubicBezTo>
                  <a:cubicBezTo>
                    <a:pt x="24598" y="6522"/>
                    <a:pt x="24567" y="6506"/>
                    <a:pt x="24567" y="6456"/>
                  </a:cubicBezTo>
                  <a:cubicBezTo>
                    <a:pt x="24567" y="6440"/>
                    <a:pt x="24583" y="6425"/>
                    <a:pt x="24598" y="6425"/>
                  </a:cubicBezTo>
                  <a:close/>
                  <a:moveTo>
                    <a:pt x="23612" y="6522"/>
                  </a:moveTo>
                  <a:cubicBezTo>
                    <a:pt x="23612" y="6522"/>
                    <a:pt x="23612" y="6537"/>
                    <a:pt x="23627" y="6553"/>
                  </a:cubicBezTo>
                  <a:cubicBezTo>
                    <a:pt x="23612" y="6553"/>
                    <a:pt x="23596" y="6572"/>
                    <a:pt x="23581" y="6572"/>
                  </a:cubicBezTo>
                  <a:cubicBezTo>
                    <a:pt x="23561" y="6537"/>
                    <a:pt x="23561" y="6522"/>
                    <a:pt x="23612" y="6522"/>
                  </a:cubicBezTo>
                  <a:close/>
                  <a:moveTo>
                    <a:pt x="7800" y="6650"/>
                  </a:moveTo>
                  <a:lnTo>
                    <a:pt x="7800" y="6685"/>
                  </a:lnTo>
                  <a:cubicBezTo>
                    <a:pt x="7784" y="6685"/>
                    <a:pt x="7769" y="6685"/>
                    <a:pt x="7784" y="6669"/>
                  </a:cubicBezTo>
                  <a:cubicBezTo>
                    <a:pt x="7784" y="6650"/>
                    <a:pt x="7784" y="6650"/>
                    <a:pt x="7800" y="6650"/>
                  </a:cubicBezTo>
                  <a:close/>
                  <a:moveTo>
                    <a:pt x="8301" y="6588"/>
                  </a:moveTo>
                  <a:cubicBezTo>
                    <a:pt x="8336" y="6650"/>
                    <a:pt x="8351" y="6685"/>
                    <a:pt x="8285" y="6716"/>
                  </a:cubicBezTo>
                  <a:cubicBezTo>
                    <a:pt x="8219" y="6685"/>
                    <a:pt x="8254" y="6669"/>
                    <a:pt x="8301" y="6588"/>
                  </a:cubicBezTo>
                  <a:close/>
                  <a:moveTo>
                    <a:pt x="22462" y="6701"/>
                  </a:moveTo>
                  <a:cubicBezTo>
                    <a:pt x="22478" y="6701"/>
                    <a:pt x="22478" y="6701"/>
                    <a:pt x="22478" y="6716"/>
                  </a:cubicBezTo>
                  <a:cubicBezTo>
                    <a:pt x="22478" y="6732"/>
                    <a:pt x="22462" y="6747"/>
                    <a:pt x="22462" y="6747"/>
                  </a:cubicBezTo>
                  <a:cubicBezTo>
                    <a:pt x="22447" y="6747"/>
                    <a:pt x="22447" y="6732"/>
                    <a:pt x="22431" y="6732"/>
                  </a:cubicBezTo>
                  <a:cubicBezTo>
                    <a:pt x="22447" y="6716"/>
                    <a:pt x="22462" y="6701"/>
                    <a:pt x="22462" y="6701"/>
                  </a:cubicBezTo>
                  <a:close/>
                  <a:moveTo>
                    <a:pt x="25212" y="6716"/>
                  </a:moveTo>
                  <a:lnTo>
                    <a:pt x="25212" y="6716"/>
                  </a:lnTo>
                  <a:cubicBezTo>
                    <a:pt x="25253" y="6750"/>
                    <a:pt x="25291" y="6770"/>
                    <a:pt x="25324" y="6782"/>
                  </a:cubicBezTo>
                  <a:lnTo>
                    <a:pt x="25324" y="6782"/>
                  </a:lnTo>
                  <a:cubicBezTo>
                    <a:pt x="25247" y="6782"/>
                    <a:pt x="25246" y="6781"/>
                    <a:pt x="25212" y="6716"/>
                  </a:cubicBezTo>
                  <a:close/>
                  <a:moveTo>
                    <a:pt x="7672" y="6716"/>
                  </a:moveTo>
                  <a:cubicBezTo>
                    <a:pt x="7703" y="6767"/>
                    <a:pt x="7784" y="6798"/>
                    <a:pt x="7753" y="6844"/>
                  </a:cubicBezTo>
                  <a:lnTo>
                    <a:pt x="7734" y="6864"/>
                  </a:lnTo>
                  <a:cubicBezTo>
                    <a:pt x="7687" y="6864"/>
                    <a:pt x="7621" y="6767"/>
                    <a:pt x="7672" y="6716"/>
                  </a:cubicBezTo>
                  <a:close/>
                  <a:moveTo>
                    <a:pt x="23709" y="6961"/>
                  </a:moveTo>
                  <a:cubicBezTo>
                    <a:pt x="23724" y="6961"/>
                    <a:pt x="23740" y="6976"/>
                    <a:pt x="23755" y="6976"/>
                  </a:cubicBezTo>
                  <a:cubicBezTo>
                    <a:pt x="23740" y="6992"/>
                    <a:pt x="23724" y="6992"/>
                    <a:pt x="23709" y="6992"/>
                  </a:cubicBezTo>
                  <a:lnTo>
                    <a:pt x="23693" y="6976"/>
                  </a:lnTo>
                  <a:cubicBezTo>
                    <a:pt x="23709" y="6976"/>
                    <a:pt x="23709" y="6961"/>
                    <a:pt x="23709" y="6961"/>
                  </a:cubicBezTo>
                  <a:close/>
                  <a:moveTo>
                    <a:pt x="7380" y="6941"/>
                  </a:moveTo>
                  <a:lnTo>
                    <a:pt x="7380" y="6941"/>
                  </a:lnTo>
                  <a:cubicBezTo>
                    <a:pt x="7411" y="6961"/>
                    <a:pt x="7427" y="6976"/>
                    <a:pt x="7427" y="6992"/>
                  </a:cubicBezTo>
                  <a:cubicBezTo>
                    <a:pt x="7427" y="7007"/>
                    <a:pt x="7411" y="7023"/>
                    <a:pt x="7411" y="7023"/>
                  </a:cubicBezTo>
                  <a:cubicBezTo>
                    <a:pt x="7380" y="7023"/>
                    <a:pt x="7365" y="6992"/>
                    <a:pt x="7380" y="6941"/>
                  </a:cubicBezTo>
                  <a:close/>
                  <a:moveTo>
                    <a:pt x="23950" y="6992"/>
                  </a:moveTo>
                  <a:lnTo>
                    <a:pt x="23950" y="7007"/>
                  </a:lnTo>
                  <a:lnTo>
                    <a:pt x="23934" y="7023"/>
                  </a:lnTo>
                  <a:cubicBezTo>
                    <a:pt x="23934" y="7023"/>
                    <a:pt x="23934" y="7007"/>
                    <a:pt x="23919" y="6992"/>
                  </a:cubicBezTo>
                  <a:close/>
                  <a:moveTo>
                    <a:pt x="22283" y="6895"/>
                  </a:moveTo>
                  <a:cubicBezTo>
                    <a:pt x="22318" y="6895"/>
                    <a:pt x="22334" y="6895"/>
                    <a:pt x="22365" y="6910"/>
                  </a:cubicBezTo>
                  <a:cubicBezTo>
                    <a:pt x="22396" y="6926"/>
                    <a:pt x="22431" y="6941"/>
                    <a:pt x="22462" y="6941"/>
                  </a:cubicBezTo>
                  <a:cubicBezTo>
                    <a:pt x="22478" y="6941"/>
                    <a:pt x="22513" y="6941"/>
                    <a:pt x="22528" y="6926"/>
                  </a:cubicBezTo>
                  <a:cubicBezTo>
                    <a:pt x="22528" y="6926"/>
                    <a:pt x="22528" y="6910"/>
                    <a:pt x="22544" y="6910"/>
                  </a:cubicBezTo>
                  <a:cubicBezTo>
                    <a:pt x="22575" y="6910"/>
                    <a:pt x="22575" y="6976"/>
                    <a:pt x="22559" y="7038"/>
                  </a:cubicBezTo>
                  <a:cubicBezTo>
                    <a:pt x="22447" y="6992"/>
                    <a:pt x="22334" y="7023"/>
                    <a:pt x="22221" y="6961"/>
                  </a:cubicBezTo>
                  <a:cubicBezTo>
                    <a:pt x="22237" y="6910"/>
                    <a:pt x="22252" y="6895"/>
                    <a:pt x="22283" y="6895"/>
                  </a:cubicBezTo>
                  <a:close/>
                  <a:moveTo>
                    <a:pt x="7170" y="7007"/>
                  </a:moveTo>
                  <a:lnTo>
                    <a:pt x="7170" y="7007"/>
                  </a:lnTo>
                  <a:cubicBezTo>
                    <a:pt x="7186" y="7023"/>
                    <a:pt x="7186" y="7023"/>
                    <a:pt x="7202" y="7023"/>
                  </a:cubicBezTo>
                  <a:cubicBezTo>
                    <a:pt x="7202" y="7038"/>
                    <a:pt x="7202" y="7058"/>
                    <a:pt x="7186" y="7073"/>
                  </a:cubicBezTo>
                  <a:cubicBezTo>
                    <a:pt x="7151" y="7058"/>
                    <a:pt x="7136" y="7058"/>
                    <a:pt x="7170" y="7007"/>
                  </a:cubicBezTo>
                  <a:close/>
                  <a:moveTo>
                    <a:pt x="7815" y="6976"/>
                  </a:moveTo>
                  <a:lnTo>
                    <a:pt x="7815" y="6976"/>
                  </a:lnTo>
                  <a:cubicBezTo>
                    <a:pt x="7963" y="7023"/>
                    <a:pt x="7963" y="7023"/>
                    <a:pt x="8009" y="7120"/>
                  </a:cubicBezTo>
                  <a:lnTo>
                    <a:pt x="7947" y="7120"/>
                  </a:lnTo>
                  <a:cubicBezTo>
                    <a:pt x="7881" y="7120"/>
                    <a:pt x="7866" y="7089"/>
                    <a:pt x="7815" y="6976"/>
                  </a:cubicBezTo>
                  <a:close/>
                  <a:moveTo>
                    <a:pt x="7831" y="7186"/>
                  </a:moveTo>
                  <a:lnTo>
                    <a:pt x="7831" y="7202"/>
                  </a:lnTo>
                  <a:cubicBezTo>
                    <a:pt x="7831" y="7217"/>
                    <a:pt x="7815" y="7217"/>
                    <a:pt x="7815" y="7217"/>
                  </a:cubicBezTo>
                  <a:cubicBezTo>
                    <a:pt x="7815" y="7217"/>
                    <a:pt x="7800" y="7202"/>
                    <a:pt x="7800" y="7186"/>
                  </a:cubicBezTo>
                  <a:close/>
                  <a:moveTo>
                    <a:pt x="7299" y="7268"/>
                  </a:moveTo>
                  <a:cubicBezTo>
                    <a:pt x="7314" y="7268"/>
                    <a:pt x="7314" y="7283"/>
                    <a:pt x="7314" y="7299"/>
                  </a:cubicBezTo>
                  <a:lnTo>
                    <a:pt x="7299" y="7299"/>
                  </a:lnTo>
                  <a:lnTo>
                    <a:pt x="7299" y="7268"/>
                  </a:lnTo>
                  <a:close/>
                  <a:moveTo>
                    <a:pt x="6359" y="7268"/>
                  </a:moveTo>
                  <a:cubicBezTo>
                    <a:pt x="6409" y="7299"/>
                    <a:pt x="6456" y="7299"/>
                    <a:pt x="6425" y="7380"/>
                  </a:cubicBezTo>
                  <a:cubicBezTo>
                    <a:pt x="6343" y="7365"/>
                    <a:pt x="6359" y="7314"/>
                    <a:pt x="6359" y="7268"/>
                  </a:cubicBezTo>
                  <a:close/>
                  <a:moveTo>
                    <a:pt x="21782" y="7427"/>
                  </a:moveTo>
                  <a:lnTo>
                    <a:pt x="21782" y="7446"/>
                  </a:lnTo>
                  <a:lnTo>
                    <a:pt x="21654" y="7446"/>
                  </a:lnTo>
                  <a:cubicBezTo>
                    <a:pt x="21701" y="7427"/>
                    <a:pt x="21736" y="7427"/>
                    <a:pt x="21782" y="7427"/>
                  </a:cubicBezTo>
                  <a:close/>
                  <a:moveTo>
                    <a:pt x="6052" y="7446"/>
                  </a:moveTo>
                  <a:lnTo>
                    <a:pt x="6083" y="7477"/>
                  </a:lnTo>
                  <a:cubicBezTo>
                    <a:pt x="6067" y="7493"/>
                    <a:pt x="6052" y="7493"/>
                    <a:pt x="6052" y="7508"/>
                  </a:cubicBezTo>
                  <a:cubicBezTo>
                    <a:pt x="6036" y="7493"/>
                    <a:pt x="6021" y="7477"/>
                    <a:pt x="6021" y="7462"/>
                  </a:cubicBezTo>
                  <a:cubicBezTo>
                    <a:pt x="6021" y="7446"/>
                    <a:pt x="6036" y="7446"/>
                    <a:pt x="6052" y="7446"/>
                  </a:cubicBezTo>
                  <a:close/>
                  <a:moveTo>
                    <a:pt x="6650" y="7186"/>
                  </a:moveTo>
                  <a:cubicBezTo>
                    <a:pt x="6716" y="7186"/>
                    <a:pt x="6860" y="7299"/>
                    <a:pt x="6829" y="7508"/>
                  </a:cubicBezTo>
                  <a:cubicBezTo>
                    <a:pt x="6716" y="7493"/>
                    <a:pt x="6716" y="7493"/>
                    <a:pt x="6732" y="7349"/>
                  </a:cubicBezTo>
                  <a:cubicBezTo>
                    <a:pt x="6603" y="7252"/>
                    <a:pt x="6603" y="7186"/>
                    <a:pt x="6650" y="7186"/>
                  </a:cubicBezTo>
                  <a:close/>
                  <a:moveTo>
                    <a:pt x="7621" y="7427"/>
                  </a:moveTo>
                  <a:cubicBezTo>
                    <a:pt x="7637" y="7446"/>
                    <a:pt x="7637" y="7462"/>
                    <a:pt x="7656" y="7493"/>
                  </a:cubicBezTo>
                  <a:cubicBezTo>
                    <a:pt x="7637" y="7493"/>
                    <a:pt x="7637" y="7508"/>
                    <a:pt x="7621" y="7508"/>
                  </a:cubicBezTo>
                  <a:cubicBezTo>
                    <a:pt x="7605" y="7508"/>
                    <a:pt x="7590" y="7477"/>
                    <a:pt x="7574" y="7446"/>
                  </a:cubicBezTo>
                  <a:cubicBezTo>
                    <a:pt x="7590" y="7446"/>
                    <a:pt x="7605" y="7446"/>
                    <a:pt x="7621" y="7427"/>
                  </a:cubicBezTo>
                  <a:close/>
                  <a:moveTo>
                    <a:pt x="25278" y="7477"/>
                  </a:moveTo>
                  <a:cubicBezTo>
                    <a:pt x="25278" y="7477"/>
                    <a:pt x="25294" y="7477"/>
                    <a:pt x="25294" y="7493"/>
                  </a:cubicBezTo>
                  <a:cubicBezTo>
                    <a:pt x="25278" y="7493"/>
                    <a:pt x="25263" y="7508"/>
                    <a:pt x="25263" y="7508"/>
                  </a:cubicBezTo>
                  <a:cubicBezTo>
                    <a:pt x="25247" y="7508"/>
                    <a:pt x="25247" y="7508"/>
                    <a:pt x="25231" y="7493"/>
                  </a:cubicBezTo>
                  <a:cubicBezTo>
                    <a:pt x="25247" y="7493"/>
                    <a:pt x="25263" y="7477"/>
                    <a:pt x="25278" y="7477"/>
                  </a:cubicBezTo>
                  <a:close/>
                  <a:moveTo>
                    <a:pt x="6359" y="7493"/>
                  </a:moveTo>
                  <a:cubicBezTo>
                    <a:pt x="6409" y="7493"/>
                    <a:pt x="6440" y="7493"/>
                    <a:pt x="6491" y="7543"/>
                  </a:cubicBezTo>
                  <a:cubicBezTo>
                    <a:pt x="6440" y="7543"/>
                    <a:pt x="6394" y="7559"/>
                    <a:pt x="6359" y="7559"/>
                  </a:cubicBezTo>
                  <a:cubicBezTo>
                    <a:pt x="6312" y="7559"/>
                    <a:pt x="6277" y="7543"/>
                    <a:pt x="6246" y="7493"/>
                  </a:cubicBezTo>
                  <a:close/>
                  <a:moveTo>
                    <a:pt x="7186" y="7543"/>
                  </a:moveTo>
                  <a:cubicBezTo>
                    <a:pt x="7217" y="7543"/>
                    <a:pt x="7248" y="7559"/>
                    <a:pt x="7268" y="7606"/>
                  </a:cubicBezTo>
                  <a:cubicBezTo>
                    <a:pt x="7233" y="7621"/>
                    <a:pt x="7202" y="7656"/>
                    <a:pt x="7170" y="7656"/>
                  </a:cubicBezTo>
                  <a:cubicBezTo>
                    <a:pt x="7151" y="7656"/>
                    <a:pt x="7120" y="7640"/>
                    <a:pt x="7104" y="7621"/>
                  </a:cubicBezTo>
                  <a:cubicBezTo>
                    <a:pt x="7104" y="7574"/>
                    <a:pt x="7136" y="7543"/>
                    <a:pt x="7186" y="7543"/>
                  </a:cubicBezTo>
                  <a:close/>
                  <a:moveTo>
                    <a:pt x="7411" y="7687"/>
                  </a:moveTo>
                  <a:cubicBezTo>
                    <a:pt x="7427" y="7687"/>
                    <a:pt x="7427" y="7703"/>
                    <a:pt x="7442" y="7718"/>
                  </a:cubicBezTo>
                  <a:lnTo>
                    <a:pt x="7411" y="7718"/>
                  </a:lnTo>
                  <a:cubicBezTo>
                    <a:pt x="7396" y="7718"/>
                    <a:pt x="7396" y="7718"/>
                    <a:pt x="7380" y="7703"/>
                  </a:cubicBezTo>
                  <a:cubicBezTo>
                    <a:pt x="7396" y="7687"/>
                    <a:pt x="7411" y="7687"/>
                    <a:pt x="7411" y="7687"/>
                  </a:cubicBezTo>
                  <a:close/>
                  <a:moveTo>
                    <a:pt x="6409" y="7703"/>
                  </a:moveTo>
                  <a:cubicBezTo>
                    <a:pt x="6456" y="7703"/>
                    <a:pt x="6491" y="7718"/>
                    <a:pt x="6506" y="7769"/>
                  </a:cubicBezTo>
                  <a:lnTo>
                    <a:pt x="6456" y="7769"/>
                  </a:lnTo>
                  <a:cubicBezTo>
                    <a:pt x="6440" y="7769"/>
                    <a:pt x="6425" y="7784"/>
                    <a:pt x="6425" y="7784"/>
                  </a:cubicBezTo>
                  <a:cubicBezTo>
                    <a:pt x="6374" y="7784"/>
                    <a:pt x="6359" y="7769"/>
                    <a:pt x="6359" y="7703"/>
                  </a:cubicBezTo>
                  <a:close/>
                  <a:moveTo>
                    <a:pt x="7462" y="7738"/>
                  </a:moveTo>
                  <a:cubicBezTo>
                    <a:pt x="7493" y="7738"/>
                    <a:pt x="7524" y="7738"/>
                    <a:pt x="7508" y="7784"/>
                  </a:cubicBezTo>
                  <a:cubicBezTo>
                    <a:pt x="7477" y="7784"/>
                    <a:pt x="7462" y="7753"/>
                    <a:pt x="7462" y="7738"/>
                  </a:cubicBezTo>
                  <a:close/>
                  <a:moveTo>
                    <a:pt x="7978" y="7784"/>
                  </a:moveTo>
                  <a:cubicBezTo>
                    <a:pt x="8009" y="7800"/>
                    <a:pt x="8025" y="7800"/>
                    <a:pt x="8044" y="7800"/>
                  </a:cubicBezTo>
                  <a:lnTo>
                    <a:pt x="7978" y="7800"/>
                  </a:lnTo>
                  <a:lnTo>
                    <a:pt x="7978" y="7784"/>
                  </a:lnTo>
                  <a:close/>
                  <a:moveTo>
                    <a:pt x="8107" y="7687"/>
                  </a:moveTo>
                  <a:cubicBezTo>
                    <a:pt x="8157" y="7687"/>
                    <a:pt x="8219" y="7738"/>
                    <a:pt x="8204" y="7800"/>
                  </a:cubicBezTo>
                  <a:lnTo>
                    <a:pt x="8044" y="7800"/>
                  </a:lnTo>
                  <a:cubicBezTo>
                    <a:pt x="8009" y="7718"/>
                    <a:pt x="8060" y="7687"/>
                    <a:pt x="8107" y="7687"/>
                  </a:cubicBezTo>
                  <a:close/>
                  <a:moveTo>
                    <a:pt x="8643" y="8188"/>
                  </a:moveTo>
                  <a:cubicBezTo>
                    <a:pt x="8658" y="8188"/>
                    <a:pt x="8674" y="8204"/>
                    <a:pt x="8705" y="8204"/>
                  </a:cubicBezTo>
                  <a:lnTo>
                    <a:pt x="8689" y="8204"/>
                  </a:lnTo>
                  <a:cubicBezTo>
                    <a:pt x="8674" y="8204"/>
                    <a:pt x="8658" y="8223"/>
                    <a:pt x="8627" y="8223"/>
                  </a:cubicBezTo>
                  <a:lnTo>
                    <a:pt x="8608" y="8223"/>
                  </a:lnTo>
                  <a:cubicBezTo>
                    <a:pt x="8608" y="8188"/>
                    <a:pt x="8627" y="8188"/>
                    <a:pt x="8643" y="8188"/>
                  </a:cubicBezTo>
                  <a:close/>
                  <a:moveTo>
                    <a:pt x="25344" y="8464"/>
                  </a:moveTo>
                  <a:cubicBezTo>
                    <a:pt x="25472" y="8561"/>
                    <a:pt x="25360" y="8643"/>
                    <a:pt x="25263" y="8643"/>
                  </a:cubicBezTo>
                  <a:lnTo>
                    <a:pt x="25196" y="8643"/>
                  </a:lnTo>
                  <a:cubicBezTo>
                    <a:pt x="25196" y="8627"/>
                    <a:pt x="25196" y="8611"/>
                    <a:pt x="25181" y="8592"/>
                  </a:cubicBezTo>
                  <a:cubicBezTo>
                    <a:pt x="25231" y="8561"/>
                    <a:pt x="25278" y="8514"/>
                    <a:pt x="25344" y="8464"/>
                  </a:cubicBezTo>
                  <a:close/>
                  <a:moveTo>
                    <a:pt x="25150" y="9450"/>
                  </a:moveTo>
                  <a:cubicBezTo>
                    <a:pt x="25134" y="9501"/>
                    <a:pt x="25134" y="9532"/>
                    <a:pt x="25099" y="9532"/>
                  </a:cubicBezTo>
                  <a:cubicBezTo>
                    <a:pt x="25084" y="9532"/>
                    <a:pt x="25053" y="9516"/>
                    <a:pt x="24987" y="9485"/>
                  </a:cubicBezTo>
                  <a:cubicBezTo>
                    <a:pt x="25037" y="9466"/>
                    <a:pt x="25053" y="9450"/>
                    <a:pt x="25084" y="9450"/>
                  </a:cubicBezTo>
                  <a:close/>
                  <a:moveTo>
                    <a:pt x="23320" y="9291"/>
                  </a:moveTo>
                  <a:cubicBezTo>
                    <a:pt x="23320" y="9291"/>
                    <a:pt x="23336" y="9291"/>
                    <a:pt x="23352" y="9307"/>
                  </a:cubicBezTo>
                  <a:cubicBezTo>
                    <a:pt x="23546" y="9450"/>
                    <a:pt x="23740" y="9369"/>
                    <a:pt x="23950" y="9501"/>
                  </a:cubicBezTo>
                  <a:cubicBezTo>
                    <a:pt x="23888" y="9548"/>
                    <a:pt x="23806" y="9563"/>
                    <a:pt x="23740" y="9563"/>
                  </a:cubicBezTo>
                  <a:cubicBezTo>
                    <a:pt x="23561" y="9563"/>
                    <a:pt x="23387" y="9435"/>
                    <a:pt x="23239" y="9353"/>
                  </a:cubicBezTo>
                  <a:cubicBezTo>
                    <a:pt x="23254" y="9307"/>
                    <a:pt x="23289" y="9291"/>
                    <a:pt x="23320" y="9291"/>
                  </a:cubicBezTo>
                  <a:close/>
                  <a:moveTo>
                    <a:pt x="24501" y="10324"/>
                  </a:moveTo>
                  <a:cubicBezTo>
                    <a:pt x="24517" y="10324"/>
                    <a:pt x="24532" y="10324"/>
                    <a:pt x="24567" y="10340"/>
                  </a:cubicBezTo>
                  <a:cubicBezTo>
                    <a:pt x="24552" y="10359"/>
                    <a:pt x="24552" y="10375"/>
                    <a:pt x="24532" y="10390"/>
                  </a:cubicBezTo>
                  <a:cubicBezTo>
                    <a:pt x="24470" y="10359"/>
                    <a:pt x="24455" y="10324"/>
                    <a:pt x="24501" y="10324"/>
                  </a:cubicBezTo>
                  <a:close/>
                  <a:moveTo>
                    <a:pt x="19580" y="11602"/>
                  </a:moveTo>
                  <a:cubicBezTo>
                    <a:pt x="19615" y="11602"/>
                    <a:pt x="19646" y="11637"/>
                    <a:pt x="19662" y="11637"/>
                  </a:cubicBezTo>
                  <a:cubicBezTo>
                    <a:pt x="19662" y="11684"/>
                    <a:pt x="19631" y="11684"/>
                    <a:pt x="19615" y="11684"/>
                  </a:cubicBezTo>
                  <a:cubicBezTo>
                    <a:pt x="19580" y="11684"/>
                    <a:pt x="19549" y="11668"/>
                    <a:pt x="19549" y="11622"/>
                  </a:cubicBezTo>
                  <a:cubicBezTo>
                    <a:pt x="19565" y="11602"/>
                    <a:pt x="19580" y="11602"/>
                    <a:pt x="19580" y="11602"/>
                  </a:cubicBezTo>
                  <a:close/>
                  <a:moveTo>
                    <a:pt x="19615" y="11781"/>
                  </a:moveTo>
                  <a:cubicBezTo>
                    <a:pt x="19677" y="11781"/>
                    <a:pt x="19712" y="11847"/>
                    <a:pt x="19743" y="11894"/>
                  </a:cubicBezTo>
                  <a:cubicBezTo>
                    <a:pt x="19697" y="11862"/>
                    <a:pt x="19646" y="11831"/>
                    <a:pt x="19565" y="11796"/>
                  </a:cubicBezTo>
                  <a:cubicBezTo>
                    <a:pt x="19580" y="11781"/>
                    <a:pt x="19600" y="11781"/>
                    <a:pt x="19615" y="11781"/>
                  </a:cubicBezTo>
                  <a:close/>
                  <a:moveTo>
                    <a:pt x="19064" y="11878"/>
                  </a:moveTo>
                  <a:cubicBezTo>
                    <a:pt x="19095" y="11878"/>
                    <a:pt x="19114" y="11913"/>
                    <a:pt x="19130" y="11944"/>
                  </a:cubicBezTo>
                  <a:cubicBezTo>
                    <a:pt x="19114" y="11944"/>
                    <a:pt x="19114" y="11960"/>
                    <a:pt x="19079" y="11975"/>
                  </a:cubicBezTo>
                  <a:cubicBezTo>
                    <a:pt x="19064" y="11944"/>
                    <a:pt x="19048" y="11928"/>
                    <a:pt x="19032" y="11913"/>
                  </a:cubicBezTo>
                  <a:cubicBezTo>
                    <a:pt x="19048" y="11878"/>
                    <a:pt x="19048" y="11878"/>
                    <a:pt x="19064" y="11878"/>
                  </a:cubicBezTo>
                  <a:close/>
                  <a:moveTo>
                    <a:pt x="22283" y="12026"/>
                  </a:moveTo>
                  <a:cubicBezTo>
                    <a:pt x="22299" y="12041"/>
                    <a:pt x="22299" y="12041"/>
                    <a:pt x="22318" y="12041"/>
                  </a:cubicBezTo>
                  <a:cubicBezTo>
                    <a:pt x="22299" y="12057"/>
                    <a:pt x="22299" y="12072"/>
                    <a:pt x="22283" y="12072"/>
                  </a:cubicBezTo>
                  <a:cubicBezTo>
                    <a:pt x="22268" y="12072"/>
                    <a:pt x="22283" y="12041"/>
                    <a:pt x="22283" y="12026"/>
                  </a:cubicBezTo>
                  <a:close/>
                  <a:moveTo>
                    <a:pt x="19502" y="11862"/>
                  </a:moveTo>
                  <a:cubicBezTo>
                    <a:pt x="19580" y="11913"/>
                    <a:pt x="19840" y="11975"/>
                    <a:pt x="19743" y="12107"/>
                  </a:cubicBezTo>
                  <a:cubicBezTo>
                    <a:pt x="19646" y="12072"/>
                    <a:pt x="19355" y="11991"/>
                    <a:pt x="19502" y="11862"/>
                  </a:cubicBezTo>
                  <a:close/>
                  <a:moveTo>
                    <a:pt x="21879" y="12123"/>
                  </a:moveTo>
                  <a:cubicBezTo>
                    <a:pt x="21895" y="12123"/>
                    <a:pt x="21895" y="12138"/>
                    <a:pt x="21895" y="12154"/>
                  </a:cubicBezTo>
                  <a:lnTo>
                    <a:pt x="21879" y="12154"/>
                  </a:lnTo>
                  <a:lnTo>
                    <a:pt x="21879" y="12123"/>
                  </a:lnTo>
                  <a:close/>
                  <a:moveTo>
                    <a:pt x="22318" y="12558"/>
                  </a:moveTo>
                  <a:cubicBezTo>
                    <a:pt x="22318" y="12573"/>
                    <a:pt x="22299" y="12573"/>
                    <a:pt x="22299" y="12593"/>
                  </a:cubicBezTo>
                  <a:cubicBezTo>
                    <a:pt x="22299" y="12573"/>
                    <a:pt x="22283" y="12573"/>
                    <a:pt x="22283" y="12558"/>
                  </a:cubicBezTo>
                  <a:close/>
                  <a:moveTo>
                    <a:pt x="22186" y="13156"/>
                  </a:moveTo>
                  <a:cubicBezTo>
                    <a:pt x="22202" y="13175"/>
                    <a:pt x="22202" y="13191"/>
                    <a:pt x="22202" y="13206"/>
                  </a:cubicBezTo>
                  <a:cubicBezTo>
                    <a:pt x="22202" y="13206"/>
                    <a:pt x="22186" y="13222"/>
                    <a:pt x="22171" y="13222"/>
                  </a:cubicBezTo>
                  <a:cubicBezTo>
                    <a:pt x="22171" y="13206"/>
                    <a:pt x="22155" y="13191"/>
                    <a:pt x="22155" y="13175"/>
                  </a:cubicBezTo>
                  <a:cubicBezTo>
                    <a:pt x="22171" y="13175"/>
                    <a:pt x="22186" y="13156"/>
                    <a:pt x="22186" y="13156"/>
                  </a:cubicBezTo>
                  <a:close/>
                  <a:moveTo>
                    <a:pt x="17525" y="13272"/>
                  </a:moveTo>
                  <a:cubicBezTo>
                    <a:pt x="17607" y="13272"/>
                    <a:pt x="17770" y="13447"/>
                    <a:pt x="17704" y="13513"/>
                  </a:cubicBezTo>
                  <a:cubicBezTo>
                    <a:pt x="17623" y="13447"/>
                    <a:pt x="17541" y="13385"/>
                    <a:pt x="17479" y="13335"/>
                  </a:cubicBezTo>
                  <a:cubicBezTo>
                    <a:pt x="17479" y="13288"/>
                    <a:pt x="17494" y="13272"/>
                    <a:pt x="17525" y="13272"/>
                  </a:cubicBezTo>
                  <a:close/>
                  <a:moveTo>
                    <a:pt x="19405" y="13871"/>
                  </a:moveTo>
                  <a:cubicBezTo>
                    <a:pt x="19405" y="13871"/>
                    <a:pt x="19421" y="13886"/>
                    <a:pt x="19421" y="13902"/>
                  </a:cubicBezTo>
                  <a:lnTo>
                    <a:pt x="19405" y="13917"/>
                  </a:lnTo>
                  <a:cubicBezTo>
                    <a:pt x="19386" y="13886"/>
                    <a:pt x="19370" y="13871"/>
                    <a:pt x="19405" y="13871"/>
                  </a:cubicBezTo>
                  <a:close/>
                  <a:moveTo>
                    <a:pt x="16753" y="13947"/>
                  </a:moveTo>
                  <a:lnTo>
                    <a:pt x="16753" y="13947"/>
                  </a:lnTo>
                  <a:cubicBezTo>
                    <a:pt x="16752" y="13948"/>
                    <a:pt x="16750" y="13950"/>
                    <a:pt x="16749" y="13952"/>
                  </a:cubicBezTo>
                  <a:cubicBezTo>
                    <a:pt x="16750" y="13950"/>
                    <a:pt x="16752" y="13949"/>
                    <a:pt x="16753" y="13947"/>
                  </a:cubicBezTo>
                  <a:close/>
                  <a:moveTo>
                    <a:pt x="17755" y="13902"/>
                  </a:moveTo>
                  <a:cubicBezTo>
                    <a:pt x="17755" y="13917"/>
                    <a:pt x="17755" y="13917"/>
                    <a:pt x="17770" y="13933"/>
                  </a:cubicBezTo>
                  <a:lnTo>
                    <a:pt x="17735" y="13952"/>
                  </a:lnTo>
                  <a:cubicBezTo>
                    <a:pt x="17735" y="13933"/>
                    <a:pt x="17720" y="13917"/>
                    <a:pt x="17755" y="13902"/>
                  </a:cubicBezTo>
                  <a:close/>
                  <a:moveTo>
                    <a:pt x="22027" y="13871"/>
                  </a:moveTo>
                  <a:cubicBezTo>
                    <a:pt x="22043" y="13871"/>
                    <a:pt x="22058" y="13886"/>
                    <a:pt x="22089" y="13902"/>
                  </a:cubicBezTo>
                  <a:cubicBezTo>
                    <a:pt x="22058" y="13933"/>
                    <a:pt x="22043" y="13952"/>
                    <a:pt x="22027" y="13952"/>
                  </a:cubicBezTo>
                  <a:cubicBezTo>
                    <a:pt x="22008" y="13952"/>
                    <a:pt x="21992" y="13933"/>
                    <a:pt x="21977" y="13917"/>
                  </a:cubicBezTo>
                  <a:cubicBezTo>
                    <a:pt x="21992" y="13886"/>
                    <a:pt x="22008" y="13871"/>
                    <a:pt x="22027" y="13871"/>
                  </a:cubicBezTo>
                  <a:close/>
                  <a:moveTo>
                    <a:pt x="19339" y="14049"/>
                  </a:moveTo>
                  <a:lnTo>
                    <a:pt x="19355" y="14080"/>
                  </a:lnTo>
                  <a:lnTo>
                    <a:pt x="19339" y="14080"/>
                  </a:lnTo>
                  <a:lnTo>
                    <a:pt x="19339" y="14049"/>
                  </a:lnTo>
                  <a:close/>
                  <a:moveTo>
                    <a:pt x="18869" y="14146"/>
                  </a:moveTo>
                  <a:cubicBezTo>
                    <a:pt x="18920" y="14146"/>
                    <a:pt x="18900" y="14177"/>
                    <a:pt x="18885" y="14259"/>
                  </a:cubicBezTo>
                  <a:cubicBezTo>
                    <a:pt x="18838" y="14243"/>
                    <a:pt x="18803" y="14208"/>
                    <a:pt x="18788" y="14162"/>
                  </a:cubicBezTo>
                  <a:cubicBezTo>
                    <a:pt x="18838" y="14146"/>
                    <a:pt x="18854" y="14146"/>
                    <a:pt x="18869" y="14146"/>
                  </a:cubicBezTo>
                  <a:close/>
                  <a:moveTo>
                    <a:pt x="17852" y="14372"/>
                  </a:moveTo>
                  <a:cubicBezTo>
                    <a:pt x="17852" y="14387"/>
                    <a:pt x="17883" y="14403"/>
                    <a:pt x="17852" y="14418"/>
                  </a:cubicBezTo>
                  <a:cubicBezTo>
                    <a:pt x="17832" y="14403"/>
                    <a:pt x="17817" y="14387"/>
                    <a:pt x="17852" y="14372"/>
                  </a:cubicBezTo>
                  <a:close/>
                  <a:moveTo>
                    <a:pt x="21378" y="14500"/>
                  </a:moveTo>
                  <a:cubicBezTo>
                    <a:pt x="21378" y="14500"/>
                    <a:pt x="21394" y="14500"/>
                    <a:pt x="21394" y="14515"/>
                  </a:cubicBezTo>
                  <a:cubicBezTo>
                    <a:pt x="21394" y="14515"/>
                    <a:pt x="21394" y="14535"/>
                    <a:pt x="21378" y="14535"/>
                  </a:cubicBezTo>
                  <a:cubicBezTo>
                    <a:pt x="21378" y="14535"/>
                    <a:pt x="21378" y="14515"/>
                    <a:pt x="21363" y="14515"/>
                  </a:cubicBezTo>
                  <a:lnTo>
                    <a:pt x="21378" y="14500"/>
                  </a:lnTo>
                  <a:close/>
                  <a:moveTo>
                    <a:pt x="21542" y="14515"/>
                  </a:moveTo>
                  <a:cubicBezTo>
                    <a:pt x="21557" y="14515"/>
                    <a:pt x="21588" y="14535"/>
                    <a:pt x="21619" y="14550"/>
                  </a:cubicBezTo>
                  <a:cubicBezTo>
                    <a:pt x="21604" y="14581"/>
                    <a:pt x="21588" y="14597"/>
                    <a:pt x="21557" y="14597"/>
                  </a:cubicBezTo>
                  <a:cubicBezTo>
                    <a:pt x="21542" y="14597"/>
                    <a:pt x="21522" y="14581"/>
                    <a:pt x="21491" y="14581"/>
                  </a:cubicBezTo>
                  <a:cubicBezTo>
                    <a:pt x="21507" y="14535"/>
                    <a:pt x="21522" y="14515"/>
                    <a:pt x="21542" y="14515"/>
                  </a:cubicBezTo>
                  <a:close/>
                  <a:moveTo>
                    <a:pt x="21864" y="14566"/>
                  </a:moveTo>
                  <a:cubicBezTo>
                    <a:pt x="21879" y="14566"/>
                    <a:pt x="21895" y="14581"/>
                    <a:pt x="21911" y="14612"/>
                  </a:cubicBezTo>
                  <a:cubicBezTo>
                    <a:pt x="21895" y="14612"/>
                    <a:pt x="21879" y="14632"/>
                    <a:pt x="21864" y="14632"/>
                  </a:cubicBezTo>
                  <a:cubicBezTo>
                    <a:pt x="21848" y="14612"/>
                    <a:pt x="21833" y="14597"/>
                    <a:pt x="21833" y="14581"/>
                  </a:cubicBezTo>
                  <a:cubicBezTo>
                    <a:pt x="21833" y="14566"/>
                    <a:pt x="21848" y="14566"/>
                    <a:pt x="21864" y="14566"/>
                  </a:cubicBezTo>
                  <a:close/>
                  <a:moveTo>
                    <a:pt x="19871" y="14550"/>
                  </a:moveTo>
                  <a:lnTo>
                    <a:pt x="19871" y="14550"/>
                  </a:lnTo>
                  <a:cubicBezTo>
                    <a:pt x="20003" y="14566"/>
                    <a:pt x="20035" y="14535"/>
                    <a:pt x="20085" y="14647"/>
                  </a:cubicBezTo>
                  <a:lnTo>
                    <a:pt x="20035" y="14647"/>
                  </a:lnTo>
                  <a:cubicBezTo>
                    <a:pt x="19969" y="14647"/>
                    <a:pt x="19953" y="14612"/>
                    <a:pt x="19871" y="14550"/>
                  </a:cubicBezTo>
                  <a:close/>
                  <a:moveTo>
                    <a:pt x="17591" y="14387"/>
                  </a:moveTo>
                  <a:lnTo>
                    <a:pt x="17591" y="14387"/>
                  </a:lnTo>
                  <a:cubicBezTo>
                    <a:pt x="17638" y="14484"/>
                    <a:pt x="17657" y="14566"/>
                    <a:pt x="17576" y="14663"/>
                  </a:cubicBezTo>
                  <a:cubicBezTo>
                    <a:pt x="17541" y="14550"/>
                    <a:pt x="17525" y="14484"/>
                    <a:pt x="17591" y="14387"/>
                  </a:cubicBezTo>
                  <a:close/>
                  <a:moveTo>
                    <a:pt x="18077" y="14678"/>
                  </a:moveTo>
                  <a:cubicBezTo>
                    <a:pt x="18077" y="14694"/>
                    <a:pt x="18077" y="14709"/>
                    <a:pt x="18061" y="14709"/>
                  </a:cubicBezTo>
                  <a:cubicBezTo>
                    <a:pt x="18046" y="14709"/>
                    <a:pt x="18046" y="14694"/>
                    <a:pt x="18046" y="14694"/>
                  </a:cubicBezTo>
                  <a:cubicBezTo>
                    <a:pt x="18046" y="14694"/>
                    <a:pt x="18061" y="14678"/>
                    <a:pt x="18077" y="14678"/>
                  </a:cubicBezTo>
                  <a:close/>
                  <a:moveTo>
                    <a:pt x="22089" y="14663"/>
                  </a:moveTo>
                  <a:cubicBezTo>
                    <a:pt x="22105" y="14663"/>
                    <a:pt x="22105" y="14663"/>
                    <a:pt x="22124" y="14678"/>
                  </a:cubicBezTo>
                  <a:cubicBezTo>
                    <a:pt x="22105" y="14678"/>
                    <a:pt x="22089" y="14694"/>
                    <a:pt x="22089" y="14709"/>
                  </a:cubicBezTo>
                  <a:cubicBezTo>
                    <a:pt x="22058" y="14678"/>
                    <a:pt x="22074" y="14663"/>
                    <a:pt x="22089" y="14663"/>
                  </a:cubicBezTo>
                  <a:close/>
                  <a:moveTo>
                    <a:pt x="17735" y="14709"/>
                  </a:moveTo>
                  <a:lnTo>
                    <a:pt x="17735" y="14709"/>
                  </a:lnTo>
                  <a:cubicBezTo>
                    <a:pt x="17786" y="14791"/>
                    <a:pt x="17770" y="14807"/>
                    <a:pt x="17689" y="14873"/>
                  </a:cubicBezTo>
                  <a:cubicBezTo>
                    <a:pt x="17657" y="14776"/>
                    <a:pt x="17657" y="14760"/>
                    <a:pt x="17735" y="14709"/>
                  </a:cubicBezTo>
                  <a:close/>
                  <a:moveTo>
                    <a:pt x="21021" y="14729"/>
                  </a:moveTo>
                  <a:cubicBezTo>
                    <a:pt x="21118" y="14729"/>
                    <a:pt x="21444" y="14729"/>
                    <a:pt x="21266" y="14873"/>
                  </a:cubicBezTo>
                  <a:cubicBezTo>
                    <a:pt x="21200" y="14826"/>
                    <a:pt x="21006" y="14857"/>
                    <a:pt x="21021" y="14729"/>
                  </a:cubicBezTo>
                  <a:close/>
                  <a:moveTo>
                    <a:pt x="20019" y="14842"/>
                  </a:moveTo>
                  <a:cubicBezTo>
                    <a:pt x="20035" y="14857"/>
                    <a:pt x="20019" y="14873"/>
                    <a:pt x="20019" y="14904"/>
                  </a:cubicBezTo>
                  <a:cubicBezTo>
                    <a:pt x="19988" y="14888"/>
                    <a:pt x="20003" y="14873"/>
                    <a:pt x="20019" y="14842"/>
                  </a:cubicBezTo>
                  <a:close/>
                  <a:moveTo>
                    <a:pt x="21573" y="14776"/>
                  </a:moveTo>
                  <a:cubicBezTo>
                    <a:pt x="21685" y="14776"/>
                    <a:pt x="21813" y="14826"/>
                    <a:pt x="21879" y="14888"/>
                  </a:cubicBezTo>
                  <a:cubicBezTo>
                    <a:pt x="21848" y="14923"/>
                    <a:pt x="21798" y="14939"/>
                    <a:pt x="21751" y="14939"/>
                  </a:cubicBezTo>
                  <a:cubicBezTo>
                    <a:pt x="21619" y="14939"/>
                    <a:pt x="21491" y="14873"/>
                    <a:pt x="21394" y="14826"/>
                  </a:cubicBezTo>
                  <a:cubicBezTo>
                    <a:pt x="21444" y="14791"/>
                    <a:pt x="21507" y="14776"/>
                    <a:pt x="21573" y="14776"/>
                  </a:cubicBezTo>
                  <a:close/>
                  <a:moveTo>
                    <a:pt x="18691" y="14744"/>
                  </a:moveTo>
                  <a:cubicBezTo>
                    <a:pt x="18706" y="14744"/>
                    <a:pt x="18741" y="14760"/>
                    <a:pt x="18772" y="14776"/>
                  </a:cubicBezTo>
                  <a:cubicBezTo>
                    <a:pt x="18660" y="14888"/>
                    <a:pt x="18512" y="14888"/>
                    <a:pt x="18318" y="14970"/>
                  </a:cubicBezTo>
                  <a:cubicBezTo>
                    <a:pt x="18434" y="14857"/>
                    <a:pt x="18562" y="14744"/>
                    <a:pt x="18691" y="14744"/>
                  </a:cubicBezTo>
                  <a:close/>
                  <a:moveTo>
                    <a:pt x="19095" y="14873"/>
                  </a:moveTo>
                  <a:lnTo>
                    <a:pt x="19095" y="14873"/>
                  </a:lnTo>
                  <a:cubicBezTo>
                    <a:pt x="19192" y="14923"/>
                    <a:pt x="19145" y="15001"/>
                    <a:pt x="19145" y="15082"/>
                  </a:cubicBezTo>
                  <a:cubicBezTo>
                    <a:pt x="19130" y="15001"/>
                    <a:pt x="19114" y="14939"/>
                    <a:pt x="19095" y="14873"/>
                  </a:cubicBezTo>
                  <a:close/>
                  <a:moveTo>
                    <a:pt x="19937" y="15067"/>
                  </a:moveTo>
                  <a:lnTo>
                    <a:pt x="19922" y="15082"/>
                  </a:lnTo>
                  <a:lnTo>
                    <a:pt x="19922" y="15067"/>
                  </a:lnTo>
                  <a:close/>
                  <a:moveTo>
                    <a:pt x="21701" y="15164"/>
                  </a:moveTo>
                  <a:cubicBezTo>
                    <a:pt x="21716" y="15179"/>
                    <a:pt x="21736" y="15179"/>
                    <a:pt x="21751" y="15179"/>
                  </a:cubicBezTo>
                  <a:cubicBezTo>
                    <a:pt x="21736" y="15195"/>
                    <a:pt x="21736" y="15214"/>
                    <a:pt x="21736" y="15230"/>
                  </a:cubicBezTo>
                  <a:cubicBezTo>
                    <a:pt x="21685" y="15214"/>
                    <a:pt x="21685" y="15214"/>
                    <a:pt x="21701" y="15164"/>
                  </a:cubicBezTo>
                  <a:close/>
                  <a:moveTo>
                    <a:pt x="21394" y="15098"/>
                  </a:moveTo>
                  <a:cubicBezTo>
                    <a:pt x="21444" y="15098"/>
                    <a:pt x="21444" y="15148"/>
                    <a:pt x="21444" y="15195"/>
                  </a:cubicBezTo>
                  <a:cubicBezTo>
                    <a:pt x="21425" y="15245"/>
                    <a:pt x="21394" y="15312"/>
                    <a:pt x="21328" y="15312"/>
                  </a:cubicBezTo>
                  <a:lnTo>
                    <a:pt x="21312" y="15292"/>
                  </a:lnTo>
                  <a:cubicBezTo>
                    <a:pt x="21328" y="15230"/>
                    <a:pt x="21363" y="15164"/>
                    <a:pt x="21363" y="15117"/>
                  </a:cubicBezTo>
                  <a:cubicBezTo>
                    <a:pt x="21378" y="15098"/>
                    <a:pt x="21394" y="15098"/>
                    <a:pt x="21394" y="15098"/>
                  </a:cubicBezTo>
                  <a:close/>
                  <a:moveTo>
                    <a:pt x="19032" y="15082"/>
                  </a:moveTo>
                  <a:lnTo>
                    <a:pt x="19032" y="15082"/>
                  </a:lnTo>
                  <a:cubicBezTo>
                    <a:pt x="19017" y="15179"/>
                    <a:pt x="19032" y="15245"/>
                    <a:pt x="19064" y="15312"/>
                  </a:cubicBezTo>
                  <a:cubicBezTo>
                    <a:pt x="19048" y="15327"/>
                    <a:pt x="19032" y="15327"/>
                    <a:pt x="19017" y="15327"/>
                  </a:cubicBezTo>
                  <a:cubicBezTo>
                    <a:pt x="18920" y="15327"/>
                    <a:pt x="18935" y="15148"/>
                    <a:pt x="19032" y="15082"/>
                  </a:cubicBezTo>
                  <a:close/>
                  <a:moveTo>
                    <a:pt x="8689" y="15214"/>
                  </a:moveTo>
                  <a:lnTo>
                    <a:pt x="8689" y="15214"/>
                  </a:lnTo>
                  <a:cubicBezTo>
                    <a:pt x="8755" y="15245"/>
                    <a:pt x="8740" y="15312"/>
                    <a:pt x="8740" y="15358"/>
                  </a:cubicBezTo>
                  <a:cubicBezTo>
                    <a:pt x="8674" y="15343"/>
                    <a:pt x="8643" y="15261"/>
                    <a:pt x="8689" y="15214"/>
                  </a:cubicBezTo>
                  <a:close/>
                  <a:moveTo>
                    <a:pt x="19809" y="15148"/>
                  </a:moveTo>
                  <a:lnTo>
                    <a:pt x="19809" y="15148"/>
                  </a:lnTo>
                  <a:cubicBezTo>
                    <a:pt x="19953" y="15261"/>
                    <a:pt x="19953" y="15277"/>
                    <a:pt x="19856" y="15374"/>
                  </a:cubicBezTo>
                  <a:cubicBezTo>
                    <a:pt x="19840" y="15312"/>
                    <a:pt x="19825" y="15230"/>
                    <a:pt x="19809" y="15148"/>
                  </a:cubicBezTo>
                  <a:close/>
                  <a:moveTo>
                    <a:pt x="18368" y="15312"/>
                  </a:moveTo>
                  <a:cubicBezTo>
                    <a:pt x="18384" y="15312"/>
                    <a:pt x="18399" y="15343"/>
                    <a:pt x="18450" y="15358"/>
                  </a:cubicBezTo>
                  <a:cubicBezTo>
                    <a:pt x="18415" y="15374"/>
                    <a:pt x="18384" y="15389"/>
                    <a:pt x="18384" y="15389"/>
                  </a:cubicBezTo>
                  <a:cubicBezTo>
                    <a:pt x="18353" y="15389"/>
                    <a:pt x="18353" y="15374"/>
                    <a:pt x="18337" y="15327"/>
                  </a:cubicBezTo>
                  <a:cubicBezTo>
                    <a:pt x="18353" y="15327"/>
                    <a:pt x="18353" y="15312"/>
                    <a:pt x="18368" y="15312"/>
                  </a:cubicBezTo>
                  <a:close/>
                  <a:moveTo>
                    <a:pt x="8740" y="15374"/>
                  </a:moveTo>
                  <a:cubicBezTo>
                    <a:pt x="8755" y="15389"/>
                    <a:pt x="8771" y="15389"/>
                    <a:pt x="8771" y="15409"/>
                  </a:cubicBezTo>
                  <a:lnTo>
                    <a:pt x="8755" y="15424"/>
                  </a:lnTo>
                  <a:cubicBezTo>
                    <a:pt x="8740" y="15409"/>
                    <a:pt x="8740" y="15389"/>
                    <a:pt x="8740" y="15374"/>
                  </a:cubicBezTo>
                  <a:close/>
                  <a:moveTo>
                    <a:pt x="21312" y="15312"/>
                  </a:moveTo>
                  <a:cubicBezTo>
                    <a:pt x="21328" y="15358"/>
                    <a:pt x="21394" y="15440"/>
                    <a:pt x="21328" y="15471"/>
                  </a:cubicBezTo>
                  <a:cubicBezTo>
                    <a:pt x="21297" y="15440"/>
                    <a:pt x="21297" y="15374"/>
                    <a:pt x="21312" y="15312"/>
                  </a:cubicBezTo>
                  <a:close/>
                  <a:moveTo>
                    <a:pt x="19825" y="15521"/>
                  </a:moveTo>
                  <a:lnTo>
                    <a:pt x="19825" y="15537"/>
                  </a:lnTo>
                  <a:cubicBezTo>
                    <a:pt x="19825" y="15537"/>
                    <a:pt x="19809" y="15537"/>
                    <a:pt x="19794" y="15552"/>
                  </a:cubicBezTo>
                  <a:cubicBezTo>
                    <a:pt x="19809" y="15537"/>
                    <a:pt x="19809" y="15521"/>
                    <a:pt x="19825" y="15521"/>
                  </a:cubicBezTo>
                  <a:close/>
                  <a:moveTo>
                    <a:pt x="19064" y="15327"/>
                  </a:moveTo>
                  <a:lnTo>
                    <a:pt x="19064" y="15327"/>
                  </a:lnTo>
                  <a:cubicBezTo>
                    <a:pt x="19130" y="15409"/>
                    <a:pt x="19095" y="15486"/>
                    <a:pt x="19032" y="15568"/>
                  </a:cubicBezTo>
                  <a:cubicBezTo>
                    <a:pt x="18951" y="15552"/>
                    <a:pt x="18920" y="15506"/>
                    <a:pt x="18935" y="15424"/>
                  </a:cubicBezTo>
                  <a:cubicBezTo>
                    <a:pt x="18982" y="15409"/>
                    <a:pt x="19048" y="15409"/>
                    <a:pt x="19064" y="15327"/>
                  </a:cubicBezTo>
                  <a:close/>
                  <a:moveTo>
                    <a:pt x="21215" y="15020"/>
                  </a:moveTo>
                  <a:cubicBezTo>
                    <a:pt x="21215" y="15214"/>
                    <a:pt x="21184" y="15389"/>
                    <a:pt x="21037" y="15603"/>
                  </a:cubicBezTo>
                  <a:cubicBezTo>
                    <a:pt x="21087" y="15389"/>
                    <a:pt x="21072" y="15051"/>
                    <a:pt x="21215" y="15020"/>
                  </a:cubicBezTo>
                  <a:close/>
                  <a:moveTo>
                    <a:pt x="8545" y="13043"/>
                  </a:moveTo>
                  <a:lnTo>
                    <a:pt x="8545" y="14842"/>
                  </a:lnTo>
                  <a:lnTo>
                    <a:pt x="8561" y="14842"/>
                  </a:lnTo>
                  <a:cubicBezTo>
                    <a:pt x="8545" y="14842"/>
                    <a:pt x="8545" y="14857"/>
                    <a:pt x="8545" y="14857"/>
                  </a:cubicBezTo>
                  <a:lnTo>
                    <a:pt x="8545" y="15020"/>
                  </a:lnTo>
                  <a:lnTo>
                    <a:pt x="8561" y="15020"/>
                  </a:lnTo>
                  <a:cubicBezTo>
                    <a:pt x="8561" y="15036"/>
                    <a:pt x="8561" y="15036"/>
                    <a:pt x="8545" y="15051"/>
                  </a:cubicBezTo>
                  <a:lnTo>
                    <a:pt x="8545" y="15715"/>
                  </a:lnTo>
                  <a:lnTo>
                    <a:pt x="8627" y="15715"/>
                  </a:lnTo>
                  <a:lnTo>
                    <a:pt x="8627" y="15700"/>
                  </a:lnTo>
                  <a:cubicBezTo>
                    <a:pt x="8643" y="15665"/>
                    <a:pt x="8658" y="15649"/>
                    <a:pt x="8689" y="15649"/>
                  </a:cubicBezTo>
                  <a:cubicBezTo>
                    <a:pt x="8705" y="15649"/>
                    <a:pt x="8724" y="15649"/>
                    <a:pt x="8740" y="15665"/>
                  </a:cubicBezTo>
                  <a:lnTo>
                    <a:pt x="8771" y="15665"/>
                  </a:lnTo>
                  <a:cubicBezTo>
                    <a:pt x="8786" y="15665"/>
                    <a:pt x="8786" y="15665"/>
                    <a:pt x="8802" y="15649"/>
                  </a:cubicBezTo>
                  <a:cubicBezTo>
                    <a:pt x="8821" y="15618"/>
                    <a:pt x="8771" y="15568"/>
                    <a:pt x="8837" y="15552"/>
                  </a:cubicBezTo>
                  <a:cubicBezTo>
                    <a:pt x="8918" y="15568"/>
                    <a:pt x="8899" y="15715"/>
                    <a:pt x="9015" y="15715"/>
                  </a:cubicBezTo>
                  <a:cubicBezTo>
                    <a:pt x="9015" y="15715"/>
                    <a:pt x="9015" y="15700"/>
                    <a:pt x="9031" y="15700"/>
                  </a:cubicBezTo>
                  <a:cubicBezTo>
                    <a:pt x="8918" y="15343"/>
                    <a:pt x="8689" y="15036"/>
                    <a:pt x="8592" y="14632"/>
                  </a:cubicBezTo>
                  <a:lnTo>
                    <a:pt x="8592" y="14632"/>
                  </a:lnTo>
                  <a:cubicBezTo>
                    <a:pt x="8643" y="14678"/>
                    <a:pt x="8689" y="14694"/>
                    <a:pt x="8724" y="14694"/>
                  </a:cubicBezTo>
                  <a:cubicBezTo>
                    <a:pt x="8852" y="14694"/>
                    <a:pt x="8883" y="14535"/>
                    <a:pt x="8689" y="14469"/>
                  </a:cubicBezTo>
                  <a:cubicBezTo>
                    <a:pt x="8643" y="14224"/>
                    <a:pt x="8868" y="14014"/>
                    <a:pt x="8755" y="13789"/>
                  </a:cubicBezTo>
                  <a:cubicBezTo>
                    <a:pt x="8689" y="13641"/>
                    <a:pt x="8689" y="13529"/>
                    <a:pt x="8821" y="13447"/>
                  </a:cubicBezTo>
                  <a:cubicBezTo>
                    <a:pt x="8899" y="13350"/>
                    <a:pt x="8899" y="13175"/>
                    <a:pt x="8755" y="13175"/>
                  </a:cubicBezTo>
                  <a:lnTo>
                    <a:pt x="8724" y="13175"/>
                  </a:lnTo>
                  <a:cubicBezTo>
                    <a:pt x="8658" y="13175"/>
                    <a:pt x="8627" y="13140"/>
                    <a:pt x="8592" y="13109"/>
                  </a:cubicBezTo>
                  <a:cubicBezTo>
                    <a:pt x="8577" y="13078"/>
                    <a:pt x="8561" y="13059"/>
                    <a:pt x="8545" y="13043"/>
                  </a:cubicBezTo>
                  <a:close/>
                  <a:moveTo>
                    <a:pt x="20699" y="15715"/>
                  </a:moveTo>
                  <a:lnTo>
                    <a:pt x="20683" y="15731"/>
                  </a:lnTo>
                  <a:lnTo>
                    <a:pt x="20683" y="15715"/>
                  </a:lnTo>
                  <a:close/>
                  <a:moveTo>
                    <a:pt x="19809" y="15700"/>
                  </a:moveTo>
                  <a:lnTo>
                    <a:pt x="19809" y="15715"/>
                  </a:lnTo>
                  <a:lnTo>
                    <a:pt x="19809" y="15731"/>
                  </a:lnTo>
                  <a:cubicBezTo>
                    <a:pt x="19794" y="15731"/>
                    <a:pt x="19774" y="15747"/>
                    <a:pt x="19759" y="15747"/>
                  </a:cubicBezTo>
                  <a:cubicBezTo>
                    <a:pt x="19759" y="15731"/>
                    <a:pt x="19774" y="15715"/>
                    <a:pt x="19794" y="15715"/>
                  </a:cubicBezTo>
                  <a:cubicBezTo>
                    <a:pt x="19794" y="15700"/>
                    <a:pt x="19794" y="15700"/>
                    <a:pt x="19809" y="15700"/>
                  </a:cubicBezTo>
                  <a:close/>
                  <a:moveTo>
                    <a:pt x="18982" y="15731"/>
                  </a:moveTo>
                  <a:cubicBezTo>
                    <a:pt x="18982" y="15731"/>
                    <a:pt x="18997" y="15731"/>
                    <a:pt x="18997" y="15747"/>
                  </a:cubicBezTo>
                  <a:lnTo>
                    <a:pt x="18982" y="15762"/>
                  </a:lnTo>
                  <a:cubicBezTo>
                    <a:pt x="18966" y="15747"/>
                    <a:pt x="18966" y="15731"/>
                    <a:pt x="18982" y="15731"/>
                  </a:cubicBezTo>
                  <a:close/>
                  <a:moveTo>
                    <a:pt x="21542" y="15715"/>
                  </a:moveTo>
                  <a:cubicBezTo>
                    <a:pt x="21557" y="15715"/>
                    <a:pt x="21557" y="15731"/>
                    <a:pt x="21573" y="15731"/>
                  </a:cubicBezTo>
                  <a:cubicBezTo>
                    <a:pt x="21573" y="15762"/>
                    <a:pt x="21557" y="15762"/>
                    <a:pt x="21557" y="15762"/>
                  </a:cubicBezTo>
                  <a:lnTo>
                    <a:pt x="21522" y="15762"/>
                  </a:lnTo>
                  <a:cubicBezTo>
                    <a:pt x="21522" y="15731"/>
                    <a:pt x="21522" y="15715"/>
                    <a:pt x="21542" y="15715"/>
                  </a:cubicBezTo>
                  <a:close/>
                  <a:moveTo>
                    <a:pt x="0" y="15715"/>
                  </a:moveTo>
                  <a:cubicBezTo>
                    <a:pt x="47" y="15747"/>
                    <a:pt x="113" y="15778"/>
                    <a:pt x="160" y="15778"/>
                  </a:cubicBezTo>
                  <a:cubicBezTo>
                    <a:pt x="210" y="15778"/>
                    <a:pt x="241" y="15747"/>
                    <a:pt x="257" y="15715"/>
                  </a:cubicBezTo>
                  <a:close/>
                  <a:moveTo>
                    <a:pt x="5469" y="15778"/>
                  </a:moveTo>
                  <a:cubicBezTo>
                    <a:pt x="5485" y="15778"/>
                    <a:pt x="5520" y="15797"/>
                    <a:pt x="5551" y="15813"/>
                  </a:cubicBezTo>
                  <a:cubicBezTo>
                    <a:pt x="5535" y="15828"/>
                    <a:pt x="5520" y="15844"/>
                    <a:pt x="5520" y="15859"/>
                  </a:cubicBezTo>
                  <a:cubicBezTo>
                    <a:pt x="5438" y="15828"/>
                    <a:pt x="5438" y="15778"/>
                    <a:pt x="5469" y="15778"/>
                  </a:cubicBezTo>
                  <a:close/>
                  <a:moveTo>
                    <a:pt x="4257" y="15762"/>
                  </a:moveTo>
                  <a:cubicBezTo>
                    <a:pt x="4304" y="15762"/>
                    <a:pt x="4335" y="15778"/>
                    <a:pt x="4355" y="15875"/>
                  </a:cubicBezTo>
                  <a:cubicBezTo>
                    <a:pt x="4288" y="15844"/>
                    <a:pt x="4257" y="15797"/>
                    <a:pt x="4222" y="15762"/>
                  </a:cubicBezTo>
                  <a:close/>
                  <a:moveTo>
                    <a:pt x="19549" y="15859"/>
                  </a:moveTo>
                  <a:cubicBezTo>
                    <a:pt x="19565" y="15875"/>
                    <a:pt x="19565" y="15894"/>
                    <a:pt x="19549" y="15894"/>
                  </a:cubicBezTo>
                  <a:lnTo>
                    <a:pt x="19549" y="15859"/>
                  </a:lnTo>
                  <a:close/>
                  <a:moveTo>
                    <a:pt x="17541" y="15797"/>
                  </a:moveTo>
                  <a:cubicBezTo>
                    <a:pt x="17623" y="15828"/>
                    <a:pt x="17623" y="15828"/>
                    <a:pt x="17576" y="15925"/>
                  </a:cubicBezTo>
                  <a:cubicBezTo>
                    <a:pt x="17560" y="15875"/>
                    <a:pt x="17560" y="15844"/>
                    <a:pt x="17541" y="15797"/>
                  </a:cubicBezTo>
                  <a:close/>
                  <a:moveTo>
                    <a:pt x="19743" y="15747"/>
                  </a:moveTo>
                  <a:cubicBezTo>
                    <a:pt x="19759" y="15797"/>
                    <a:pt x="19809" y="15844"/>
                    <a:pt x="19743" y="15925"/>
                  </a:cubicBezTo>
                  <a:lnTo>
                    <a:pt x="19743" y="15747"/>
                  </a:lnTo>
                  <a:close/>
                  <a:moveTo>
                    <a:pt x="5341" y="15875"/>
                  </a:moveTo>
                  <a:lnTo>
                    <a:pt x="5341" y="15875"/>
                  </a:lnTo>
                  <a:cubicBezTo>
                    <a:pt x="5357" y="15910"/>
                    <a:pt x="5388" y="15956"/>
                    <a:pt x="5423" y="16007"/>
                  </a:cubicBezTo>
                  <a:cubicBezTo>
                    <a:pt x="5326" y="15972"/>
                    <a:pt x="5341" y="15925"/>
                    <a:pt x="5341" y="15875"/>
                  </a:cubicBezTo>
                  <a:close/>
                  <a:moveTo>
                    <a:pt x="20182" y="15894"/>
                  </a:moveTo>
                  <a:cubicBezTo>
                    <a:pt x="20213" y="15894"/>
                    <a:pt x="20244" y="15941"/>
                    <a:pt x="20295" y="15972"/>
                  </a:cubicBezTo>
                  <a:cubicBezTo>
                    <a:pt x="20260" y="15991"/>
                    <a:pt x="20229" y="16007"/>
                    <a:pt x="20198" y="16007"/>
                  </a:cubicBezTo>
                  <a:cubicBezTo>
                    <a:pt x="20163" y="16007"/>
                    <a:pt x="20132" y="15991"/>
                    <a:pt x="20132" y="15941"/>
                  </a:cubicBezTo>
                  <a:cubicBezTo>
                    <a:pt x="20147" y="15910"/>
                    <a:pt x="20163" y="15894"/>
                    <a:pt x="20182" y="15894"/>
                  </a:cubicBezTo>
                  <a:close/>
                  <a:moveTo>
                    <a:pt x="905" y="15715"/>
                  </a:moveTo>
                  <a:cubicBezTo>
                    <a:pt x="971" y="15797"/>
                    <a:pt x="987" y="15925"/>
                    <a:pt x="1018" y="16038"/>
                  </a:cubicBezTo>
                  <a:cubicBezTo>
                    <a:pt x="1100" y="15925"/>
                    <a:pt x="1034" y="15797"/>
                    <a:pt x="1115" y="15715"/>
                  </a:cubicBezTo>
                  <a:close/>
                  <a:moveTo>
                    <a:pt x="18854" y="15956"/>
                  </a:moveTo>
                  <a:cubicBezTo>
                    <a:pt x="18869" y="15972"/>
                    <a:pt x="18885" y="15991"/>
                    <a:pt x="18900" y="16007"/>
                  </a:cubicBezTo>
                  <a:lnTo>
                    <a:pt x="18869" y="16038"/>
                  </a:lnTo>
                  <a:cubicBezTo>
                    <a:pt x="18854" y="16038"/>
                    <a:pt x="18838" y="16022"/>
                    <a:pt x="18823" y="16007"/>
                  </a:cubicBezTo>
                  <a:cubicBezTo>
                    <a:pt x="18823" y="15991"/>
                    <a:pt x="18838" y="15972"/>
                    <a:pt x="18854" y="15956"/>
                  </a:cubicBezTo>
                  <a:close/>
                  <a:moveTo>
                    <a:pt x="19922" y="16007"/>
                  </a:moveTo>
                  <a:cubicBezTo>
                    <a:pt x="19953" y="16022"/>
                    <a:pt x="19953" y="16053"/>
                    <a:pt x="19922" y="16053"/>
                  </a:cubicBezTo>
                  <a:cubicBezTo>
                    <a:pt x="19922" y="16053"/>
                    <a:pt x="19906" y="16038"/>
                    <a:pt x="19891" y="16038"/>
                  </a:cubicBezTo>
                  <a:cubicBezTo>
                    <a:pt x="19906" y="16022"/>
                    <a:pt x="19922" y="16022"/>
                    <a:pt x="19922" y="16007"/>
                  </a:cubicBezTo>
                  <a:close/>
                  <a:moveTo>
                    <a:pt x="20648" y="15991"/>
                  </a:moveTo>
                  <a:cubicBezTo>
                    <a:pt x="20668" y="16053"/>
                    <a:pt x="20648" y="16088"/>
                    <a:pt x="20617" y="16088"/>
                  </a:cubicBezTo>
                  <a:cubicBezTo>
                    <a:pt x="20571" y="16088"/>
                    <a:pt x="20520" y="16053"/>
                    <a:pt x="20489" y="16022"/>
                  </a:cubicBezTo>
                  <a:lnTo>
                    <a:pt x="20489" y="15991"/>
                  </a:lnTo>
                  <a:close/>
                  <a:moveTo>
                    <a:pt x="2362" y="16038"/>
                  </a:moveTo>
                  <a:cubicBezTo>
                    <a:pt x="2393" y="16038"/>
                    <a:pt x="2444" y="16053"/>
                    <a:pt x="2444" y="16119"/>
                  </a:cubicBezTo>
                  <a:cubicBezTo>
                    <a:pt x="2428" y="16135"/>
                    <a:pt x="2412" y="16135"/>
                    <a:pt x="2393" y="16135"/>
                  </a:cubicBezTo>
                  <a:cubicBezTo>
                    <a:pt x="2346" y="16135"/>
                    <a:pt x="2296" y="16104"/>
                    <a:pt x="2249" y="16088"/>
                  </a:cubicBezTo>
                  <a:cubicBezTo>
                    <a:pt x="2280" y="16053"/>
                    <a:pt x="2331" y="16038"/>
                    <a:pt x="2362" y="16038"/>
                  </a:cubicBezTo>
                  <a:close/>
                  <a:moveTo>
                    <a:pt x="3512" y="16022"/>
                  </a:moveTo>
                  <a:lnTo>
                    <a:pt x="3512" y="16022"/>
                  </a:lnTo>
                  <a:cubicBezTo>
                    <a:pt x="3609" y="16038"/>
                    <a:pt x="3675" y="16038"/>
                    <a:pt x="3690" y="16135"/>
                  </a:cubicBezTo>
                  <a:lnTo>
                    <a:pt x="3675" y="16135"/>
                  </a:lnTo>
                  <a:cubicBezTo>
                    <a:pt x="3609" y="16135"/>
                    <a:pt x="3558" y="16104"/>
                    <a:pt x="3512" y="16022"/>
                  </a:cubicBezTo>
                  <a:close/>
                  <a:moveTo>
                    <a:pt x="18675" y="15051"/>
                  </a:moveTo>
                  <a:lnTo>
                    <a:pt x="18675" y="15051"/>
                  </a:lnTo>
                  <a:cubicBezTo>
                    <a:pt x="18772" y="15327"/>
                    <a:pt x="18531" y="15506"/>
                    <a:pt x="18384" y="15715"/>
                  </a:cubicBezTo>
                  <a:cubicBezTo>
                    <a:pt x="18353" y="15747"/>
                    <a:pt x="18318" y="15797"/>
                    <a:pt x="18302" y="15844"/>
                  </a:cubicBezTo>
                  <a:cubicBezTo>
                    <a:pt x="18287" y="15813"/>
                    <a:pt x="18271" y="15778"/>
                    <a:pt x="18256" y="15747"/>
                  </a:cubicBezTo>
                  <a:cubicBezTo>
                    <a:pt x="18240" y="15797"/>
                    <a:pt x="18221" y="15859"/>
                    <a:pt x="18205" y="15925"/>
                  </a:cubicBezTo>
                  <a:cubicBezTo>
                    <a:pt x="18271" y="15941"/>
                    <a:pt x="18337" y="15941"/>
                    <a:pt x="18415" y="15956"/>
                  </a:cubicBezTo>
                  <a:cubicBezTo>
                    <a:pt x="18384" y="15813"/>
                    <a:pt x="18384" y="15778"/>
                    <a:pt x="18450" y="15778"/>
                  </a:cubicBezTo>
                  <a:cubicBezTo>
                    <a:pt x="18465" y="15778"/>
                    <a:pt x="18496" y="15778"/>
                    <a:pt x="18531" y="15797"/>
                  </a:cubicBezTo>
                  <a:cubicBezTo>
                    <a:pt x="18481" y="15925"/>
                    <a:pt x="18547" y="16088"/>
                    <a:pt x="18368" y="16166"/>
                  </a:cubicBezTo>
                  <a:cubicBezTo>
                    <a:pt x="18353" y="16135"/>
                    <a:pt x="18337" y="16119"/>
                    <a:pt x="18318" y="16104"/>
                  </a:cubicBezTo>
                  <a:cubicBezTo>
                    <a:pt x="18287" y="16119"/>
                    <a:pt x="18271" y="16135"/>
                    <a:pt x="18240" y="16150"/>
                  </a:cubicBezTo>
                  <a:cubicBezTo>
                    <a:pt x="18205" y="16119"/>
                    <a:pt x="18190" y="16104"/>
                    <a:pt x="18174" y="16069"/>
                  </a:cubicBezTo>
                  <a:cubicBezTo>
                    <a:pt x="18143" y="16088"/>
                    <a:pt x="18124" y="16104"/>
                    <a:pt x="18108" y="16119"/>
                  </a:cubicBezTo>
                  <a:cubicBezTo>
                    <a:pt x="18077" y="15991"/>
                    <a:pt x="18124" y="15859"/>
                    <a:pt x="18159" y="15715"/>
                  </a:cubicBezTo>
                  <a:cubicBezTo>
                    <a:pt x="18190" y="15634"/>
                    <a:pt x="18205" y="15568"/>
                    <a:pt x="18205" y="15506"/>
                  </a:cubicBezTo>
                  <a:cubicBezTo>
                    <a:pt x="18256" y="15521"/>
                    <a:pt x="18287" y="15521"/>
                    <a:pt x="18302" y="15521"/>
                  </a:cubicBezTo>
                  <a:cubicBezTo>
                    <a:pt x="18547" y="15521"/>
                    <a:pt x="18512" y="15230"/>
                    <a:pt x="18675" y="15051"/>
                  </a:cubicBezTo>
                  <a:close/>
                  <a:moveTo>
                    <a:pt x="5244" y="16053"/>
                  </a:moveTo>
                  <a:cubicBezTo>
                    <a:pt x="5291" y="16053"/>
                    <a:pt x="5306" y="16104"/>
                    <a:pt x="5357" y="16150"/>
                  </a:cubicBezTo>
                  <a:cubicBezTo>
                    <a:pt x="5341" y="16166"/>
                    <a:pt x="5326" y="16166"/>
                    <a:pt x="5306" y="16185"/>
                  </a:cubicBezTo>
                  <a:cubicBezTo>
                    <a:pt x="5260" y="16150"/>
                    <a:pt x="5193" y="16135"/>
                    <a:pt x="5193" y="16053"/>
                  </a:cubicBezTo>
                  <a:close/>
                  <a:moveTo>
                    <a:pt x="20765" y="16069"/>
                  </a:moveTo>
                  <a:lnTo>
                    <a:pt x="20765" y="16069"/>
                  </a:lnTo>
                  <a:cubicBezTo>
                    <a:pt x="20959" y="16088"/>
                    <a:pt x="20959" y="16088"/>
                    <a:pt x="20990" y="16185"/>
                  </a:cubicBezTo>
                  <a:lnTo>
                    <a:pt x="20974" y="16185"/>
                  </a:lnTo>
                  <a:cubicBezTo>
                    <a:pt x="20877" y="16185"/>
                    <a:pt x="20827" y="16104"/>
                    <a:pt x="20765" y="16069"/>
                  </a:cubicBezTo>
                  <a:close/>
                  <a:moveTo>
                    <a:pt x="5500" y="16135"/>
                  </a:moveTo>
                  <a:lnTo>
                    <a:pt x="5500" y="16135"/>
                  </a:lnTo>
                  <a:cubicBezTo>
                    <a:pt x="5535" y="16150"/>
                    <a:pt x="5551" y="16150"/>
                    <a:pt x="5535" y="16201"/>
                  </a:cubicBezTo>
                  <a:cubicBezTo>
                    <a:pt x="5485" y="16185"/>
                    <a:pt x="5485" y="16166"/>
                    <a:pt x="5500" y="16135"/>
                  </a:cubicBezTo>
                  <a:close/>
                  <a:moveTo>
                    <a:pt x="5858" y="15844"/>
                  </a:moveTo>
                  <a:cubicBezTo>
                    <a:pt x="6083" y="15844"/>
                    <a:pt x="6328" y="15894"/>
                    <a:pt x="6491" y="16069"/>
                  </a:cubicBezTo>
                  <a:lnTo>
                    <a:pt x="6456" y="16069"/>
                  </a:lnTo>
                  <a:cubicBezTo>
                    <a:pt x="6277" y="16069"/>
                    <a:pt x="6102" y="15972"/>
                    <a:pt x="5908" y="15941"/>
                  </a:cubicBezTo>
                  <a:lnTo>
                    <a:pt x="5908" y="15941"/>
                  </a:lnTo>
                  <a:cubicBezTo>
                    <a:pt x="5955" y="16053"/>
                    <a:pt x="6005" y="16119"/>
                    <a:pt x="6036" y="16201"/>
                  </a:cubicBezTo>
                  <a:cubicBezTo>
                    <a:pt x="5924" y="16135"/>
                    <a:pt x="5761" y="16007"/>
                    <a:pt x="5776" y="15844"/>
                  </a:cubicBezTo>
                  <a:close/>
                  <a:moveTo>
                    <a:pt x="17657" y="16038"/>
                  </a:moveTo>
                  <a:cubicBezTo>
                    <a:pt x="17673" y="16104"/>
                    <a:pt x="17689" y="16150"/>
                    <a:pt x="17607" y="16201"/>
                  </a:cubicBezTo>
                  <a:cubicBezTo>
                    <a:pt x="17607" y="16119"/>
                    <a:pt x="17607" y="16119"/>
                    <a:pt x="17657" y="16038"/>
                  </a:cubicBezTo>
                  <a:close/>
                  <a:moveTo>
                    <a:pt x="5792" y="16135"/>
                  </a:moveTo>
                  <a:cubicBezTo>
                    <a:pt x="5792" y="16185"/>
                    <a:pt x="5811" y="16217"/>
                    <a:pt x="5745" y="16232"/>
                  </a:cubicBezTo>
                  <a:cubicBezTo>
                    <a:pt x="5729" y="16185"/>
                    <a:pt x="5729" y="16150"/>
                    <a:pt x="5792" y="16135"/>
                  </a:cubicBezTo>
                  <a:close/>
                  <a:moveTo>
                    <a:pt x="8382" y="16135"/>
                  </a:moveTo>
                  <a:lnTo>
                    <a:pt x="8382" y="16135"/>
                  </a:lnTo>
                  <a:cubicBezTo>
                    <a:pt x="8433" y="16150"/>
                    <a:pt x="8448" y="16185"/>
                    <a:pt x="8448" y="16217"/>
                  </a:cubicBezTo>
                  <a:cubicBezTo>
                    <a:pt x="8433" y="16232"/>
                    <a:pt x="8413" y="16232"/>
                    <a:pt x="8413" y="16232"/>
                  </a:cubicBezTo>
                  <a:cubicBezTo>
                    <a:pt x="8367" y="16232"/>
                    <a:pt x="8351" y="16166"/>
                    <a:pt x="8382" y="16135"/>
                  </a:cubicBezTo>
                  <a:close/>
                  <a:moveTo>
                    <a:pt x="17755" y="16088"/>
                  </a:moveTo>
                  <a:lnTo>
                    <a:pt x="17755" y="16088"/>
                  </a:lnTo>
                  <a:cubicBezTo>
                    <a:pt x="17786" y="16217"/>
                    <a:pt x="17786" y="16217"/>
                    <a:pt x="17704" y="16263"/>
                  </a:cubicBezTo>
                  <a:cubicBezTo>
                    <a:pt x="17704" y="16201"/>
                    <a:pt x="17735" y="16150"/>
                    <a:pt x="17755" y="16088"/>
                  </a:cubicBezTo>
                  <a:close/>
                  <a:moveTo>
                    <a:pt x="19712" y="16038"/>
                  </a:moveTo>
                  <a:lnTo>
                    <a:pt x="19712" y="16038"/>
                  </a:lnTo>
                  <a:cubicBezTo>
                    <a:pt x="19759" y="16135"/>
                    <a:pt x="19759" y="16135"/>
                    <a:pt x="19662" y="16232"/>
                  </a:cubicBezTo>
                  <a:lnTo>
                    <a:pt x="19662" y="16263"/>
                  </a:lnTo>
                  <a:cubicBezTo>
                    <a:pt x="19662" y="16185"/>
                    <a:pt x="19631" y="16104"/>
                    <a:pt x="19712" y="16038"/>
                  </a:cubicBezTo>
                  <a:close/>
                  <a:moveTo>
                    <a:pt x="4724" y="16232"/>
                  </a:moveTo>
                  <a:cubicBezTo>
                    <a:pt x="4758" y="16263"/>
                    <a:pt x="4743" y="16283"/>
                    <a:pt x="4724" y="16283"/>
                  </a:cubicBezTo>
                  <a:cubicBezTo>
                    <a:pt x="4724" y="16283"/>
                    <a:pt x="4708" y="16283"/>
                    <a:pt x="4692" y="16263"/>
                  </a:cubicBezTo>
                  <a:cubicBezTo>
                    <a:pt x="4708" y="16263"/>
                    <a:pt x="4708" y="16248"/>
                    <a:pt x="4724" y="16232"/>
                  </a:cubicBezTo>
                  <a:close/>
                  <a:moveTo>
                    <a:pt x="4432" y="16263"/>
                  </a:moveTo>
                  <a:cubicBezTo>
                    <a:pt x="4452" y="16263"/>
                    <a:pt x="4467" y="16283"/>
                    <a:pt x="4467" y="16298"/>
                  </a:cubicBezTo>
                  <a:lnTo>
                    <a:pt x="4452" y="16298"/>
                  </a:lnTo>
                  <a:cubicBezTo>
                    <a:pt x="4432" y="16298"/>
                    <a:pt x="4432" y="16283"/>
                    <a:pt x="4432" y="16263"/>
                  </a:cubicBezTo>
                  <a:close/>
                  <a:moveTo>
                    <a:pt x="18124" y="15164"/>
                  </a:moveTo>
                  <a:lnTo>
                    <a:pt x="18124" y="15164"/>
                  </a:lnTo>
                  <a:cubicBezTo>
                    <a:pt x="18159" y="15343"/>
                    <a:pt x="18143" y="15521"/>
                    <a:pt x="18077" y="15715"/>
                  </a:cubicBezTo>
                  <a:cubicBezTo>
                    <a:pt x="18026" y="15910"/>
                    <a:pt x="17949" y="16104"/>
                    <a:pt x="17883" y="16298"/>
                  </a:cubicBezTo>
                  <a:cubicBezTo>
                    <a:pt x="17898" y="16104"/>
                    <a:pt x="17949" y="15910"/>
                    <a:pt x="17949" y="15715"/>
                  </a:cubicBezTo>
                  <a:cubicBezTo>
                    <a:pt x="17949" y="15665"/>
                    <a:pt x="17949" y="15618"/>
                    <a:pt x="17929" y="15568"/>
                  </a:cubicBezTo>
                  <a:cubicBezTo>
                    <a:pt x="18061" y="15486"/>
                    <a:pt x="18046" y="15312"/>
                    <a:pt x="18124" y="15164"/>
                  </a:cubicBezTo>
                  <a:close/>
                  <a:moveTo>
                    <a:pt x="19871" y="16248"/>
                  </a:moveTo>
                  <a:cubicBezTo>
                    <a:pt x="19871" y="16263"/>
                    <a:pt x="19871" y="16283"/>
                    <a:pt x="19856" y="16298"/>
                  </a:cubicBezTo>
                  <a:cubicBezTo>
                    <a:pt x="19856" y="16283"/>
                    <a:pt x="19856" y="16263"/>
                    <a:pt x="19871" y="16248"/>
                  </a:cubicBezTo>
                  <a:close/>
                  <a:moveTo>
                    <a:pt x="6568" y="16263"/>
                  </a:moveTo>
                  <a:cubicBezTo>
                    <a:pt x="6588" y="16283"/>
                    <a:pt x="6588" y="16283"/>
                    <a:pt x="6588" y="16298"/>
                  </a:cubicBezTo>
                  <a:lnTo>
                    <a:pt x="6568" y="16314"/>
                  </a:lnTo>
                  <a:cubicBezTo>
                    <a:pt x="6568" y="16298"/>
                    <a:pt x="6553" y="16283"/>
                    <a:pt x="6568" y="16263"/>
                  </a:cubicBezTo>
                  <a:close/>
                  <a:moveTo>
                    <a:pt x="17689" y="16283"/>
                  </a:moveTo>
                  <a:lnTo>
                    <a:pt x="17689" y="16283"/>
                  </a:lnTo>
                  <a:cubicBezTo>
                    <a:pt x="17704" y="16298"/>
                    <a:pt x="17704" y="16298"/>
                    <a:pt x="17704" y="16314"/>
                  </a:cubicBezTo>
                  <a:cubicBezTo>
                    <a:pt x="17704" y="16298"/>
                    <a:pt x="17689" y="16298"/>
                    <a:pt x="17689" y="16283"/>
                  </a:cubicBezTo>
                  <a:close/>
                  <a:moveTo>
                    <a:pt x="5873" y="16298"/>
                  </a:moveTo>
                  <a:cubicBezTo>
                    <a:pt x="5873" y="16298"/>
                    <a:pt x="5873" y="16314"/>
                    <a:pt x="5889" y="16314"/>
                  </a:cubicBezTo>
                  <a:lnTo>
                    <a:pt x="5873" y="16329"/>
                  </a:lnTo>
                  <a:lnTo>
                    <a:pt x="5858" y="16314"/>
                  </a:lnTo>
                  <a:cubicBezTo>
                    <a:pt x="5858" y="16298"/>
                    <a:pt x="5858" y="16298"/>
                    <a:pt x="5873" y="16298"/>
                  </a:cubicBezTo>
                  <a:close/>
                  <a:moveTo>
                    <a:pt x="1309" y="16248"/>
                  </a:moveTo>
                  <a:cubicBezTo>
                    <a:pt x="1344" y="16263"/>
                    <a:pt x="1375" y="16329"/>
                    <a:pt x="1309" y="16345"/>
                  </a:cubicBezTo>
                  <a:cubicBezTo>
                    <a:pt x="1278" y="16329"/>
                    <a:pt x="1294" y="16283"/>
                    <a:pt x="1309" y="16248"/>
                  </a:cubicBezTo>
                  <a:close/>
                  <a:moveTo>
                    <a:pt x="21312" y="16232"/>
                  </a:moveTo>
                  <a:cubicBezTo>
                    <a:pt x="21363" y="16232"/>
                    <a:pt x="21378" y="16283"/>
                    <a:pt x="21363" y="16329"/>
                  </a:cubicBezTo>
                  <a:cubicBezTo>
                    <a:pt x="21347" y="16345"/>
                    <a:pt x="21347" y="16345"/>
                    <a:pt x="21328" y="16345"/>
                  </a:cubicBezTo>
                  <a:cubicBezTo>
                    <a:pt x="21297" y="16345"/>
                    <a:pt x="21250" y="16314"/>
                    <a:pt x="21231" y="16283"/>
                  </a:cubicBezTo>
                  <a:cubicBezTo>
                    <a:pt x="21266" y="16248"/>
                    <a:pt x="21297" y="16232"/>
                    <a:pt x="21312" y="16232"/>
                  </a:cubicBezTo>
                  <a:close/>
                  <a:moveTo>
                    <a:pt x="6716" y="16053"/>
                  </a:moveTo>
                  <a:cubicBezTo>
                    <a:pt x="6763" y="16069"/>
                    <a:pt x="6829" y="16104"/>
                    <a:pt x="6895" y="16119"/>
                  </a:cubicBezTo>
                  <a:cubicBezTo>
                    <a:pt x="6941" y="16104"/>
                    <a:pt x="6992" y="16088"/>
                    <a:pt x="7054" y="16069"/>
                  </a:cubicBezTo>
                  <a:cubicBezTo>
                    <a:pt x="7136" y="16217"/>
                    <a:pt x="7427" y="16166"/>
                    <a:pt x="7427" y="16360"/>
                  </a:cubicBezTo>
                  <a:cubicBezTo>
                    <a:pt x="7365" y="16360"/>
                    <a:pt x="7299" y="16360"/>
                    <a:pt x="7233" y="16345"/>
                  </a:cubicBezTo>
                  <a:cubicBezTo>
                    <a:pt x="7151" y="16232"/>
                    <a:pt x="6910" y="16283"/>
                    <a:pt x="6895" y="16119"/>
                  </a:cubicBezTo>
                  <a:cubicBezTo>
                    <a:pt x="6860" y="16135"/>
                    <a:pt x="6813" y="16150"/>
                    <a:pt x="6782" y="16150"/>
                  </a:cubicBezTo>
                  <a:cubicBezTo>
                    <a:pt x="6716" y="16150"/>
                    <a:pt x="6666" y="16119"/>
                    <a:pt x="6716" y="16053"/>
                  </a:cubicBezTo>
                  <a:close/>
                  <a:moveTo>
                    <a:pt x="21491" y="16329"/>
                  </a:moveTo>
                  <a:lnTo>
                    <a:pt x="21522" y="16360"/>
                  </a:lnTo>
                  <a:cubicBezTo>
                    <a:pt x="21522" y="16380"/>
                    <a:pt x="21507" y="16395"/>
                    <a:pt x="21507" y="16395"/>
                  </a:cubicBezTo>
                  <a:cubicBezTo>
                    <a:pt x="21444" y="16380"/>
                    <a:pt x="21460" y="16329"/>
                    <a:pt x="21491" y="16329"/>
                  </a:cubicBezTo>
                  <a:close/>
                  <a:moveTo>
                    <a:pt x="7217" y="16360"/>
                  </a:moveTo>
                  <a:cubicBezTo>
                    <a:pt x="7217" y="16380"/>
                    <a:pt x="7217" y="16395"/>
                    <a:pt x="7202" y="16411"/>
                  </a:cubicBezTo>
                  <a:cubicBezTo>
                    <a:pt x="7202" y="16395"/>
                    <a:pt x="7186" y="16395"/>
                    <a:pt x="7186" y="16395"/>
                  </a:cubicBezTo>
                  <a:cubicBezTo>
                    <a:pt x="7202" y="16380"/>
                    <a:pt x="7217" y="16380"/>
                    <a:pt x="7217" y="16360"/>
                  </a:cubicBezTo>
                  <a:close/>
                  <a:moveTo>
                    <a:pt x="6180" y="16314"/>
                  </a:moveTo>
                  <a:cubicBezTo>
                    <a:pt x="6215" y="16314"/>
                    <a:pt x="6262" y="16345"/>
                    <a:pt x="6246" y="16395"/>
                  </a:cubicBezTo>
                  <a:cubicBezTo>
                    <a:pt x="6246" y="16411"/>
                    <a:pt x="6231" y="16426"/>
                    <a:pt x="6215" y="16426"/>
                  </a:cubicBezTo>
                  <a:cubicBezTo>
                    <a:pt x="6199" y="16426"/>
                    <a:pt x="6164" y="16380"/>
                    <a:pt x="6133" y="16360"/>
                  </a:cubicBezTo>
                  <a:cubicBezTo>
                    <a:pt x="6133" y="16329"/>
                    <a:pt x="6164" y="16314"/>
                    <a:pt x="6180" y="16314"/>
                  </a:cubicBezTo>
                  <a:close/>
                  <a:moveTo>
                    <a:pt x="4871" y="16360"/>
                  </a:moveTo>
                  <a:cubicBezTo>
                    <a:pt x="4887" y="16395"/>
                    <a:pt x="4918" y="16426"/>
                    <a:pt x="4871" y="16442"/>
                  </a:cubicBezTo>
                  <a:cubicBezTo>
                    <a:pt x="4840" y="16411"/>
                    <a:pt x="4840" y="16395"/>
                    <a:pt x="4871" y="16360"/>
                  </a:cubicBezTo>
                  <a:close/>
                  <a:moveTo>
                    <a:pt x="21701" y="16411"/>
                  </a:moveTo>
                  <a:cubicBezTo>
                    <a:pt x="21716" y="16411"/>
                    <a:pt x="21736" y="16426"/>
                    <a:pt x="21736" y="16457"/>
                  </a:cubicBezTo>
                  <a:lnTo>
                    <a:pt x="21701" y="16457"/>
                  </a:lnTo>
                  <a:cubicBezTo>
                    <a:pt x="21670" y="16457"/>
                    <a:pt x="21670" y="16457"/>
                    <a:pt x="21654" y="16426"/>
                  </a:cubicBezTo>
                  <a:cubicBezTo>
                    <a:pt x="21670" y="16426"/>
                    <a:pt x="21685" y="16411"/>
                    <a:pt x="21701" y="16411"/>
                  </a:cubicBezTo>
                  <a:close/>
                  <a:moveTo>
                    <a:pt x="6374" y="16345"/>
                  </a:moveTo>
                  <a:lnTo>
                    <a:pt x="6374" y="16345"/>
                  </a:lnTo>
                  <a:cubicBezTo>
                    <a:pt x="6491" y="16395"/>
                    <a:pt x="6603" y="16426"/>
                    <a:pt x="6747" y="16477"/>
                  </a:cubicBezTo>
                  <a:cubicBezTo>
                    <a:pt x="6685" y="16492"/>
                    <a:pt x="6650" y="16492"/>
                    <a:pt x="6619" y="16492"/>
                  </a:cubicBezTo>
                  <a:cubicBezTo>
                    <a:pt x="6553" y="16492"/>
                    <a:pt x="6491" y="16457"/>
                    <a:pt x="6374" y="16345"/>
                  </a:cubicBezTo>
                  <a:close/>
                  <a:moveTo>
                    <a:pt x="4304" y="16283"/>
                  </a:moveTo>
                  <a:cubicBezTo>
                    <a:pt x="4355" y="16360"/>
                    <a:pt x="4417" y="16442"/>
                    <a:pt x="4483" y="16508"/>
                  </a:cubicBezTo>
                  <a:cubicBezTo>
                    <a:pt x="4467" y="16523"/>
                    <a:pt x="4452" y="16539"/>
                    <a:pt x="4432" y="16539"/>
                  </a:cubicBezTo>
                  <a:cubicBezTo>
                    <a:pt x="4355" y="16539"/>
                    <a:pt x="4320" y="16360"/>
                    <a:pt x="4257" y="16314"/>
                  </a:cubicBezTo>
                  <a:cubicBezTo>
                    <a:pt x="4273" y="16298"/>
                    <a:pt x="4288" y="16298"/>
                    <a:pt x="4304" y="16283"/>
                  </a:cubicBezTo>
                  <a:close/>
                  <a:moveTo>
                    <a:pt x="5388" y="16523"/>
                  </a:moveTo>
                  <a:cubicBezTo>
                    <a:pt x="5388" y="16523"/>
                    <a:pt x="5388" y="16539"/>
                    <a:pt x="5403" y="16554"/>
                  </a:cubicBezTo>
                  <a:lnTo>
                    <a:pt x="5388" y="16554"/>
                  </a:lnTo>
                  <a:cubicBezTo>
                    <a:pt x="5372" y="16554"/>
                    <a:pt x="5372" y="16539"/>
                    <a:pt x="5357" y="16523"/>
                  </a:cubicBezTo>
                  <a:close/>
                  <a:moveTo>
                    <a:pt x="5632" y="16508"/>
                  </a:moveTo>
                  <a:cubicBezTo>
                    <a:pt x="5663" y="16539"/>
                    <a:pt x="5714" y="16554"/>
                    <a:pt x="5663" y="16605"/>
                  </a:cubicBezTo>
                  <a:cubicBezTo>
                    <a:pt x="5632" y="16574"/>
                    <a:pt x="5566" y="16574"/>
                    <a:pt x="5632" y="16508"/>
                  </a:cubicBezTo>
                  <a:close/>
                  <a:moveTo>
                    <a:pt x="5924" y="16636"/>
                  </a:moveTo>
                  <a:cubicBezTo>
                    <a:pt x="5924" y="16652"/>
                    <a:pt x="5908" y="16652"/>
                    <a:pt x="5908" y="16652"/>
                  </a:cubicBezTo>
                  <a:lnTo>
                    <a:pt x="5889" y="16636"/>
                  </a:lnTo>
                  <a:close/>
                  <a:moveTo>
                    <a:pt x="18368" y="16574"/>
                  </a:moveTo>
                  <a:lnTo>
                    <a:pt x="18368" y="16574"/>
                  </a:lnTo>
                  <a:cubicBezTo>
                    <a:pt x="18399" y="16636"/>
                    <a:pt x="18399" y="16671"/>
                    <a:pt x="18337" y="16686"/>
                  </a:cubicBezTo>
                  <a:cubicBezTo>
                    <a:pt x="18302" y="16636"/>
                    <a:pt x="18318" y="16605"/>
                    <a:pt x="18368" y="16574"/>
                  </a:cubicBezTo>
                  <a:close/>
                  <a:moveTo>
                    <a:pt x="6471" y="16636"/>
                  </a:moveTo>
                  <a:cubicBezTo>
                    <a:pt x="6506" y="16671"/>
                    <a:pt x="6506" y="16702"/>
                    <a:pt x="6491" y="16702"/>
                  </a:cubicBezTo>
                  <a:cubicBezTo>
                    <a:pt x="6471" y="16702"/>
                    <a:pt x="6456" y="16686"/>
                    <a:pt x="6425" y="16671"/>
                  </a:cubicBezTo>
                  <a:cubicBezTo>
                    <a:pt x="6440" y="16652"/>
                    <a:pt x="6456" y="16636"/>
                    <a:pt x="6471" y="16636"/>
                  </a:cubicBezTo>
                  <a:close/>
                  <a:moveTo>
                    <a:pt x="7493" y="16652"/>
                  </a:moveTo>
                  <a:cubicBezTo>
                    <a:pt x="7559" y="16652"/>
                    <a:pt x="7590" y="16686"/>
                    <a:pt x="7637" y="16718"/>
                  </a:cubicBezTo>
                  <a:lnTo>
                    <a:pt x="7590" y="16718"/>
                  </a:lnTo>
                  <a:cubicBezTo>
                    <a:pt x="7539" y="16718"/>
                    <a:pt x="7477" y="16702"/>
                    <a:pt x="7427" y="16671"/>
                  </a:cubicBezTo>
                  <a:cubicBezTo>
                    <a:pt x="7462" y="16652"/>
                    <a:pt x="7477" y="16652"/>
                    <a:pt x="7493" y="16652"/>
                  </a:cubicBezTo>
                  <a:close/>
                  <a:moveTo>
                    <a:pt x="22283" y="16671"/>
                  </a:moveTo>
                  <a:cubicBezTo>
                    <a:pt x="22299" y="16671"/>
                    <a:pt x="22318" y="16686"/>
                    <a:pt x="22349" y="16702"/>
                  </a:cubicBezTo>
                  <a:cubicBezTo>
                    <a:pt x="22349" y="16718"/>
                    <a:pt x="22334" y="16733"/>
                    <a:pt x="22299" y="16733"/>
                  </a:cubicBezTo>
                  <a:cubicBezTo>
                    <a:pt x="22283" y="16733"/>
                    <a:pt x="22252" y="16702"/>
                    <a:pt x="22237" y="16686"/>
                  </a:cubicBezTo>
                  <a:cubicBezTo>
                    <a:pt x="22252" y="16671"/>
                    <a:pt x="22268" y="16671"/>
                    <a:pt x="22283" y="16671"/>
                  </a:cubicBezTo>
                  <a:close/>
                  <a:moveTo>
                    <a:pt x="7656" y="16718"/>
                  </a:moveTo>
                  <a:cubicBezTo>
                    <a:pt x="7672" y="16718"/>
                    <a:pt x="7687" y="16733"/>
                    <a:pt x="7703" y="16733"/>
                  </a:cubicBezTo>
                  <a:cubicBezTo>
                    <a:pt x="7687" y="16749"/>
                    <a:pt x="7672" y="16749"/>
                    <a:pt x="7672" y="16749"/>
                  </a:cubicBezTo>
                  <a:cubicBezTo>
                    <a:pt x="7656" y="16749"/>
                    <a:pt x="7656" y="16733"/>
                    <a:pt x="7656" y="16718"/>
                  </a:cubicBezTo>
                  <a:close/>
                  <a:moveTo>
                    <a:pt x="18854" y="16166"/>
                  </a:moveTo>
                  <a:cubicBezTo>
                    <a:pt x="18854" y="16166"/>
                    <a:pt x="18869" y="16166"/>
                    <a:pt x="18885" y="16185"/>
                  </a:cubicBezTo>
                  <a:cubicBezTo>
                    <a:pt x="19017" y="16329"/>
                    <a:pt x="18788" y="16554"/>
                    <a:pt x="18757" y="16799"/>
                  </a:cubicBezTo>
                  <a:lnTo>
                    <a:pt x="18757" y="16508"/>
                  </a:lnTo>
                  <a:cubicBezTo>
                    <a:pt x="18726" y="16523"/>
                    <a:pt x="18691" y="16554"/>
                    <a:pt x="18660" y="16574"/>
                  </a:cubicBezTo>
                  <a:cubicBezTo>
                    <a:pt x="18675" y="16457"/>
                    <a:pt x="18675" y="16345"/>
                    <a:pt x="18772" y="16283"/>
                  </a:cubicBezTo>
                  <a:cubicBezTo>
                    <a:pt x="18691" y="16217"/>
                    <a:pt x="18788" y="16166"/>
                    <a:pt x="18854" y="16166"/>
                  </a:cubicBezTo>
                  <a:close/>
                  <a:moveTo>
                    <a:pt x="19712" y="16749"/>
                  </a:moveTo>
                  <a:cubicBezTo>
                    <a:pt x="19728" y="16749"/>
                    <a:pt x="19728" y="16768"/>
                    <a:pt x="19743" y="16768"/>
                  </a:cubicBezTo>
                  <a:cubicBezTo>
                    <a:pt x="19759" y="16799"/>
                    <a:pt x="19728" y="16830"/>
                    <a:pt x="19697" y="16830"/>
                  </a:cubicBezTo>
                  <a:cubicBezTo>
                    <a:pt x="19662" y="16830"/>
                    <a:pt x="19646" y="16815"/>
                    <a:pt x="19631" y="16799"/>
                  </a:cubicBezTo>
                  <a:cubicBezTo>
                    <a:pt x="19646" y="16768"/>
                    <a:pt x="19677" y="16749"/>
                    <a:pt x="19712" y="16749"/>
                  </a:cubicBezTo>
                  <a:close/>
                  <a:moveTo>
                    <a:pt x="2525" y="16768"/>
                  </a:moveTo>
                  <a:cubicBezTo>
                    <a:pt x="2541" y="16784"/>
                    <a:pt x="2556" y="16799"/>
                    <a:pt x="2572" y="16815"/>
                  </a:cubicBezTo>
                  <a:cubicBezTo>
                    <a:pt x="2556" y="16815"/>
                    <a:pt x="2541" y="16830"/>
                    <a:pt x="2525" y="16846"/>
                  </a:cubicBezTo>
                  <a:cubicBezTo>
                    <a:pt x="2510" y="16830"/>
                    <a:pt x="2490" y="16815"/>
                    <a:pt x="2475" y="16799"/>
                  </a:cubicBezTo>
                  <a:cubicBezTo>
                    <a:pt x="2490" y="16784"/>
                    <a:pt x="2510" y="16784"/>
                    <a:pt x="2525" y="16768"/>
                  </a:cubicBezTo>
                  <a:close/>
                  <a:moveTo>
                    <a:pt x="18450" y="16283"/>
                  </a:moveTo>
                  <a:cubicBezTo>
                    <a:pt x="18496" y="16508"/>
                    <a:pt x="18302" y="16477"/>
                    <a:pt x="18159" y="16508"/>
                  </a:cubicBezTo>
                  <a:cubicBezTo>
                    <a:pt x="18046" y="16671"/>
                    <a:pt x="18046" y="16671"/>
                    <a:pt x="18026" y="16865"/>
                  </a:cubicBezTo>
                  <a:cubicBezTo>
                    <a:pt x="17883" y="16749"/>
                    <a:pt x="17995" y="16620"/>
                    <a:pt x="18046" y="16492"/>
                  </a:cubicBezTo>
                  <a:lnTo>
                    <a:pt x="18046" y="16492"/>
                  </a:lnTo>
                  <a:lnTo>
                    <a:pt x="18026" y="16508"/>
                  </a:lnTo>
                  <a:cubicBezTo>
                    <a:pt x="17929" y="16523"/>
                    <a:pt x="17867" y="16574"/>
                    <a:pt x="17817" y="16671"/>
                  </a:cubicBezTo>
                  <a:cubicBezTo>
                    <a:pt x="17735" y="16554"/>
                    <a:pt x="17832" y="16457"/>
                    <a:pt x="17929" y="16457"/>
                  </a:cubicBezTo>
                  <a:cubicBezTo>
                    <a:pt x="17964" y="16457"/>
                    <a:pt x="17995" y="16457"/>
                    <a:pt x="18026" y="16508"/>
                  </a:cubicBezTo>
                  <a:cubicBezTo>
                    <a:pt x="18061" y="16411"/>
                    <a:pt x="18124" y="16380"/>
                    <a:pt x="18205" y="16380"/>
                  </a:cubicBezTo>
                  <a:lnTo>
                    <a:pt x="18221" y="16380"/>
                  </a:lnTo>
                  <a:cubicBezTo>
                    <a:pt x="18205" y="16360"/>
                    <a:pt x="18205" y="16329"/>
                    <a:pt x="18205" y="16298"/>
                  </a:cubicBezTo>
                  <a:lnTo>
                    <a:pt x="18221" y="16298"/>
                  </a:lnTo>
                  <a:lnTo>
                    <a:pt x="18221" y="16380"/>
                  </a:lnTo>
                  <a:cubicBezTo>
                    <a:pt x="18287" y="16345"/>
                    <a:pt x="18368" y="16314"/>
                    <a:pt x="18450" y="16283"/>
                  </a:cubicBezTo>
                  <a:close/>
                  <a:moveTo>
                    <a:pt x="6246" y="16749"/>
                  </a:moveTo>
                  <a:cubicBezTo>
                    <a:pt x="6409" y="16799"/>
                    <a:pt x="6394" y="16896"/>
                    <a:pt x="6343" y="16896"/>
                  </a:cubicBezTo>
                  <a:cubicBezTo>
                    <a:pt x="6312" y="16896"/>
                    <a:pt x="6262" y="16865"/>
                    <a:pt x="6215" y="16784"/>
                  </a:cubicBezTo>
                  <a:cubicBezTo>
                    <a:pt x="6215" y="16768"/>
                    <a:pt x="6231" y="16749"/>
                    <a:pt x="6246" y="16749"/>
                  </a:cubicBezTo>
                  <a:close/>
                  <a:moveTo>
                    <a:pt x="5193" y="16912"/>
                  </a:moveTo>
                  <a:cubicBezTo>
                    <a:pt x="5209" y="16912"/>
                    <a:pt x="5228" y="16927"/>
                    <a:pt x="5228" y="16943"/>
                  </a:cubicBezTo>
                  <a:lnTo>
                    <a:pt x="5209" y="16943"/>
                  </a:lnTo>
                  <a:cubicBezTo>
                    <a:pt x="5209" y="16943"/>
                    <a:pt x="5193" y="16927"/>
                    <a:pt x="5193" y="16912"/>
                  </a:cubicBezTo>
                  <a:close/>
                  <a:moveTo>
                    <a:pt x="18159" y="16881"/>
                  </a:moveTo>
                  <a:cubicBezTo>
                    <a:pt x="18205" y="16912"/>
                    <a:pt x="18174" y="16962"/>
                    <a:pt x="18124" y="16962"/>
                  </a:cubicBezTo>
                  <a:cubicBezTo>
                    <a:pt x="18124" y="16962"/>
                    <a:pt x="18108" y="16962"/>
                    <a:pt x="18108" y="16943"/>
                  </a:cubicBezTo>
                  <a:cubicBezTo>
                    <a:pt x="18124" y="16927"/>
                    <a:pt x="18143" y="16896"/>
                    <a:pt x="18159" y="16881"/>
                  </a:cubicBezTo>
                  <a:close/>
                  <a:moveTo>
                    <a:pt x="5597" y="16881"/>
                  </a:moveTo>
                  <a:cubicBezTo>
                    <a:pt x="5714" y="16896"/>
                    <a:pt x="5714" y="16896"/>
                    <a:pt x="5761" y="17040"/>
                  </a:cubicBezTo>
                  <a:cubicBezTo>
                    <a:pt x="5695" y="16978"/>
                    <a:pt x="5648" y="16943"/>
                    <a:pt x="5597" y="16881"/>
                  </a:cubicBezTo>
                  <a:close/>
                  <a:moveTo>
                    <a:pt x="21701" y="16962"/>
                  </a:moveTo>
                  <a:cubicBezTo>
                    <a:pt x="21654" y="17024"/>
                    <a:pt x="21604" y="17059"/>
                    <a:pt x="21542" y="17059"/>
                  </a:cubicBezTo>
                  <a:cubicBezTo>
                    <a:pt x="21522" y="17059"/>
                    <a:pt x="21507" y="17059"/>
                    <a:pt x="21491" y="17040"/>
                  </a:cubicBezTo>
                  <a:cubicBezTo>
                    <a:pt x="21542" y="16993"/>
                    <a:pt x="21588" y="16962"/>
                    <a:pt x="21639" y="16962"/>
                  </a:cubicBezTo>
                  <a:close/>
                  <a:moveTo>
                    <a:pt x="17316" y="16733"/>
                  </a:moveTo>
                  <a:cubicBezTo>
                    <a:pt x="17366" y="16799"/>
                    <a:pt x="17382" y="16881"/>
                    <a:pt x="17494" y="16881"/>
                  </a:cubicBezTo>
                  <a:lnTo>
                    <a:pt x="17510" y="16881"/>
                  </a:lnTo>
                  <a:cubicBezTo>
                    <a:pt x="17428" y="17009"/>
                    <a:pt x="17382" y="17024"/>
                    <a:pt x="17219" y="17090"/>
                  </a:cubicBezTo>
                  <a:cubicBezTo>
                    <a:pt x="17203" y="16943"/>
                    <a:pt x="17269" y="16865"/>
                    <a:pt x="17316" y="16733"/>
                  </a:cubicBezTo>
                  <a:close/>
                  <a:moveTo>
                    <a:pt x="18691" y="16943"/>
                  </a:moveTo>
                  <a:cubicBezTo>
                    <a:pt x="18726" y="16943"/>
                    <a:pt x="18741" y="16962"/>
                    <a:pt x="18757" y="16993"/>
                  </a:cubicBezTo>
                  <a:cubicBezTo>
                    <a:pt x="18741" y="17040"/>
                    <a:pt x="18675" y="17090"/>
                    <a:pt x="18629" y="17090"/>
                  </a:cubicBezTo>
                  <a:cubicBezTo>
                    <a:pt x="18609" y="17090"/>
                    <a:pt x="18578" y="17090"/>
                    <a:pt x="18578" y="17059"/>
                  </a:cubicBezTo>
                  <a:cubicBezTo>
                    <a:pt x="18562" y="17009"/>
                    <a:pt x="18644" y="16943"/>
                    <a:pt x="18691" y="16943"/>
                  </a:cubicBezTo>
                  <a:close/>
                  <a:moveTo>
                    <a:pt x="2086" y="17040"/>
                  </a:moveTo>
                  <a:cubicBezTo>
                    <a:pt x="2102" y="17040"/>
                    <a:pt x="2102" y="17075"/>
                    <a:pt x="2086" y="17106"/>
                  </a:cubicBezTo>
                  <a:cubicBezTo>
                    <a:pt x="2086" y="17090"/>
                    <a:pt x="2071" y="17075"/>
                    <a:pt x="2055" y="17075"/>
                  </a:cubicBezTo>
                  <a:lnTo>
                    <a:pt x="2086" y="17040"/>
                  </a:lnTo>
                  <a:close/>
                  <a:moveTo>
                    <a:pt x="5873" y="17137"/>
                  </a:moveTo>
                  <a:lnTo>
                    <a:pt x="5858" y="17156"/>
                  </a:lnTo>
                  <a:lnTo>
                    <a:pt x="5858" y="17137"/>
                  </a:lnTo>
                  <a:close/>
                  <a:moveTo>
                    <a:pt x="7038" y="16912"/>
                  </a:moveTo>
                  <a:cubicBezTo>
                    <a:pt x="7054" y="17106"/>
                    <a:pt x="7217" y="17024"/>
                    <a:pt x="7233" y="17234"/>
                  </a:cubicBezTo>
                  <a:cubicBezTo>
                    <a:pt x="7089" y="17188"/>
                    <a:pt x="6957" y="17156"/>
                    <a:pt x="6844" y="17059"/>
                  </a:cubicBezTo>
                  <a:cubicBezTo>
                    <a:pt x="6910" y="17009"/>
                    <a:pt x="6976" y="16962"/>
                    <a:pt x="7038" y="16912"/>
                  </a:cubicBezTo>
                  <a:close/>
                  <a:moveTo>
                    <a:pt x="6246" y="17203"/>
                  </a:moveTo>
                  <a:cubicBezTo>
                    <a:pt x="6246" y="17234"/>
                    <a:pt x="6277" y="17254"/>
                    <a:pt x="6246" y="17254"/>
                  </a:cubicBezTo>
                  <a:cubicBezTo>
                    <a:pt x="6231" y="17254"/>
                    <a:pt x="6231" y="17234"/>
                    <a:pt x="6215" y="17234"/>
                  </a:cubicBezTo>
                  <a:lnTo>
                    <a:pt x="6246" y="17203"/>
                  </a:lnTo>
                  <a:close/>
                  <a:moveTo>
                    <a:pt x="2378" y="17188"/>
                  </a:moveTo>
                  <a:cubicBezTo>
                    <a:pt x="2412" y="17203"/>
                    <a:pt x="2428" y="17219"/>
                    <a:pt x="2393" y="17269"/>
                  </a:cubicBezTo>
                  <a:cubicBezTo>
                    <a:pt x="2378" y="17254"/>
                    <a:pt x="2362" y="17234"/>
                    <a:pt x="2346" y="17234"/>
                  </a:cubicBezTo>
                  <a:cubicBezTo>
                    <a:pt x="2362" y="17219"/>
                    <a:pt x="2362" y="17203"/>
                    <a:pt x="2378" y="17188"/>
                  </a:cubicBezTo>
                  <a:close/>
                  <a:moveTo>
                    <a:pt x="18271" y="17075"/>
                  </a:moveTo>
                  <a:lnTo>
                    <a:pt x="18271" y="17075"/>
                  </a:lnTo>
                  <a:cubicBezTo>
                    <a:pt x="18481" y="17219"/>
                    <a:pt x="18077" y="17269"/>
                    <a:pt x="17929" y="17269"/>
                  </a:cubicBezTo>
                  <a:lnTo>
                    <a:pt x="17898" y="17269"/>
                  </a:lnTo>
                  <a:cubicBezTo>
                    <a:pt x="17817" y="17075"/>
                    <a:pt x="18159" y="17122"/>
                    <a:pt x="18271" y="17075"/>
                  </a:cubicBezTo>
                  <a:close/>
                  <a:moveTo>
                    <a:pt x="17428" y="17269"/>
                  </a:moveTo>
                  <a:cubicBezTo>
                    <a:pt x="17444" y="17269"/>
                    <a:pt x="17444" y="17285"/>
                    <a:pt x="17444" y="17285"/>
                  </a:cubicBezTo>
                  <a:lnTo>
                    <a:pt x="17444" y="17300"/>
                  </a:lnTo>
                  <a:cubicBezTo>
                    <a:pt x="17428" y="17300"/>
                    <a:pt x="17413" y="17285"/>
                    <a:pt x="17428" y="17269"/>
                  </a:cubicBezTo>
                  <a:close/>
                  <a:moveTo>
                    <a:pt x="22186" y="17285"/>
                  </a:moveTo>
                  <a:cubicBezTo>
                    <a:pt x="22186" y="17285"/>
                    <a:pt x="22186" y="17300"/>
                    <a:pt x="22202" y="17300"/>
                  </a:cubicBezTo>
                  <a:cubicBezTo>
                    <a:pt x="22186" y="17300"/>
                    <a:pt x="22171" y="17316"/>
                    <a:pt x="22171" y="17316"/>
                  </a:cubicBezTo>
                  <a:lnTo>
                    <a:pt x="22155" y="17300"/>
                  </a:lnTo>
                  <a:cubicBezTo>
                    <a:pt x="22171" y="17300"/>
                    <a:pt x="22171" y="17285"/>
                    <a:pt x="22186" y="17285"/>
                  </a:cubicBezTo>
                  <a:close/>
                  <a:moveTo>
                    <a:pt x="1570" y="17156"/>
                  </a:moveTo>
                  <a:lnTo>
                    <a:pt x="1570" y="17156"/>
                  </a:lnTo>
                  <a:cubicBezTo>
                    <a:pt x="1698" y="17203"/>
                    <a:pt x="1876" y="17203"/>
                    <a:pt x="1733" y="17331"/>
                  </a:cubicBezTo>
                  <a:cubicBezTo>
                    <a:pt x="1682" y="17285"/>
                    <a:pt x="1651" y="17254"/>
                    <a:pt x="1570" y="17156"/>
                  </a:cubicBezTo>
                  <a:close/>
                  <a:moveTo>
                    <a:pt x="21134" y="17172"/>
                  </a:moveTo>
                  <a:cubicBezTo>
                    <a:pt x="21266" y="17172"/>
                    <a:pt x="21425" y="17188"/>
                    <a:pt x="21619" y="17234"/>
                  </a:cubicBezTo>
                  <a:cubicBezTo>
                    <a:pt x="21619" y="17254"/>
                    <a:pt x="21604" y="17285"/>
                    <a:pt x="21604" y="17300"/>
                  </a:cubicBezTo>
                  <a:cubicBezTo>
                    <a:pt x="21425" y="17316"/>
                    <a:pt x="21281" y="17331"/>
                    <a:pt x="21169" y="17331"/>
                  </a:cubicBezTo>
                  <a:cubicBezTo>
                    <a:pt x="20940" y="17331"/>
                    <a:pt x="20842" y="17285"/>
                    <a:pt x="20842" y="17254"/>
                  </a:cubicBezTo>
                  <a:cubicBezTo>
                    <a:pt x="20862" y="17203"/>
                    <a:pt x="20959" y="17172"/>
                    <a:pt x="21134" y="17172"/>
                  </a:cubicBezTo>
                  <a:close/>
                  <a:moveTo>
                    <a:pt x="2040" y="17382"/>
                  </a:moveTo>
                  <a:lnTo>
                    <a:pt x="2055" y="17397"/>
                  </a:lnTo>
                  <a:lnTo>
                    <a:pt x="2040" y="17397"/>
                  </a:lnTo>
                  <a:lnTo>
                    <a:pt x="2040" y="17382"/>
                  </a:lnTo>
                  <a:close/>
                  <a:moveTo>
                    <a:pt x="17755" y="17234"/>
                  </a:moveTo>
                  <a:lnTo>
                    <a:pt x="17755" y="17234"/>
                  </a:lnTo>
                  <a:cubicBezTo>
                    <a:pt x="17817" y="17316"/>
                    <a:pt x="17755" y="17413"/>
                    <a:pt x="17689" y="17413"/>
                  </a:cubicBezTo>
                  <a:lnTo>
                    <a:pt x="17673" y="17413"/>
                  </a:lnTo>
                  <a:cubicBezTo>
                    <a:pt x="17623" y="17331"/>
                    <a:pt x="17704" y="17300"/>
                    <a:pt x="17755" y="17234"/>
                  </a:cubicBezTo>
                  <a:close/>
                  <a:moveTo>
                    <a:pt x="1457" y="17331"/>
                  </a:moveTo>
                  <a:cubicBezTo>
                    <a:pt x="1488" y="17351"/>
                    <a:pt x="1539" y="17382"/>
                    <a:pt x="1585" y="17413"/>
                  </a:cubicBezTo>
                  <a:cubicBezTo>
                    <a:pt x="1554" y="17428"/>
                    <a:pt x="1539" y="17428"/>
                    <a:pt x="1519" y="17428"/>
                  </a:cubicBezTo>
                  <a:cubicBezTo>
                    <a:pt x="1473" y="17428"/>
                    <a:pt x="1457" y="17397"/>
                    <a:pt x="1457" y="17331"/>
                  </a:cubicBezTo>
                  <a:close/>
                  <a:moveTo>
                    <a:pt x="7202" y="17382"/>
                  </a:moveTo>
                  <a:lnTo>
                    <a:pt x="7202" y="17382"/>
                  </a:lnTo>
                  <a:cubicBezTo>
                    <a:pt x="7217" y="17428"/>
                    <a:pt x="7233" y="17463"/>
                    <a:pt x="7186" y="17463"/>
                  </a:cubicBezTo>
                  <a:cubicBezTo>
                    <a:pt x="7151" y="17428"/>
                    <a:pt x="7170" y="17413"/>
                    <a:pt x="7202" y="17382"/>
                  </a:cubicBezTo>
                  <a:close/>
                  <a:moveTo>
                    <a:pt x="17541" y="17351"/>
                  </a:moveTo>
                  <a:lnTo>
                    <a:pt x="17541" y="17351"/>
                  </a:lnTo>
                  <a:cubicBezTo>
                    <a:pt x="17591" y="17397"/>
                    <a:pt x="17541" y="17479"/>
                    <a:pt x="17494" y="17479"/>
                  </a:cubicBezTo>
                  <a:cubicBezTo>
                    <a:pt x="17479" y="17479"/>
                    <a:pt x="17463" y="17479"/>
                    <a:pt x="17444" y="17463"/>
                  </a:cubicBezTo>
                  <a:cubicBezTo>
                    <a:pt x="17428" y="17397"/>
                    <a:pt x="17494" y="17366"/>
                    <a:pt x="17541" y="17351"/>
                  </a:cubicBezTo>
                  <a:close/>
                  <a:moveTo>
                    <a:pt x="18190" y="17448"/>
                  </a:moveTo>
                  <a:cubicBezTo>
                    <a:pt x="18190" y="17448"/>
                    <a:pt x="18190" y="17463"/>
                    <a:pt x="18205" y="17463"/>
                  </a:cubicBezTo>
                  <a:cubicBezTo>
                    <a:pt x="18205" y="17463"/>
                    <a:pt x="18205" y="17479"/>
                    <a:pt x="18190" y="17479"/>
                  </a:cubicBezTo>
                  <a:cubicBezTo>
                    <a:pt x="18190" y="17479"/>
                    <a:pt x="18190" y="17463"/>
                    <a:pt x="18174" y="17463"/>
                  </a:cubicBezTo>
                  <a:lnTo>
                    <a:pt x="18190" y="17448"/>
                  </a:lnTo>
                  <a:close/>
                  <a:moveTo>
                    <a:pt x="20229" y="17413"/>
                  </a:moveTo>
                  <a:lnTo>
                    <a:pt x="20229" y="17413"/>
                  </a:lnTo>
                  <a:cubicBezTo>
                    <a:pt x="20295" y="17448"/>
                    <a:pt x="20279" y="17479"/>
                    <a:pt x="20213" y="17525"/>
                  </a:cubicBezTo>
                  <a:cubicBezTo>
                    <a:pt x="20163" y="17479"/>
                    <a:pt x="20163" y="17448"/>
                    <a:pt x="20229" y="17413"/>
                  </a:cubicBezTo>
                  <a:close/>
                  <a:moveTo>
                    <a:pt x="21006" y="17494"/>
                  </a:moveTo>
                  <a:cubicBezTo>
                    <a:pt x="21021" y="17494"/>
                    <a:pt x="21037" y="17494"/>
                    <a:pt x="21056" y="17525"/>
                  </a:cubicBezTo>
                  <a:cubicBezTo>
                    <a:pt x="21037" y="17545"/>
                    <a:pt x="21021" y="17560"/>
                    <a:pt x="21006" y="17560"/>
                  </a:cubicBezTo>
                  <a:cubicBezTo>
                    <a:pt x="20990" y="17560"/>
                    <a:pt x="20974" y="17545"/>
                    <a:pt x="20940" y="17525"/>
                  </a:cubicBezTo>
                  <a:cubicBezTo>
                    <a:pt x="20974" y="17494"/>
                    <a:pt x="20990" y="17494"/>
                    <a:pt x="21006" y="17494"/>
                  </a:cubicBezTo>
                  <a:close/>
                  <a:moveTo>
                    <a:pt x="18578" y="17479"/>
                  </a:moveTo>
                  <a:cubicBezTo>
                    <a:pt x="18594" y="17479"/>
                    <a:pt x="18609" y="17494"/>
                    <a:pt x="18644" y="17510"/>
                  </a:cubicBezTo>
                  <a:cubicBezTo>
                    <a:pt x="18629" y="17525"/>
                    <a:pt x="18609" y="17545"/>
                    <a:pt x="18594" y="17576"/>
                  </a:cubicBezTo>
                  <a:cubicBezTo>
                    <a:pt x="18562" y="17545"/>
                    <a:pt x="18547" y="17525"/>
                    <a:pt x="18531" y="17510"/>
                  </a:cubicBezTo>
                  <a:cubicBezTo>
                    <a:pt x="18547" y="17494"/>
                    <a:pt x="18562" y="17479"/>
                    <a:pt x="18578" y="17479"/>
                  </a:cubicBezTo>
                  <a:close/>
                  <a:moveTo>
                    <a:pt x="2638" y="17351"/>
                  </a:moveTo>
                  <a:lnTo>
                    <a:pt x="2638" y="17351"/>
                  </a:lnTo>
                  <a:cubicBezTo>
                    <a:pt x="2719" y="17382"/>
                    <a:pt x="2719" y="17382"/>
                    <a:pt x="2684" y="17591"/>
                  </a:cubicBezTo>
                  <a:lnTo>
                    <a:pt x="2653" y="17591"/>
                  </a:lnTo>
                  <a:cubicBezTo>
                    <a:pt x="2475" y="17591"/>
                    <a:pt x="2622" y="17463"/>
                    <a:pt x="2638" y="17351"/>
                  </a:cubicBezTo>
                  <a:close/>
                  <a:moveTo>
                    <a:pt x="1892" y="17545"/>
                  </a:moveTo>
                  <a:cubicBezTo>
                    <a:pt x="1927" y="17560"/>
                    <a:pt x="1974" y="17560"/>
                    <a:pt x="1974" y="17607"/>
                  </a:cubicBezTo>
                  <a:lnTo>
                    <a:pt x="1958" y="17607"/>
                  </a:lnTo>
                  <a:cubicBezTo>
                    <a:pt x="1927" y="17607"/>
                    <a:pt x="1908" y="17591"/>
                    <a:pt x="1876" y="17576"/>
                  </a:cubicBezTo>
                  <a:cubicBezTo>
                    <a:pt x="1876" y="17560"/>
                    <a:pt x="1892" y="17545"/>
                    <a:pt x="1892" y="17545"/>
                  </a:cubicBezTo>
                  <a:close/>
                  <a:moveTo>
                    <a:pt x="3108" y="17494"/>
                  </a:moveTo>
                  <a:cubicBezTo>
                    <a:pt x="3170" y="17494"/>
                    <a:pt x="3236" y="17525"/>
                    <a:pt x="3286" y="17560"/>
                  </a:cubicBezTo>
                  <a:cubicBezTo>
                    <a:pt x="3286" y="17591"/>
                    <a:pt x="3251" y="17607"/>
                    <a:pt x="3220" y="17607"/>
                  </a:cubicBezTo>
                  <a:cubicBezTo>
                    <a:pt x="3139" y="17607"/>
                    <a:pt x="3026" y="17525"/>
                    <a:pt x="3057" y="17494"/>
                  </a:cubicBezTo>
                  <a:close/>
                  <a:moveTo>
                    <a:pt x="17914" y="17576"/>
                  </a:moveTo>
                  <a:cubicBezTo>
                    <a:pt x="17914" y="17642"/>
                    <a:pt x="17898" y="17704"/>
                    <a:pt x="17852" y="17704"/>
                  </a:cubicBezTo>
                  <a:cubicBezTo>
                    <a:pt x="17852" y="17704"/>
                    <a:pt x="17832" y="17704"/>
                    <a:pt x="17817" y="17689"/>
                  </a:cubicBezTo>
                  <a:cubicBezTo>
                    <a:pt x="17832" y="17642"/>
                    <a:pt x="17852" y="17623"/>
                    <a:pt x="17914" y="17576"/>
                  </a:cubicBezTo>
                  <a:close/>
                  <a:moveTo>
                    <a:pt x="1294" y="17494"/>
                  </a:moveTo>
                  <a:lnTo>
                    <a:pt x="1294" y="17494"/>
                  </a:lnTo>
                  <a:cubicBezTo>
                    <a:pt x="1539" y="17525"/>
                    <a:pt x="1764" y="17623"/>
                    <a:pt x="1958" y="17770"/>
                  </a:cubicBezTo>
                  <a:cubicBezTo>
                    <a:pt x="1908" y="17801"/>
                    <a:pt x="1861" y="17817"/>
                    <a:pt x="1810" y="17817"/>
                  </a:cubicBezTo>
                  <a:cubicBezTo>
                    <a:pt x="1601" y="17817"/>
                    <a:pt x="1325" y="17658"/>
                    <a:pt x="1294" y="17494"/>
                  </a:cubicBezTo>
                  <a:close/>
                  <a:moveTo>
                    <a:pt x="2607" y="17673"/>
                  </a:moveTo>
                  <a:lnTo>
                    <a:pt x="2607" y="17673"/>
                  </a:lnTo>
                  <a:cubicBezTo>
                    <a:pt x="2750" y="17704"/>
                    <a:pt x="2750" y="17786"/>
                    <a:pt x="2653" y="17836"/>
                  </a:cubicBezTo>
                  <a:cubicBezTo>
                    <a:pt x="2572" y="17817"/>
                    <a:pt x="2607" y="17739"/>
                    <a:pt x="2607" y="17673"/>
                  </a:cubicBezTo>
                  <a:close/>
                  <a:moveTo>
                    <a:pt x="3496" y="17704"/>
                  </a:moveTo>
                  <a:lnTo>
                    <a:pt x="3496" y="17704"/>
                  </a:lnTo>
                  <a:cubicBezTo>
                    <a:pt x="3721" y="17720"/>
                    <a:pt x="3721" y="17720"/>
                    <a:pt x="3721" y="17836"/>
                  </a:cubicBezTo>
                  <a:lnTo>
                    <a:pt x="3706" y="17836"/>
                  </a:lnTo>
                  <a:cubicBezTo>
                    <a:pt x="3624" y="17836"/>
                    <a:pt x="3578" y="17770"/>
                    <a:pt x="3496" y="17704"/>
                  </a:cubicBezTo>
                  <a:close/>
                  <a:moveTo>
                    <a:pt x="17428" y="17914"/>
                  </a:moveTo>
                  <a:cubicBezTo>
                    <a:pt x="17397" y="17914"/>
                    <a:pt x="17366" y="17933"/>
                    <a:pt x="17347" y="17933"/>
                  </a:cubicBezTo>
                  <a:cubicBezTo>
                    <a:pt x="17331" y="17933"/>
                    <a:pt x="17331" y="17914"/>
                    <a:pt x="17331" y="17914"/>
                  </a:cubicBezTo>
                  <a:close/>
                  <a:moveTo>
                    <a:pt x="17832" y="17898"/>
                  </a:moveTo>
                  <a:cubicBezTo>
                    <a:pt x="17867" y="17898"/>
                    <a:pt x="17898" y="17898"/>
                    <a:pt x="17914" y="17914"/>
                  </a:cubicBezTo>
                  <a:cubicBezTo>
                    <a:pt x="17914" y="17949"/>
                    <a:pt x="17883" y="17964"/>
                    <a:pt x="17852" y="17964"/>
                  </a:cubicBezTo>
                  <a:cubicBezTo>
                    <a:pt x="17817" y="17964"/>
                    <a:pt x="17801" y="17949"/>
                    <a:pt x="17786" y="17933"/>
                  </a:cubicBezTo>
                  <a:cubicBezTo>
                    <a:pt x="17801" y="17898"/>
                    <a:pt x="17817" y="17898"/>
                    <a:pt x="17832" y="17898"/>
                  </a:cubicBezTo>
                  <a:close/>
                  <a:moveTo>
                    <a:pt x="3543" y="17914"/>
                  </a:moveTo>
                  <a:cubicBezTo>
                    <a:pt x="3543" y="17949"/>
                    <a:pt x="3578" y="17964"/>
                    <a:pt x="3543" y="17980"/>
                  </a:cubicBezTo>
                  <a:cubicBezTo>
                    <a:pt x="3527" y="17949"/>
                    <a:pt x="3512" y="17933"/>
                    <a:pt x="3543" y="17914"/>
                  </a:cubicBezTo>
                  <a:close/>
                  <a:moveTo>
                    <a:pt x="18093" y="17933"/>
                  </a:moveTo>
                  <a:lnTo>
                    <a:pt x="18124" y="17964"/>
                  </a:lnTo>
                  <a:cubicBezTo>
                    <a:pt x="18093" y="17980"/>
                    <a:pt x="18077" y="17980"/>
                    <a:pt x="18061" y="17980"/>
                  </a:cubicBezTo>
                  <a:cubicBezTo>
                    <a:pt x="18046" y="17949"/>
                    <a:pt x="18061" y="17933"/>
                    <a:pt x="18093" y="17933"/>
                  </a:cubicBezTo>
                  <a:close/>
                  <a:moveTo>
                    <a:pt x="3042" y="17770"/>
                  </a:moveTo>
                  <a:cubicBezTo>
                    <a:pt x="3057" y="17770"/>
                    <a:pt x="3092" y="17770"/>
                    <a:pt x="3139" y="17801"/>
                  </a:cubicBezTo>
                  <a:cubicBezTo>
                    <a:pt x="3108" y="17883"/>
                    <a:pt x="3092" y="17949"/>
                    <a:pt x="3073" y="18011"/>
                  </a:cubicBezTo>
                  <a:cubicBezTo>
                    <a:pt x="2960" y="18011"/>
                    <a:pt x="2879" y="17964"/>
                    <a:pt x="2816" y="17883"/>
                  </a:cubicBezTo>
                  <a:cubicBezTo>
                    <a:pt x="2898" y="17836"/>
                    <a:pt x="2960" y="17770"/>
                    <a:pt x="3042" y="17770"/>
                  </a:cubicBezTo>
                  <a:close/>
                  <a:moveTo>
                    <a:pt x="20326" y="17995"/>
                  </a:moveTo>
                  <a:cubicBezTo>
                    <a:pt x="20326" y="18011"/>
                    <a:pt x="20326" y="18011"/>
                    <a:pt x="20310" y="18030"/>
                  </a:cubicBezTo>
                  <a:lnTo>
                    <a:pt x="20295" y="18030"/>
                  </a:lnTo>
                  <a:cubicBezTo>
                    <a:pt x="20295" y="17995"/>
                    <a:pt x="20295" y="17995"/>
                    <a:pt x="20310" y="17995"/>
                  </a:cubicBezTo>
                  <a:close/>
                  <a:moveTo>
                    <a:pt x="22283" y="18011"/>
                  </a:moveTo>
                  <a:cubicBezTo>
                    <a:pt x="22283" y="18011"/>
                    <a:pt x="22299" y="18011"/>
                    <a:pt x="22299" y="18030"/>
                  </a:cubicBezTo>
                  <a:lnTo>
                    <a:pt x="22299" y="18061"/>
                  </a:lnTo>
                  <a:cubicBezTo>
                    <a:pt x="22268" y="18046"/>
                    <a:pt x="22268" y="18011"/>
                    <a:pt x="22283" y="18011"/>
                  </a:cubicBezTo>
                  <a:close/>
                  <a:moveTo>
                    <a:pt x="3916" y="18061"/>
                  </a:moveTo>
                  <a:cubicBezTo>
                    <a:pt x="3947" y="18061"/>
                    <a:pt x="3947" y="18077"/>
                    <a:pt x="3966" y="18093"/>
                  </a:cubicBezTo>
                  <a:cubicBezTo>
                    <a:pt x="3947" y="18093"/>
                    <a:pt x="3947" y="18108"/>
                    <a:pt x="3931" y="18108"/>
                  </a:cubicBezTo>
                  <a:cubicBezTo>
                    <a:pt x="3916" y="18108"/>
                    <a:pt x="3900" y="18093"/>
                    <a:pt x="3916" y="18061"/>
                  </a:cubicBezTo>
                  <a:close/>
                  <a:moveTo>
                    <a:pt x="18481" y="18143"/>
                  </a:moveTo>
                  <a:cubicBezTo>
                    <a:pt x="18496" y="18143"/>
                    <a:pt x="18512" y="18143"/>
                    <a:pt x="18531" y="18159"/>
                  </a:cubicBezTo>
                  <a:cubicBezTo>
                    <a:pt x="18512" y="18174"/>
                    <a:pt x="18481" y="18190"/>
                    <a:pt x="18465" y="18190"/>
                  </a:cubicBezTo>
                  <a:cubicBezTo>
                    <a:pt x="18465" y="18190"/>
                    <a:pt x="18450" y="18190"/>
                    <a:pt x="18450" y="18174"/>
                  </a:cubicBezTo>
                  <a:cubicBezTo>
                    <a:pt x="18465" y="18143"/>
                    <a:pt x="18465" y="18143"/>
                    <a:pt x="18481" y="18143"/>
                  </a:cubicBezTo>
                  <a:close/>
                  <a:moveTo>
                    <a:pt x="17366" y="18093"/>
                  </a:moveTo>
                  <a:cubicBezTo>
                    <a:pt x="17428" y="18093"/>
                    <a:pt x="17479" y="18159"/>
                    <a:pt x="17560" y="18205"/>
                  </a:cubicBezTo>
                  <a:cubicBezTo>
                    <a:pt x="17526" y="18196"/>
                    <a:pt x="17494" y="18194"/>
                    <a:pt x="17465" y="18194"/>
                  </a:cubicBezTo>
                  <a:cubicBezTo>
                    <a:pt x="17443" y="18194"/>
                    <a:pt x="17423" y="18195"/>
                    <a:pt x="17403" y="18195"/>
                  </a:cubicBezTo>
                  <a:cubicBezTo>
                    <a:pt x="17361" y="18195"/>
                    <a:pt x="17323" y="18190"/>
                    <a:pt x="17285" y="18159"/>
                  </a:cubicBezTo>
                  <a:cubicBezTo>
                    <a:pt x="17316" y="18108"/>
                    <a:pt x="17347" y="18093"/>
                    <a:pt x="17366" y="18093"/>
                  </a:cubicBezTo>
                  <a:close/>
                  <a:moveTo>
                    <a:pt x="22349" y="18190"/>
                  </a:moveTo>
                  <a:cubicBezTo>
                    <a:pt x="22349" y="18205"/>
                    <a:pt x="22365" y="18240"/>
                    <a:pt x="22349" y="18240"/>
                  </a:cubicBezTo>
                  <a:cubicBezTo>
                    <a:pt x="22318" y="18225"/>
                    <a:pt x="22334" y="18205"/>
                    <a:pt x="22349" y="18190"/>
                  </a:cubicBezTo>
                  <a:close/>
                  <a:moveTo>
                    <a:pt x="3772" y="18287"/>
                  </a:moveTo>
                  <a:cubicBezTo>
                    <a:pt x="3834" y="18287"/>
                    <a:pt x="3900" y="18353"/>
                    <a:pt x="3947" y="18368"/>
                  </a:cubicBezTo>
                  <a:cubicBezTo>
                    <a:pt x="3931" y="18384"/>
                    <a:pt x="3900" y="18384"/>
                    <a:pt x="3869" y="18384"/>
                  </a:cubicBezTo>
                  <a:cubicBezTo>
                    <a:pt x="3819" y="18384"/>
                    <a:pt x="3772" y="18353"/>
                    <a:pt x="3737" y="18302"/>
                  </a:cubicBezTo>
                  <a:cubicBezTo>
                    <a:pt x="3752" y="18287"/>
                    <a:pt x="3772" y="18287"/>
                    <a:pt x="3772" y="18287"/>
                  </a:cubicBezTo>
                  <a:close/>
                  <a:moveTo>
                    <a:pt x="20260" y="18302"/>
                  </a:moveTo>
                  <a:cubicBezTo>
                    <a:pt x="20295" y="18302"/>
                    <a:pt x="20310" y="18322"/>
                    <a:pt x="20326" y="18337"/>
                  </a:cubicBezTo>
                  <a:cubicBezTo>
                    <a:pt x="20310" y="18368"/>
                    <a:pt x="20279" y="18384"/>
                    <a:pt x="20244" y="18384"/>
                  </a:cubicBezTo>
                  <a:cubicBezTo>
                    <a:pt x="20229" y="18384"/>
                    <a:pt x="20198" y="18368"/>
                    <a:pt x="20198" y="18337"/>
                  </a:cubicBezTo>
                  <a:cubicBezTo>
                    <a:pt x="20198" y="18322"/>
                    <a:pt x="20229" y="18302"/>
                    <a:pt x="20260" y="18302"/>
                  </a:cubicBezTo>
                  <a:close/>
                  <a:moveTo>
                    <a:pt x="17347" y="18337"/>
                  </a:moveTo>
                  <a:lnTo>
                    <a:pt x="17347" y="18337"/>
                  </a:lnTo>
                  <a:cubicBezTo>
                    <a:pt x="17382" y="18353"/>
                    <a:pt x="17300" y="18434"/>
                    <a:pt x="17285" y="18434"/>
                  </a:cubicBezTo>
                  <a:lnTo>
                    <a:pt x="17269" y="18434"/>
                  </a:lnTo>
                  <a:cubicBezTo>
                    <a:pt x="17250" y="18399"/>
                    <a:pt x="17316" y="18368"/>
                    <a:pt x="17347" y="18337"/>
                  </a:cubicBezTo>
                  <a:close/>
                  <a:moveTo>
                    <a:pt x="17591" y="18450"/>
                  </a:moveTo>
                  <a:cubicBezTo>
                    <a:pt x="17591" y="18450"/>
                    <a:pt x="17591" y="18465"/>
                    <a:pt x="17607" y="18481"/>
                  </a:cubicBezTo>
                  <a:lnTo>
                    <a:pt x="17576" y="18481"/>
                  </a:lnTo>
                  <a:lnTo>
                    <a:pt x="17576" y="18450"/>
                  </a:lnTo>
                  <a:close/>
                  <a:moveTo>
                    <a:pt x="17817" y="18077"/>
                  </a:moveTo>
                  <a:cubicBezTo>
                    <a:pt x="17852" y="18077"/>
                    <a:pt x="17832" y="18143"/>
                    <a:pt x="17720" y="18302"/>
                  </a:cubicBezTo>
                  <a:cubicBezTo>
                    <a:pt x="17755" y="18302"/>
                    <a:pt x="17786" y="18287"/>
                    <a:pt x="17832" y="18287"/>
                  </a:cubicBezTo>
                  <a:cubicBezTo>
                    <a:pt x="17867" y="18368"/>
                    <a:pt x="17832" y="18434"/>
                    <a:pt x="17832" y="18547"/>
                  </a:cubicBezTo>
                  <a:cubicBezTo>
                    <a:pt x="17591" y="18322"/>
                    <a:pt x="17770" y="18077"/>
                    <a:pt x="17817" y="18077"/>
                  </a:cubicBezTo>
                  <a:close/>
                  <a:moveTo>
                    <a:pt x="20132" y="18481"/>
                  </a:moveTo>
                  <a:cubicBezTo>
                    <a:pt x="20132" y="18496"/>
                    <a:pt x="20147" y="18496"/>
                    <a:pt x="20163" y="18496"/>
                  </a:cubicBezTo>
                  <a:cubicBezTo>
                    <a:pt x="20163" y="18531"/>
                    <a:pt x="20147" y="18547"/>
                    <a:pt x="20132" y="18547"/>
                  </a:cubicBezTo>
                  <a:cubicBezTo>
                    <a:pt x="20116" y="18547"/>
                    <a:pt x="20101" y="18516"/>
                    <a:pt x="20132" y="18481"/>
                  </a:cubicBezTo>
                  <a:close/>
                  <a:moveTo>
                    <a:pt x="3399" y="18384"/>
                  </a:moveTo>
                  <a:cubicBezTo>
                    <a:pt x="3496" y="18399"/>
                    <a:pt x="3690" y="18434"/>
                    <a:pt x="3640" y="18516"/>
                  </a:cubicBezTo>
                  <a:cubicBezTo>
                    <a:pt x="3609" y="18547"/>
                    <a:pt x="3578" y="18562"/>
                    <a:pt x="3527" y="18562"/>
                  </a:cubicBezTo>
                  <a:cubicBezTo>
                    <a:pt x="3461" y="18562"/>
                    <a:pt x="3399" y="18496"/>
                    <a:pt x="3399" y="18384"/>
                  </a:cubicBezTo>
                  <a:close/>
                  <a:moveTo>
                    <a:pt x="21522" y="18465"/>
                  </a:moveTo>
                  <a:cubicBezTo>
                    <a:pt x="21557" y="18465"/>
                    <a:pt x="21604" y="18481"/>
                    <a:pt x="21654" y="18496"/>
                  </a:cubicBezTo>
                  <a:cubicBezTo>
                    <a:pt x="21716" y="18531"/>
                    <a:pt x="21767" y="18547"/>
                    <a:pt x="21813" y="18547"/>
                  </a:cubicBezTo>
                  <a:lnTo>
                    <a:pt x="21833" y="18547"/>
                  </a:lnTo>
                  <a:cubicBezTo>
                    <a:pt x="21767" y="18562"/>
                    <a:pt x="21716" y="18578"/>
                    <a:pt x="21670" y="18578"/>
                  </a:cubicBezTo>
                  <a:cubicBezTo>
                    <a:pt x="21588" y="18578"/>
                    <a:pt x="21522" y="18562"/>
                    <a:pt x="21460" y="18547"/>
                  </a:cubicBezTo>
                  <a:cubicBezTo>
                    <a:pt x="21460" y="18481"/>
                    <a:pt x="21491" y="18465"/>
                    <a:pt x="21522" y="18465"/>
                  </a:cubicBezTo>
                  <a:close/>
                  <a:moveTo>
                    <a:pt x="20229" y="18613"/>
                  </a:moveTo>
                  <a:lnTo>
                    <a:pt x="20229" y="18644"/>
                  </a:lnTo>
                  <a:lnTo>
                    <a:pt x="20213" y="18644"/>
                  </a:lnTo>
                  <a:lnTo>
                    <a:pt x="20213" y="18629"/>
                  </a:lnTo>
                  <a:lnTo>
                    <a:pt x="20229" y="18613"/>
                  </a:lnTo>
                  <a:close/>
                  <a:moveTo>
                    <a:pt x="17203" y="18644"/>
                  </a:moveTo>
                  <a:cubicBezTo>
                    <a:pt x="17198" y="18667"/>
                    <a:pt x="17198" y="18687"/>
                    <a:pt x="17203" y="18704"/>
                  </a:cubicBezTo>
                  <a:lnTo>
                    <a:pt x="17203" y="18704"/>
                  </a:lnTo>
                  <a:lnTo>
                    <a:pt x="17203" y="18644"/>
                  </a:lnTo>
                  <a:close/>
                  <a:moveTo>
                    <a:pt x="3803" y="18594"/>
                  </a:moveTo>
                  <a:cubicBezTo>
                    <a:pt x="3834" y="18629"/>
                    <a:pt x="3966" y="18613"/>
                    <a:pt x="3916" y="18675"/>
                  </a:cubicBezTo>
                  <a:cubicBezTo>
                    <a:pt x="3900" y="18691"/>
                    <a:pt x="3885" y="18710"/>
                    <a:pt x="3869" y="18710"/>
                  </a:cubicBezTo>
                  <a:cubicBezTo>
                    <a:pt x="3819" y="18710"/>
                    <a:pt x="3772" y="18660"/>
                    <a:pt x="3803" y="18594"/>
                  </a:cubicBezTo>
                  <a:close/>
                  <a:moveTo>
                    <a:pt x="17560" y="18691"/>
                  </a:moveTo>
                  <a:lnTo>
                    <a:pt x="17560" y="18710"/>
                  </a:lnTo>
                  <a:cubicBezTo>
                    <a:pt x="17560" y="18710"/>
                    <a:pt x="17541" y="18710"/>
                    <a:pt x="17541" y="18726"/>
                  </a:cubicBezTo>
                  <a:lnTo>
                    <a:pt x="17541" y="18691"/>
                  </a:lnTo>
                  <a:close/>
                  <a:moveTo>
                    <a:pt x="18011" y="18613"/>
                  </a:moveTo>
                  <a:cubicBezTo>
                    <a:pt x="18046" y="18613"/>
                    <a:pt x="18093" y="18644"/>
                    <a:pt x="18108" y="18726"/>
                  </a:cubicBezTo>
                  <a:lnTo>
                    <a:pt x="18011" y="18726"/>
                  </a:lnTo>
                  <a:cubicBezTo>
                    <a:pt x="17964" y="18726"/>
                    <a:pt x="17949" y="18726"/>
                    <a:pt x="17929" y="18675"/>
                  </a:cubicBezTo>
                  <a:cubicBezTo>
                    <a:pt x="17949" y="18629"/>
                    <a:pt x="17980" y="18613"/>
                    <a:pt x="18011" y="18613"/>
                  </a:cubicBezTo>
                  <a:close/>
                  <a:moveTo>
                    <a:pt x="18434" y="18629"/>
                  </a:moveTo>
                  <a:cubicBezTo>
                    <a:pt x="18481" y="18629"/>
                    <a:pt x="18512" y="18644"/>
                    <a:pt x="18512" y="18710"/>
                  </a:cubicBezTo>
                  <a:cubicBezTo>
                    <a:pt x="18450" y="18741"/>
                    <a:pt x="18384" y="18757"/>
                    <a:pt x="18337" y="18757"/>
                  </a:cubicBezTo>
                  <a:cubicBezTo>
                    <a:pt x="18271" y="18757"/>
                    <a:pt x="18221" y="18741"/>
                    <a:pt x="18190" y="18675"/>
                  </a:cubicBezTo>
                  <a:cubicBezTo>
                    <a:pt x="18240" y="18675"/>
                    <a:pt x="18271" y="18675"/>
                    <a:pt x="18318" y="18660"/>
                  </a:cubicBezTo>
                  <a:cubicBezTo>
                    <a:pt x="18368" y="18644"/>
                    <a:pt x="18399" y="18629"/>
                    <a:pt x="18434" y="18629"/>
                  </a:cubicBezTo>
                  <a:close/>
                  <a:moveTo>
                    <a:pt x="4176" y="18741"/>
                  </a:moveTo>
                  <a:cubicBezTo>
                    <a:pt x="4207" y="18741"/>
                    <a:pt x="4207" y="18788"/>
                    <a:pt x="4257" y="18807"/>
                  </a:cubicBezTo>
                  <a:lnTo>
                    <a:pt x="4222" y="18807"/>
                  </a:lnTo>
                  <a:cubicBezTo>
                    <a:pt x="4191" y="18807"/>
                    <a:pt x="4160" y="18788"/>
                    <a:pt x="4141" y="18757"/>
                  </a:cubicBezTo>
                  <a:cubicBezTo>
                    <a:pt x="4141" y="18757"/>
                    <a:pt x="4160" y="18741"/>
                    <a:pt x="4176" y="18741"/>
                  </a:cubicBezTo>
                  <a:close/>
                  <a:moveTo>
                    <a:pt x="19953" y="18434"/>
                  </a:moveTo>
                  <a:cubicBezTo>
                    <a:pt x="20003" y="18578"/>
                    <a:pt x="20003" y="18578"/>
                    <a:pt x="19953" y="18807"/>
                  </a:cubicBezTo>
                  <a:cubicBezTo>
                    <a:pt x="19891" y="18660"/>
                    <a:pt x="19953" y="18562"/>
                    <a:pt x="19953" y="18434"/>
                  </a:cubicBezTo>
                  <a:close/>
                  <a:moveTo>
                    <a:pt x="20229" y="18772"/>
                  </a:moveTo>
                  <a:lnTo>
                    <a:pt x="20229" y="18788"/>
                  </a:lnTo>
                  <a:lnTo>
                    <a:pt x="20229" y="18807"/>
                  </a:lnTo>
                  <a:cubicBezTo>
                    <a:pt x="20213" y="18807"/>
                    <a:pt x="20198" y="18788"/>
                    <a:pt x="20229" y="18772"/>
                  </a:cubicBezTo>
                  <a:close/>
                  <a:moveTo>
                    <a:pt x="17704" y="18613"/>
                  </a:moveTo>
                  <a:lnTo>
                    <a:pt x="17704" y="18613"/>
                  </a:lnTo>
                  <a:cubicBezTo>
                    <a:pt x="17832" y="18660"/>
                    <a:pt x="17817" y="18741"/>
                    <a:pt x="17801" y="18854"/>
                  </a:cubicBezTo>
                  <a:cubicBezTo>
                    <a:pt x="17673" y="18726"/>
                    <a:pt x="17673" y="18726"/>
                    <a:pt x="17704" y="18613"/>
                  </a:cubicBezTo>
                  <a:close/>
                  <a:moveTo>
                    <a:pt x="17541" y="18869"/>
                  </a:moveTo>
                  <a:lnTo>
                    <a:pt x="17541" y="18885"/>
                  </a:lnTo>
                  <a:cubicBezTo>
                    <a:pt x="17541" y="18904"/>
                    <a:pt x="17541" y="18904"/>
                    <a:pt x="17525" y="18920"/>
                  </a:cubicBezTo>
                  <a:cubicBezTo>
                    <a:pt x="17525" y="18904"/>
                    <a:pt x="17525" y="18885"/>
                    <a:pt x="17510" y="18885"/>
                  </a:cubicBezTo>
                  <a:cubicBezTo>
                    <a:pt x="17525" y="18869"/>
                    <a:pt x="17525" y="18869"/>
                    <a:pt x="17541" y="18869"/>
                  </a:cubicBezTo>
                  <a:close/>
                  <a:moveTo>
                    <a:pt x="21977" y="18904"/>
                  </a:moveTo>
                  <a:cubicBezTo>
                    <a:pt x="21977" y="18920"/>
                    <a:pt x="21961" y="18920"/>
                    <a:pt x="21961" y="18935"/>
                  </a:cubicBezTo>
                  <a:lnTo>
                    <a:pt x="21930" y="18935"/>
                  </a:lnTo>
                  <a:cubicBezTo>
                    <a:pt x="21946" y="18920"/>
                    <a:pt x="21946" y="18904"/>
                    <a:pt x="21961" y="18904"/>
                  </a:cubicBezTo>
                  <a:close/>
                  <a:moveTo>
                    <a:pt x="19662" y="18854"/>
                  </a:moveTo>
                  <a:cubicBezTo>
                    <a:pt x="19697" y="18854"/>
                    <a:pt x="19728" y="18904"/>
                    <a:pt x="19677" y="18951"/>
                  </a:cubicBezTo>
                  <a:cubicBezTo>
                    <a:pt x="19646" y="18935"/>
                    <a:pt x="19631" y="18920"/>
                    <a:pt x="19615" y="18904"/>
                  </a:cubicBezTo>
                  <a:cubicBezTo>
                    <a:pt x="19631" y="18869"/>
                    <a:pt x="19646" y="18854"/>
                    <a:pt x="19662" y="18854"/>
                  </a:cubicBezTo>
                  <a:close/>
                  <a:moveTo>
                    <a:pt x="18190" y="18951"/>
                  </a:moveTo>
                  <a:lnTo>
                    <a:pt x="18190" y="18966"/>
                  </a:lnTo>
                  <a:lnTo>
                    <a:pt x="18174" y="18966"/>
                  </a:lnTo>
                  <a:lnTo>
                    <a:pt x="18174" y="18951"/>
                  </a:lnTo>
                  <a:close/>
                  <a:moveTo>
                    <a:pt x="2801" y="18108"/>
                  </a:moveTo>
                  <a:cubicBezTo>
                    <a:pt x="2898" y="18159"/>
                    <a:pt x="3123" y="18205"/>
                    <a:pt x="3123" y="18337"/>
                  </a:cubicBezTo>
                  <a:lnTo>
                    <a:pt x="3092" y="18337"/>
                  </a:lnTo>
                  <a:cubicBezTo>
                    <a:pt x="3108" y="18434"/>
                    <a:pt x="3205" y="18516"/>
                    <a:pt x="3170" y="18613"/>
                  </a:cubicBezTo>
                  <a:cubicBezTo>
                    <a:pt x="3251" y="18675"/>
                    <a:pt x="3333" y="18726"/>
                    <a:pt x="3415" y="18788"/>
                  </a:cubicBezTo>
                  <a:cubicBezTo>
                    <a:pt x="3446" y="18757"/>
                    <a:pt x="3496" y="18726"/>
                    <a:pt x="3543" y="18691"/>
                  </a:cubicBezTo>
                  <a:cubicBezTo>
                    <a:pt x="3675" y="18710"/>
                    <a:pt x="3869" y="18757"/>
                    <a:pt x="3916" y="18904"/>
                  </a:cubicBezTo>
                  <a:cubicBezTo>
                    <a:pt x="3850" y="19001"/>
                    <a:pt x="3772" y="19032"/>
                    <a:pt x="3655" y="19032"/>
                  </a:cubicBezTo>
                  <a:cubicBezTo>
                    <a:pt x="3317" y="19032"/>
                    <a:pt x="2816" y="18675"/>
                    <a:pt x="2572" y="18531"/>
                  </a:cubicBezTo>
                  <a:cubicBezTo>
                    <a:pt x="2638" y="18531"/>
                    <a:pt x="2704" y="18516"/>
                    <a:pt x="2781" y="18496"/>
                  </a:cubicBezTo>
                  <a:cubicBezTo>
                    <a:pt x="2766" y="18419"/>
                    <a:pt x="2750" y="18353"/>
                    <a:pt x="2735" y="18287"/>
                  </a:cubicBezTo>
                  <a:cubicBezTo>
                    <a:pt x="2832" y="18256"/>
                    <a:pt x="2719" y="18159"/>
                    <a:pt x="2801" y="18108"/>
                  </a:cubicBezTo>
                  <a:close/>
                  <a:moveTo>
                    <a:pt x="17316" y="18920"/>
                  </a:moveTo>
                  <a:cubicBezTo>
                    <a:pt x="17366" y="19001"/>
                    <a:pt x="17366" y="19001"/>
                    <a:pt x="17316" y="19079"/>
                  </a:cubicBezTo>
                  <a:lnTo>
                    <a:pt x="17316" y="18920"/>
                  </a:lnTo>
                  <a:close/>
                  <a:moveTo>
                    <a:pt x="18384" y="19048"/>
                  </a:moveTo>
                  <a:cubicBezTo>
                    <a:pt x="18399" y="19064"/>
                    <a:pt x="18399" y="19064"/>
                    <a:pt x="18399" y="19079"/>
                  </a:cubicBezTo>
                  <a:cubicBezTo>
                    <a:pt x="18384" y="19079"/>
                    <a:pt x="18368" y="19079"/>
                    <a:pt x="18368" y="19048"/>
                  </a:cubicBezTo>
                  <a:close/>
                  <a:moveTo>
                    <a:pt x="19937" y="18966"/>
                  </a:moveTo>
                  <a:cubicBezTo>
                    <a:pt x="19953" y="19001"/>
                    <a:pt x="20003" y="19032"/>
                    <a:pt x="19969" y="19079"/>
                  </a:cubicBezTo>
                  <a:lnTo>
                    <a:pt x="19953" y="19079"/>
                  </a:lnTo>
                  <a:cubicBezTo>
                    <a:pt x="19906" y="19079"/>
                    <a:pt x="19871" y="18982"/>
                    <a:pt x="19937" y="18966"/>
                  </a:cubicBezTo>
                  <a:close/>
                  <a:moveTo>
                    <a:pt x="3834" y="19098"/>
                  </a:moveTo>
                  <a:cubicBezTo>
                    <a:pt x="3850" y="19098"/>
                    <a:pt x="3850" y="19114"/>
                    <a:pt x="3869" y="19114"/>
                  </a:cubicBezTo>
                  <a:cubicBezTo>
                    <a:pt x="3850" y="19114"/>
                    <a:pt x="3850" y="19130"/>
                    <a:pt x="3834" y="19130"/>
                  </a:cubicBezTo>
                  <a:cubicBezTo>
                    <a:pt x="3834" y="19130"/>
                    <a:pt x="3819" y="19130"/>
                    <a:pt x="3819" y="19114"/>
                  </a:cubicBezTo>
                  <a:cubicBezTo>
                    <a:pt x="3819" y="19098"/>
                    <a:pt x="3834" y="19098"/>
                    <a:pt x="3834" y="19098"/>
                  </a:cubicBezTo>
                  <a:close/>
                  <a:moveTo>
                    <a:pt x="21444" y="19064"/>
                  </a:moveTo>
                  <a:cubicBezTo>
                    <a:pt x="21460" y="19079"/>
                    <a:pt x="21460" y="19098"/>
                    <a:pt x="21476" y="19098"/>
                  </a:cubicBezTo>
                  <a:cubicBezTo>
                    <a:pt x="21444" y="19114"/>
                    <a:pt x="21425" y="19130"/>
                    <a:pt x="21425" y="19130"/>
                  </a:cubicBezTo>
                  <a:cubicBezTo>
                    <a:pt x="21410" y="19130"/>
                    <a:pt x="21410" y="19098"/>
                    <a:pt x="21444" y="19064"/>
                  </a:cubicBezTo>
                  <a:close/>
                  <a:moveTo>
                    <a:pt x="18966" y="19064"/>
                  </a:moveTo>
                  <a:lnTo>
                    <a:pt x="18966" y="19064"/>
                  </a:lnTo>
                  <a:cubicBezTo>
                    <a:pt x="19032" y="19098"/>
                    <a:pt x="18997" y="19114"/>
                    <a:pt x="18982" y="19145"/>
                  </a:cubicBezTo>
                  <a:cubicBezTo>
                    <a:pt x="18920" y="19130"/>
                    <a:pt x="18951" y="19114"/>
                    <a:pt x="18966" y="19064"/>
                  </a:cubicBezTo>
                  <a:close/>
                  <a:moveTo>
                    <a:pt x="21961" y="19048"/>
                  </a:moveTo>
                  <a:lnTo>
                    <a:pt x="21961" y="19048"/>
                  </a:lnTo>
                  <a:cubicBezTo>
                    <a:pt x="21992" y="19079"/>
                    <a:pt x="21930" y="19145"/>
                    <a:pt x="21879" y="19145"/>
                  </a:cubicBezTo>
                  <a:cubicBezTo>
                    <a:pt x="21879" y="19145"/>
                    <a:pt x="21864" y="19145"/>
                    <a:pt x="21864" y="19130"/>
                  </a:cubicBezTo>
                  <a:cubicBezTo>
                    <a:pt x="21864" y="19079"/>
                    <a:pt x="21911" y="19064"/>
                    <a:pt x="21961" y="19048"/>
                  </a:cubicBezTo>
                  <a:close/>
                  <a:moveTo>
                    <a:pt x="17964" y="19079"/>
                  </a:moveTo>
                  <a:cubicBezTo>
                    <a:pt x="17964" y="19130"/>
                    <a:pt x="17949" y="19145"/>
                    <a:pt x="17949" y="19176"/>
                  </a:cubicBezTo>
                  <a:lnTo>
                    <a:pt x="17949" y="19176"/>
                  </a:lnTo>
                  <a:cubicBezTo>
                    <a:pt x="17949" y="19145"/>
                    <a:pt x="17929" y="19114"/>
                    <a:pt x="17964" y="19079"/>
                  </a:cubicBezTo>
                  <a:close/>
                  <a:moveTo>
                    <a:pt x="17331" y="19211"/>
                  </a:moveTo>
                  <a:cubicBezTo>
                    <a:pt x="17347" y="19211"/>
                    <a:pt x="17347" y="19227"/>
                    <a:pt x="17347" y="19242"/>
                  </a:cubicBezTo>
                  <a:cubicBezTo>
                    <a:pt x="17331" y="19227"/>
                    <a:pt x="17316" y="19227"/>
                    <a:pt x="17316" y="19227"/>
                  </a:cubicBezTo>
                  <a:lnTo>
                    <a:pt x="17316" y="19211"/>
                  </a:lnTo>
                  <a:close/>
                  <a:moveTo>
                    <a:pt x="17720" y="19064"/>
                  </a:moveTo>
                  <a:cubicBezTo>
                    <a:pt x="17720" y="19114"/>
                    <a:pt x="17720" y="19176"/>
                    <a:pt x="17704" y="19242"/>
                  </a:cubicBezTo>
                  <a:cubicBezTo>
                    <a:pt x="17591" y="19161"/>
                    <a:pt x="17720" y="19114"/>
                    <a:pt x="17720" y="19064"/>
                  </a:cubicBezTo>
                  <a:close/>
                  <a:moveTo>
                    <a:pt x="4044" y="19176"/>
                  </a:moveTo>
                  <a:cubicBezTo>
                    <a:pt x="4094" y="19176"/>
                    <a:pt x="4125" y="19211"/>
                    <a:pt x="4238" y="19293"/>
                  </a:cubicBezTo>
                  <a:cubicBezTo>
                    <a:pt x="4207" y="19308"/>
                    <a:pt x="4191" y="19308"/>
                    <a:pt x="4176" y="19308"/>
                  </a:cubicBezTo>
                  <a:cubicBezTo>
                    <a:pt x="4079" y="19308"/>
                    <a:pt x="4013" y="19258"/>
                    <a:pt x="3966" y="19196"/>
                  </a:cubicBezTo>
                  <a:cubicBezTo>
                    <a:pt x="3997" y="19196"/>
                    <a:pt x="4028" y="19176"/>
                    <a:pt x="4044" y="19176"/>
                  </a:cubicBezTo>
                  <a:close/>
                  <a:moveTo>
                    <a:pt x="17980" y="19176"/>
                  </a:moveTo>
                  <a:cubicBezTo>
                    <a:pt x="18077" y="19176"/>
                    <a:pt x="18174" y="19293"/>
                    <a:pt x="18061" y="19355"/>
                  </a:cubicBezTo>
                  <a:cubicBezTo>
                    <a:pt x="18011" y="19293"/>
                    <a:pt x="17980" y="19242"/>
                    <a:pt x="17949" y="19176"/>
                  </a:cubicBezTo>
                  <a:close/>
                  <a:moveTo>
                    <a:pt x="19161" y="19273"/>
                  </a:moveTo>
                  <a:cubicBezTo>
                    <a:pt x="19161" y="19293"/>
                    <a:pt x="19176" y="19308"/>
                    <a:pt x="19192" y="19324"/>
                  </a:cubicBezTo>
                  <a:cubicBezTo>
                    <a:pt x="19176" y="19339"/>
                    <a:pt x="19145" y="19355"/>
                    <a:pt x="19130" y="19370"/>
                  </a:cubicBezTo>
                  <a:cubicBezTo>
                    <a:pt x="19095" y="19324"/>
                    <a:pt x="19130" y="19308"/>
                    <a:pt x="19161" y="19273"/>
                  </a:cubicBezTo>
                  <a:close/>
                  <a:moveTo>
                    <a:pt x="19840" y="19242"/>
                  </a:moveTo>
                  <a:cubicBezTo>
                    <a:pt x="19937" y="19242"/>
                    <a:pt x="19988" y="19273"/>
                    <a:pt x="19969" y="19390"/>
                  </a:cubicBezTo>
                  <a:cubicBezTo>
                    <a:pt x="19825" y="19355"/>
                    <a:pt x="19646" y="19339"/>
                    <a:pt x="19483" y="19339"/>
                  </a:cubicBezTo>
                  <a:lnTo>
                    <a:pt x="19405" y="19339"/>
                  </a:lnTo>
                  <a:lnTo>
                    <a:pt x="19405" y="19324"/>
                  </a:lnTo>
                  <a:cubicBezTo>
                    <a:pt x="19452" y="19324"/>
                    <a:pt x="19533" y="19308"/>
                    <a:pt x="19615" y="19273"/>
                  </a:cubicBezTo>
                  <a:cubicBezTo>
                    <a:pt x="19697" y="19258"/>
                    <a:pt x="19774" y="19242"/>
                    <a:pt x="19840" y="19242"/>
                  </a:cubicBezTo>
                  <a:close/>
                  <a:moveTo>
                    <a:pt x="18399" y="19293"/>
                  </a:moveTo>
                  <a:cubicBezTo>
                    <a:pt x="18399" y="19293"/>
                    <a:pt x="18415" y="19293"/>
                    <a:pt x="18450" y="19308"/>
                  </a:cubicBezTo>
                  <a:cubicBezTo>
                    <a:pt x="18465" y="19390"/>
                    <a:pt x="18384" y="19405"/>
                    <a:pt x="18353" y="19452"/>
                  </a:cubicBezTo>
                  <a:cubicBezTo>
                    <a:pt x="18337" y="19390"/>
                    <a:pt x="18337" y="19293"/>
                    <a:pt x="18399" y="19293"/>
                  </a:cubicBezTo>
                  <a:close/>
                  <a:moveTo>
                    <a:pt x="21281" y="19467"/>
                  </a:moveTo>
                  <a:lnTo>
                    <a:pt x="21297" y="19487"/>
                  </a:lnTo>
                  <a:lnTo>
                    <a:pt x="21281" y="19487"/>
                  </a:lnTo>
                  <a:lnTo>
                    <a:pt x="21281" y="19467"/>
                  </a:lnTo>
                  <a:close/>
                  <a:moveTo>
                    <a:pt x="20198" y="19405"/>
                  </a:moveTo>
                  <a:cubicBezTo>
                    <a:pt x="20213" y="19405"/>
                    <a:pt x="20244" y="19421"/>
                    <a:pt x="20279" y="19452"/>
                  </a:cubicBezTo>
                  <a:cubicBezTo>
                    <a:pt x="20279" y="19467"/>
                    <a:pt x="20260" y="19487"/>
                    <a:pt x="20260" y="19502"/>
                  </a:cubicBezTo>
                  <a:lnTo>
                    <a:pt x="20229" y="19502"/>
                  </a:lnTo>
                  <a:cubicBezTo>
                    <a:pt x="20182" y="19502"/>
                    <a:pt x="20147" y="19467"/>
                    <a:pt x="20147" y="19452"/>
                  </a:cubicBezTo>
                  <a:cubicBezTo>
                    <a:pt x="20147" y="19421"/>
                    <a:pt x="20163" y="19405"/>
                    <a:pt x="20198" y="19405"/>
                  </a:cubicBezTo>
                  <a:close/>
                  <a:moveTo>
                    <a:pt x="8510" y="19518"/>
                  </a:moveTo>
                  <a:cubicBezTo>
                    <a:pt x="8510" y="19534"/>
                    <a:pt x="8510" y="19549"/>
                    <a:pt x="8495" y="19565"/>
                  </a:cubicBezTo>
                  <a:cubicBezTo>
                    <a:pt x="8464" y="19549"/>
                    <a:pt x="8495" y="19534"/>
                    <a:pt x="8495" y="19518"/>
                  </a:cubicBezTo>
                  <a:close/>
                  <a:moveTo>
                    <a:pt x="3399" y="19211"/>
                  </a:moveTo>
                  <a:cubicBezTo>
                    <a:pt x="3461" y="19242"/>
                    <a:pt x="3543" y="19273"/>
                    <a:pt x="3609" y="19308"/>
                  </a:cubicBezTo>
                  <a:lnTo>
                    <a:pt x="3609" y="19600"/>
                  </a:lnTo>
                  <a:lnTo>
                    <a:pt x="3578" y="19600"/>
                  </a:lnTo>
                  <a:cubicBezTo>
                    <a:pt x="3399" y="19600"/>
                    <a:pt x="3415" y="19502"/>
                    <a:pt x="3317" y="19390"/>
                  </a:cubicBezTo>
                  <a:cubicBezTo>
                    <a:pt x="3267" y="19339"/>
                    <a:pt x="3383" y="19273"/>
                    <a:pt x="3399" y="19211"/>
                  </a:cubicBezTo>
                  <a:close/>
                  <a:moveTo>
                    <a:pt x="18997" y="19293"/>
                  </a:moveTo>
                  <a:lnTo>
                    <a:pt x="18997" y="19615"/>
                  </a:lnTo>
                  <a:cubicBezTo>
                    <a:pt x="18966" y="19452"/>
                    <a:pt x="18772" y="19355"/>
                    <a:pt x="18997" y="19293"/>
                  </a:cubicBezTo>
                  <a:close/>
                  <a:moveTo>
                    <a:pt x="4176" y="19502"/>
                  </a:moveTo>
                  <a:cubicBezTo>
                    <a:pt x="4207" y="19502"/>
                    <a:pt x="4238" y="19518"/>
                    <a:pt x="4257" y="19565"/>
                  </a:cubicBezTo>
                  <a:cubicBezTo>
                    <a:pt x="4222" y="19600"/>
                    <a:pt x="4191" y="19615"/>
                    <a:pt x="4160" y="19631"/>
                  </a:cubicBezTo>
                  <a:cubicBezTo>
                    <a:pt x="4044" y="19584"/>
                    <a:pt x="4110" y="19502"/>
                    <a:pt x="4176" y="19502"/>
                  </a:cubicBezTo>
                  <a:close/>
                  <a:moveTo>
                    <a:pt x="4498" y="19615"/>
                  </a:moveTo>
                  <a:cubicBezTo>
                    <a:pt x="4514" y="19615"/>
                    <a:pt x="4529" y="19631"/>
                    <a:pt x="4529" y="19681"/>
                  </a:cubicBezTo>
                  <a:lnTo>
                    <a:pt x="4498" y="19681"/>
                  </a:lnTo>
                  <a:cubicBezTo>
                    <a:pt x="4483" y="19681"/>
                    <a:pt x="4467" y="19662"/>
                    <a:pt x="4432" y="19631"/>
                  </a:cubicBezTo>
                  <a:cubicBezTo>
                    <a:pt x="4467" y="19615"/>
                    <a:pt x="4483" y="19615"/>
                    <a:pt x="4498" y="19615"/>
                  </a:cubicBezTo>
                  <a:close/>
                  <a:moveTo>
                    <a:pt x="3916" y="19646"/>
                  </a:moveTo>
                  <a:cubicBezTo>
                    <a:pt x="3966" y="19697"/>
                    <a:pt x="3966" y="19712"/>
                    <a:pt x="3916" y="19743"/>
                  </a:cubicBezTo>
                  <a:cubicBezTo>
                    <a:pt x="3869" y="19712"/>
                    <a:pt x="3850" y="19697"/>
                    <a:pt x="3916" y="19646"/>
                  </a:cubicBezTo>
                  <a:close/>
                  <a:moveTo>
                    <a:pt x="3333" y="19646"/>
                  </a:moveTo>
                  <a:cubicBezTo>
                    <a:pt x="3415" y="19681"/>
                    <a:pt x="3446" y="19712"/>
                    <a:pt x="3481" y="19728"/>
                  </a:cubicBezTo>
                  <a:cubicBezTo>
                    <a:pt x="3461" y="19743"/>
                    <a:pt x="3446" y="19759"/>
                    <a:pt x="3415" y="19759"/>
                  </a:cubicBezTo>
                  <a:cubicBezTo>
                    <a:pt x="3383" y="19759"/>
                    <a:pt x="3364" y="19728"/>
                    <a:pt x="3333" y="19646"/>
                  </a:cubicBezTo>
                  <a:close/>
                  <a:moveTo>
                    <a:pt x="18353" y="19467"/>
                  </a:moveTo>
                  <a:cubicBezTo>
                    <a:pt x="18399" y="19549"/>
                    <a:pt x="18450" y="19615"/>
                    <a:pt x="18562" y="19631"/>
                  </a:cubicBezTo>
                  <a:cubicBezTo>
                    <a:pt x="18496" y="19712"/>
                    <a:pt x="18434" y="19743"/>
                    <a:pt x="18337" y="19778"/>
                  </a:cubicBezTo>
                  <a:cubicBezTo>
                    <a:pt x="18302" y="19697"/>
                    <a:pt x="18271" y="19600"/>
                    <a:pt x="18240" y="19487"/>
                  </a:cubicBezTo>
                  <a:cubicBezTo>
                    <a:pt x="18287" y="19487"/>
                    <a:pt x="18318" y="19467"/>
                    <a:pt x="18353" y="19467"/>
                  </a:cubicBezTo>
                  <a:close/>
                  <a:moveTo>
                    <a:pt x="18531" y="19809"/>
                  </a:moveTo>
                  <a:lnTo>
                    <a:pt x="18531" y="19825"/>
                  </a:lnTo>
                  <a:lnTo>
                    <a:pt x="18531" y="19840"/>
                  </a:lnTo>
                  <a:cubicBezTo>
                    <a:pt x="18531" y="19840"/>
                    <a:pt x="18512" y="19840"/>
                    <a:pt x="18512" y="19825"/>
                  </a:cubicBezTo>
                  <a:cubicBezTo>
                    <a:pt x="18512" y="19825"/>
                    <a:pt x="18512" y="19809"/>
                    <a:pt x="18531" y="19809"/>
                  </a:cubicBezTo>
                  <a:close/>
                  <a:moveTo>
                    <a:pt x="8433" y="19809"/>
                  </a:moveTo>
                  <a:cubicBezTo>
                    <a:pt x="8448" y="19809"/>
                    <a:pt x="8464" y="19825"/>
                    <a:pt x="8479" y="19825"/>
                  </a:cubicBezTo>
                  <a:lnTo>
                    <a:pt x="8448" y="19856"/>
                  </a:lnTo>
                  <a:cubicBezTo>
                    <a:pt x="8433" y="19856"/>
                    <a:pt x="8413" y="19840"/>
                    <a:pt x="8398" y="19825"/>
                  </a:cubicBezTo>
                  <a:cubicBezTo>
                    <a:pt x="8413" y="19825"/>
                    <a:pt x="8433" y="19809"/>
                    <a:pt x="8433" y="19809"/>
                  </a:cubicBezTo>
                  <a:close/>
                  <a:moveTo>
                    <a:pt x="4063" y="19794"/>
                  </a:moveTo>
                  <a:cubicBezTo>
                    <a:pt x="4110" y="19794"/>
                    <a:pt x="4176" y="19840"/>
                    <a:pt x="4222" y="19891"/>
                  </a:cubicBezTo>
                  <a:lnTo>
                    <a:pt x="4079" y="19891"/>
                  </a:lnTo>
                  <a:cubicBezTo>
                    <a:pt x="4044" y="19891"/>
                    <a:pt x="4013" y="19891"/>
                    <a:pt x="3997" y="19840"/>
                  </a:cubicBezTo>
                  <a:cubicBezTo>
                    <a:pt x="4013" y="19809"/>
                    <a:pt x="4028" y="19794"/>
                    <a:pt x="4063" y="19794"/>
                  </a:cubicBezTo>
                  <a:close/>
                  <a:moveTo>
                    <a:pt x="18124" y="19875"/>
                  </a:moveTo>
                  <a:lnTo>
                    <a:pt x="18143" y="19891"/>
                  </a:lnTo>
                  <a:lnTo>
                    <a:pt x="18124" y="19906"/>
                  </a:lnTo>
                  <a:lnTo>
                    <a:pt x="18124" y="19875"/>
                  </a:lnTo>
                  <a:close/>
                  <a:moveTo>
                    <a:pt x="18368" y="19906"/>
                  </a:moveTo>
                  <a:cubicBezTo>
                    <a:pt x="18368" y="19922"/>
                    <a:pt x="18384" y="19922"/>
                    <a:pt x="18399" y="19937"/>
                  </a:cubicBezTo>
                  <a:cubicBezTo>
                    <a:pt x="18384" y="19937"/>
                    <a:pt x="18368" y="19953"/>
                    <a:pt x="18353" y="19953"/>
                  </a:cubicBezTo>
                  <a:cubicBezTo>
                    <a:pt x="18353" y="19937"/>
                    <a:pt x="18353" y="19922"/>
                    <a:pt x="18368" y="19906"/>
                  </a:cubicBezTo>
                  <a:close/>
                  <a:moveTo>
                    <a:pt x="4370" y="19906"/>
                  </a:moveTo>
                  <a:cubicBezTo>
                    <a:pt x="4386" y="19906"/>
                    <a:pt x="4401" y="19922"/>
                    <a:pt x="4432" y="19937"/>
                  </a:cubicBezTo>
                  <a:cubicBezTo>
                    <a:pt x="4417" y="19972"/>
                    <a:pt x="4401" y="19972"/>
                    <a:pt x="4386" y="19972"/>
                  </a:cubicBezTo>
                  <a:cubicBezTo>
                    <a:pt x="4370" y="19972"/>
                    <a:pt x="4355" y="19953"/>
                    <a:pt x="4335" y="19953"/>
                  </a:cubicBezTo>
                  <a:cubicBezTo>
                    <a:pt x="4355" y="19922"/>
                    <a:pt x="4355" y="19906"/>
                    <a:pt x="4370" y="19906"/>
                  </a:cubicBezTo>
                  <a:close/>
                  <a:moveTo>
                    <a:pt x="18190" y="19972"/>
                  </a:moveTo>
                  <a:cubicBezTo>
                    <a:pt x="18190" y="19972"/>
                    <a:pt x="18205" y="19988"/>
                    <a:pt x="18205" y="20003"/>
                  </a:cubicBezTo>
                  <a:lnTo>
                    <a:pt x="18159" y="20003"/>
                  </a:lnTo>
                  <a:cubicBezTo>
                    <a:pt x="18159" y="19988"/>
                    <a:pt x="18174" y="19972"/>
                    <a:pt x="18190" y="19972"/>
                  </a:cubicBezTo>
                  <a:close/>
                  <a:moveTo>
                    <a:pt x="20376" y="19856"/>
                  </a:moveTo>
                  <a:lnTo>
                    <a:pt x="20376" y="19856"/>
                  </a:lnTo>
                  <a:cubicBezTo>
                    <a:pt x="20423" y="19906"/>
                    <a:pt x="20407" y="19922"/>
                    <a:pt x="20392" y="20003"/>
                  </a:cubicBezTo>
                  <a:cubicBezTo>
                    <a:pt x="20376" y="19922"/>
                    <a:pt x="20341" y="19906"/>
                    <a:pt x="20376" y="19856"/>
                  </a:cubicBezTo>
                  <a:close/>
                  <a:moveTo>
                    <a:pt x="20551" y="19937"/>
                  </a:moveTo>
                  <a:cubicBezTo>
                    <a:pt x="20551" y="19937"/>
                    <a:pt x="20571" y="19953"/>
                    <a:pt x="20571" y="19972"/>
                  </a:cubicBezTo>
                  <a:cubicBezTo>
                    <a:pt x="20571" y="19988"/>
                    <a:pt x="20551" y="19988"/>
                    <a:pt x="20551" y="20003"/>
                  </a:cubicBezTo>
                  <a:cubicBezTo>
                    <a:pt x="20536" y="19988"/>
                    <a:pt x="20520" y="19972"/>
                    <a:pt x="20520" y="19953"/>
                  </a:cubicBezTo>
                  <a:cubicBezTo>
                    <a:pt x="20520" y="19937"/>
                    <a:pt x="20536" y="19937"/>
                    <a:pt x="20551" y="19937"/>
                  </a:cubicBezTo>
                  <a:close/>
                  <a:moveTo>
                    <a:pt x="3333" y="19922"/>
                  </a:moveTo>
                  <a:cubicBezTo>
                    <a:pt x="3415" y="19922"/>
                    <a:pt x="3481" y="19988"/>
                    <a:pt x="3430" y="20035"/>
                  </a:cubicBezTo>
                  <a:cubicBezTo>
                    <a:pt x="3430" y="20050"/>
                    <a:pt x="3415" y="20050"/>
                    <a:pt x="3415" y="20050"/>
                  </a:cubicBezTo>
                  <a:cubicBezTo>
                    <a:pt x="3364" y="20050"/>
                    <a:pt x="3333" y="19972"/>
                    <a:pt x="3286" y="19937"/>
                  </a:cubicBezTo>
                  <a:cubicBezTo>
                    <a:pt x="3302" y="19922"/>
                    <a:pt x="3317" y="19922"/>
                    <a:pt x="3333" y="19922"/>
                  </a:cubicBezTo>
                  <a:close/>
                  <a:moveTo>
                    <a:pt x="19906" y="19534"/>
                  </a:moveTo>
                  <a:cubicBezTo>
                    <a:pt x="20050" y="19662"/>
                    <a:pt x="19906" y="19906"/>
                    <a:pt x="19906" y="20085"/>
                  </a:cubicBezTo>
                  <a:lnTo>
                    <a:pt x="19906" y="19534"/>
                  </a:lnTo>
                  <a:close/>
                  <a:moveTo>
                    <a:pt x="18726" y="19681"/>
                  </a:moveTo>
                  <a:cubicBezTo>
                    <a:pt x="18757" y="19681"/>
                    <a:pt x="18772" y="19728"/>
                    <a:pt x="18823" y="19728"/>
                  </a:cubicBezTo>
                  <a:cubicBezTo>
                    <a:pt x="18823" y="19728"/>
                    <a:pt x="18838" y="19728"/>
                    <a:pt x="18854" y="19712"/>
                  </a:cubicBezTo>
                  <a:cubicBezTo>
                    <a:pt x="18900" y="19728"/>
                    <a:pt x="18935" y="19743"/>
                    <a:pt x="18997" y="19778"/>
                  </a:cubicBezTo>
                  <a:cubicBezTo>
                    <a:pt x="18935" y="19906"/>
                    <a:pt x="19064" y="20035"/>
                    <a:pt x="18982" y="20167"/>
                  </a:cubicBezTo>
                  <a:cubicBezTo>
                    <a:pt x="18885" y="20070"/>
                    <a:pt x="18838" y="19856"/>
                    <a:pt x="18854" y="19728"/>
                  </a:cubicBezTo>
                  <a:lnTo>
                    <a:pt x="18854" y="19728"/>
                  </a:lnTo>
                  <a:cubicBezTo>
                    <a:pt x="18823" y="19759"/>
                    <a:pt x="18772" y="19778"/>
                    <a:pt x="18726" y="19778"/>
                  </a:cubicBezTo>
                  <a:cubicBezTo>
                    <a:pt x="18644" y="19778"/>
                    <a:pt x="18578" y="19712"/>
                    <a:pt x="18726" y="19681"/>
                  </a:cubicBezTo>
                  <a:close/>
                  <a:moveTo>
                    <a:pt x="20520" y="19565"/>
                  </a:moveTo>
                  <a:cubicBezTo>
                    <a:pt x="20617" y="19565"/>
                    <a:pt x="20730" y="19584"/>
                    <a:pt x="20862" y="19646"/>
                  </a:cubicBezTo>
                  <a:cubicBezTo>
                    <a:pt x="20341" y="19743"/>
                    <a:pt x="20182" y="19502"/>
                    <a:pt x="20244" y="20198"/>
                  </a:cubicBezTo>
                  <a:cubicBezTo>
                    <a:pt x="20101" y="19988"/>
                    <a:pt x="20182" y="19794"/>
                    <a:pt x="20116" y="19615"/>
                  </a:cubicBezTo>
                  <a:cubicBezTo>
                    <a:pt x="20260" y="19584"/>
                    <a:pt x="20392" y="19565"/>
                    <a:pt x="20520" y="19565"/>
                  </a:cubicBezTo>
                  <a:close/>
                  <a:moveTo>
                    <a:pt x="18578" y="19922"/>
                  </a:moveTo>
                  <a:cubicBezTo>
                    <a:pt x="18726" y="20003"/>
                    <a:pt x="18726" y="20116"/>
                    <a:pt x="18706" y="20244"/>
                  </a:cubicBezTo>
                  <a:cubicBezTo>
                    <a:pt x="18644" y="20167"/>
                    <a:pt x="18609" y="20035"/>
                    <a:pt x="18496" y="20019"/>
                  </a:cubicBezTo>
                  <a:cubicBezTo>
                    <a:pt x="18531" y="19988"/>
                    <a:pt x="18547" y="19953"/>
                    <a:pt x="18578" y="19922"/>
                  </a:cubicBezTo>
                  <a:close/>
                  <a:moveTo>
                    <a:pt x="19242" y="20264"/>
                  </a:moveTo>
                  <a:lnTo>
                    <a:pt x="19242" y="20295"/>
                  </a:lnTo>
                  <a:cubicBezTo>
                    <a:pt x="19242" y="20279"/>
                    <a:pt x="19227" y="20279"/>
                    <a:pt x="19242" y="20264"/>
                  </a:cubicBezTo>
                  <a:close/>
                  <a:moveTo>
                    <a:pt x="18823" y="20310"/>
                  </a:moveTo>
                  <a:cubicBezTo>
                    <a:pt x="18854" y="20310"/>
                    <a:pt x="18838" y="20326"/>
                    <a:pt x="18838" y="20341"/>
                  </a:cubicBezTo>
                  <a:cubicBezTo>
                    <a:pt x="18803" y="20326"/>
                    <a:pt x="18823" y="20326"/>
                    <a:pt x="18823" y="20310"/>
                  </a:cubicBezTo>
                  <a:close/>
                  <a:moveTo>
                    <a:pt x="19032" y="20295"/>
                  </a:moveTo>
                  <a:cubicBezTo>
                    <a:pt x="19048" y="20326"/>
                    <a:pt x="19064" y="20341"/>
                    <a:pt x="19032" y="20361"/>
                  </a:cubicBezTo>
                  <a:cubicBezTo>
                    <a:pt x="19032" y="20341"/>
                    <a:pt x="18997" y="20310"/>
                    <a:pt x="19032" y="20295"/>
                  </a:cubicBezTo>
                  <a:close/>
                  <a:moveTo>
                    <a:pt x="3931" y="20213"/>
                  </a:moveTo>
                  <a:cubicBezTo>
                    <a:pt x="3916" y="20310"/>
                    <a:pt x="3916" y="20310"/>
                    <a:pt x="3850" y="20423"/>
                  </a:cubicBezTo>
                  <a:cubicBezTo>
                    <a:pt x="3819" y="20244"/>
                    <a:pt x="3819" y="20244"/>
                    <a:pt x="3931" y="20213"/>
                  </a:cubicBezTo>
                  <a:close/>
                  <a:moveTo>
                    <a:pt x="20229" y="20458"/>
                  </a:moveTo>
                  <a:cubicBezTo>
                    <a:pt x="20229" y="20473"/>
                    <a:pt x="20229" y="20473"/>
                    <a:pt x="20213" y="20473"/>
                  </a:cubicBezTo>
                  <a:lnTo>
                    <a:pt x="20213" y="20458"/>
                  </a:lnTo>
                  <a:close/>
                  <a:moveTo>
                    <a:pt x="19095" y="20489"/>
                  </a:moveTo>
                  <a:lnTo>
                    <a:pt x="19079" y="20505"/>
                  </a:lnTo>
                  <a:cubicBezTo>
                    <a:pt x="19079" y="20505"/>
                    <a:pt x="19079" y="20489"/>
                    <a:pt x="19095" y="20489"/>
                  </a:cubicBezTo>
                  <a:close/>
                  <a:moveTo>
                    <a:pt x="4580" y="20536"/>
                  </a:moveTo>
                  <a:lnTo>
                    <a:pt x="4580" y="20536"/>
                  </a:lnTo>
                  <a:cubicBezTo>
                    <a:pt x="4595" y="20555"/>
                    <a:pt x="4595" y="20571"/>
                    <a:pt x="4564" y="20571"/>
                  </a:cubicBezTo>
                  <a:lnTo>
                    <a:pt x="4564" y="20555"/>
                  </a:lnTo>
                  <a:lnTo>
                    <a:pt x="4580" y="20536"/>
                  </a:lnTo>
                  <a:close/>
                  <a:moveTo>
                    <a:pt x="19969" y="20536"/>
                  </a:moveTo>
                  <a:lnTo>
                    <a:pt x="20003" y="20571"/>
                  </a:lnTo>
                  <a:cubicBezTo>
                    <a:pt x="19988" y="20586"/>
                    <a:pt x="19969" y="20602"/>
                    <a:pt x="19953" y="20602"/>
                  </a:cubicBezTo>
                  <a:cubicBezTo>
                    <a:pt x="19937" y="20571"/>
                    <a:pt x="19937" y="20555"/>
                    <a:pt x="19969" y="20536"/>
                  </a:cubicBezTo>
                  <a:close/>
                  <a:moveTo>
                    <a:pt x="20423" y="20714"/>
                  </a:moveTo>
                  <a:cubicBezTo>
                    <a:pt x="20357" y="20765"/>
                    <a:pt x="20326" y="20780"/>
                    <a:pt x="20295" y="20780"/>
                  </a:cubicBezTo>
                  <a:cubicBezTo>
                    <a:pt x="20260" y="20780"/>
                    <a:pt x="20229" y="20780"/>
                    <a:pt x="20163" y="20749"/>
                  </a:cubicBezTo>
                  <a:cubicBezTo>
                    <a:pt x="20213" y="20714"/>
                    <a:pt x="20244" y="20714"/>
                    <a:pt x="20295" y="20714"/>
                  </a:cubicBezTo>
                  <a:close/>
                  <a:moveTo>
                    <a:pt x="19615" y="19697"/>
                  </a:moveTo>
                  <a:lnTo>
                    <a:pt x="19615" y="19697"/>
                  </a:lnTo>
                  <a:cubicBezTo>
                    <a:pt x="19774" y="20035"/>
                    <a:pt x="19662" y="20458"/>
                    <a:pt x="19712" y="20827"/>
                  </a:cubicBezTo>
                  <a:cubicBezTo>
                    <a:pt x="19697" y="20846"/>
                    <a:pt x="19677" y="20846"/>
                    <a:pt x="19662" y="20846"/>
                  </a:cubicBezTo>
                  <a:cubicBezTo>
                    <a:pt x="19580" y="20473"/>
                    <a:pt x="19502" y="20070"/>
                    <a:pt x="19615" y="19697"/>
                  </a:cubicBezTo>
                  <a:close/>
                  <a:moveTo>
                    <a:pt x="3916" y="20780"/>
                  </a:moveTo>
                  <a:cubicBezTo>
                    <a:pt x="3916" y="20780"/>
                    <a:pt x="3947" y="20796"/>
                    <a:pt x="3947" y="20862"/>
                  </a:cubicBezTo>
                  <a:lnTo>
                    <a:pt x="4044" y="20862"/>
                  </a:lnTo>
                  <a:lnTo>
                    <a:pt x="4044" y="20877"/>
                  </a:lnTo>
                  <a:cubicBezTo>
                    <a:pt x="4013" y="20877"/>
                    <a:pt x="3982" y="20862"/>
                    <a:pt x="3947" y="20862"/>
                  </a:cubicBezTo>
                  <a:cubicBezTo>
                    <a:pt x="3885" y="20811"/>
                    <a:pt x="3885" y="20780"/>
                    <a:pt x="3916" y="20780"/>
                  </a:cubicBezTo>
                  <a:close/>
                  <a:moveTo>
                    <a:pt x="20003" y="20749"/>
                  </a:moveTo>
                  <a:lnTo>
                    <a:pt x="20003" y="20924"/>
                  </a:lnTo>
                  <a:cubicBezTo>
                    <a:pt x="19937" y="20862"/>
                    <a:pt x="19937" y="20811"/>
                    <a:pt x="20003" y="20749"/>
                  </a:cubicBezTo>
                  <a:close/>
                  <a:moveTo>
                    <a:pt x="7120" y="21072"/>
                  </a:moveTo>
                  <a:cubicBezTo>
                    <a:pt x="7120" y="21087"/>
                    <a:pt x="7120" y="21087"/>
                    <a:pt x="7104" y="21087"/>
                  </a:cubicBezTo>
                  <a:lnTo>
                    <a:pt x="7073" y="21087"/>
                  </a:lnTo>
                  <a:cubicBezTo>
                    <a:pt x="7073" y="21072"/>
                    <a:pt x="7089" y="21072"/>
                    <a:pt x="7089" y="21072"/>
                  </a:cubicBezTo>
                  <a:close/>
                  <a:moveTo>
                    <a:pt x="20003" y="21056"/>
                  </a:moveTo>
                  <a:cubicBezTo>
                    <a:pt x="20035" y="21056"/>
                    <a:pt x="20035" y="21087"/>
                    <a:pt x="20035" y="21103"/>
                  </a:cubicBezTo>
                  <a:cubicBezTo>
                    <a:pt x="20019" y="21087"/>
                    <a:pt x="20003" y="21072"/>
                    <a:pt x="20003" y="21056"/>
                  </a:cubicBezTo>
                  <a:close/>
                  <a:moveTo>
                    <a:pt x="19662" y="21006"/>
                  </a:moveTo>
                  <a:cubicBezTo>
                    <a:pt x="19677" y="21006"/>
                    <a:pt x="19728" y="21021"/>
                    <a:pt x="19759" y="21072"/>
                  </a:cubicBezTo>
                  <a:cubicBezTo>
                    <a:pt x="19712" y="21103"/>
                    <a:pt x="19677" y="21118"/>
                    <a:pt x="19646" y="21138"/>
                  </a:cubicBezTo>
                  <a:cubicBezTo>
                    <a:pt x="19580" y="21072"/>
                    <a:pt x="19600" y="21006"/>
                    <a:pt x="19662" y="21006"/>
                  </a:cubicBezTo>
                  <a:close/>
                  <a:moveTo>
                    <a:pt x="19032" y="21103"/>
                  </a:moveTo>
                  <a:cubicBezTo>
                    <a:pt x="19048" y="21103"/>
                    <a:pt x="19048" y="21138"/>
                    <a:pt x="19048" y="21153"/>
                  </a:cubicBezTo>
                  <a:lnTo>
                    <a:pt x="19017" y="21153"/>
                  </a:lnTo>
                  <a:cubicBezTo>
                    <a:pt x="19017" y="21138"/>
                    <a:pt x="19032" y="21118"/>
                    <a:pt x="19032" y="21103"/>
                  </a:cubicBezTo>
                  <a:close/>
                  <a:moveTo>
                    <a:pt x="3558" y="21169"/>
                  </a:moveTo>
                  <a:cubicBezTo>
                    <a:pt x="3558" y="21169"/>
                    <a:pt x="3578" y="21169"/>
                    <a:pt x="3578" y="21184"/>
                  </a:cubicBezTo>
                  <a:lnTo>
                    <a:pt x="3543" y="21184"/>
                  </a:lnTo>
                  <a:cubicBezTo>
                    <a:pt x="3543" y="21169"/>
                    <a:pt x="3558" y="21169"/>
                    <a:pt x="3558" y="21169"/>
                  </a:cubicBezTo>
                  <a:close/>
                  <a:moveTo>
                    <a:pt x="3997" y="21021"/>
                  </a:moveTo>
                  <a:lnTo>
                    <a:pt x="3997" y="21021"/>
                  </a:lnTo>
                  <a:cubicBezTo>
                    <a:pt x="4028" y="21169"/>
                    <a:pt x="4013" y="21215"/>
                    <a:pt x="3931" y="21215"/>
                  </a:cubicBezTo>
                  <a:cubicBezTo>
                    <a:pt x="3900" y="21215"/>
                    <a:pt x="3885" y="21215"/>
                    <a:pt x="3850" y="21200"/>
                  </a:cubicBezTo>
                  <a:cubicBezTo>
                    <a:pt x="3900" y="21138"/>
                    <a:pt x="3947" y="21087"/>
                    <a:pt x="3997" y="21021"/>
                  </a:cubicBezTo>
                  <a:close/>
                  <a:moveTo>
                    <a:pt x="7104" y="21215"/>
                  </a:moveTo>
                  <a:cubicBezTo>
                    <a:pt x="7120" y="21215"/>
                    <a:pt x="7120" y="21215"/>
                    <a:pt x="7136" y="21235"/>
                  </a:cubicBezTo>
                  <a:cubicBezTo>
                    <a:pt x="7136" y="21250"/>
                    <a:pt x="7120" y="21266"/>
                    <a:pt x="7104" y="21266"/>
                  </a:cubicBezTo>
                  <a:cubicBezTo>
                    <a:pt x="7073" y="21250"/>
                    <a:pt x="7089" y="21215"/>
                    <a:pt x="7104" y="21215"/>
                  </a:cubicBezTo>
                  <a:close/>
                  <a:moveTo>
                    <a:pt x="18706" y="20361"/>
                  </a:moveTo>
                  <a:cubicBezTo>
                    <a:pt x="18772" y="20407"/>
                    <a:pt x="18726" y="20505"/>
                    <a:pt x="18788" y="20571"/>
                  </a:cubicBezTo>
                  <a:lnTo>
                    <a:pt x="18803" y="20571"/>
                  </a:lnTo>
                  <a:cubicBezTo>
                    <a:pt x="18869" y="20571"/>
                    <a:pt x="18900" y="20505"/>
                    <a:pt x="18951" y="20458"/>
                  </a:cubicBezTo>
                  <a:lnTo>
                    <a:pt x="18951" y="20458"/>
                  </a:lnTo>
                  <a:cubicBezTo>
                    <a:pt x="19017" y="20602"/>
                    <a:pt x="19017" y="20730"/>
                    <a:pt x="18885" y="20862"/>
                  </a:cubicBezTo>
                  <a:cubicBezTo>
                    <a:pt x="18885" y="20924"/>
                    <a:pt x="18966" y="20990"/>
                    <a:pt x="18869" y="21056"/>
                  </a:cubicBezTo>
                  <a:cubicBezTo>
                    <a:pt x="18788" y="21138"/>
                    <a:pt x="18803" y="21297"/>
                    <a:pt x="18691" y="21363"/>
                  </a:cubicBezTo>
                  <a:cubicBezTo>
                    <a:pt x="18644" y="21347"/>
                    <a:pt x="18594" y="21363"/>
                    <a:pt x="18578" y="21312"/>
                  </a:cubicBezTo>
                  <a:lnTo>
                    <a:pt x="18594" y="21312"/>
                  </a:lnTo>
                  <a:cubicBezTo>
                    <a:pt x="18629" y="21312"/>
                    <a:pt x="18660" y="21347"/>
                    <a:pt x="18691" y="21347"/>
                  </a:cubicBezTo>
                  <a:cubicBezTo>
                    <a:pt x="18741" y="21169"/>
                    <a:pt x="18481" y="21056"/>
                    <a:pt x="18609" y="20862"/>
                  </a:cubicBezTo>
                  <a:cubicBezTo>
                    <a:pt x="18706" y="20714"/>
                    <a:pt x="18594" y="20586"/>
                    <a:pt x="18594" y="20423"/>
                  </a:cubicBezTo>
                  <a:cubicBezTo>
                    <a:pt x="18629" y="20407"/>
                    <a:pt x="18675" y="20376"/>
                    <a:pt x="18706" y="20361"/>
                  </a:cubicBezTo>
                  <a:close/>
                  <a:moveTo>
                    <a:pt x="3834" y="21332"/>
                  </a:moveTo>
                  <a:cubicBezTo>
                    <a:pt x="3850" y="21332"/>
                    <a:pt x="3869" y="21347"/>
                    <a:pt x="3885" y="21378"/>
                  </a:cubicBezTo>
                  <a:cubicBezTo>
                    <a:pt x="3869" y="21394"/>
                    <a:pt x="3869" y="21394"/>
                    <a:pt x="3834" y="21410"/>
                  </a:cubicBezTo>
                  <a:cubicBezTo>
                    <a:pt x="3803" y="21363"/>
                    <a:pt x="3819" y="21332"/>
                    <a:pt x="3834" y="21332"/>
                  </a:cubicBezTo>
                  <a:close/>
                  <a:moveTo>
                    <a:pt x="4335" y="21476"/>
                  </a:moveTo>
                  <a:cubicBezTo>
                    <a:pt x="4335" y="21491"/>
                    <a:pt x="4355" y="21507"/>
                    <a:pt x="4370" y="21507"/>
                  </a:cubicBezTo>
                  <a:cubicBezTo>
                    <a:pt x="4370" y="21526"/>
                    <a:pt x="4355" y="21526"/>
                    <a:pt x="4355" y="21526"/>
                  </a:cubicBezTo>
                  <a:lnTo>
                    <a:pt x="4320" y="21526"/>
                  </a:lnTo>
                  <a:cubicBezTo>
                    <a:pt x="4320" y="21507"/>
                    <a:pt x="4320" y="21491"/>
                    <a:pt x="4335" y="21476"/>
                  </a:cubicBezTo>
                  <a:close/>
                  <a:moveTo>
                    <a:pt x="6650" y="21491"/>
                  </a:moveTo>
                  <a:cubicBezTo>
                    <a:pt x="6634" y="21507"/>
                    <a:pt x="6634" y="21507"/>
                    <a:pt x="6634" y="21526"/>
                  </a:cubicBezTo>
                  <a:cubicBezTo>
                    <a:pt x="6634" y="21507"/>
                    <a:pt x="6619" y="21491"/>
                    <a:pt x="6650" y="21491"/>
                  </a:cubicBezTo>
                  <a:close/>
                  <a:moveTo>
                    <a:pt x="18481" y="21557"/>
                  </a:moveTo>
                  <a:lnTo>
                    <a:pt x="18465" y="21573"/>
                  </a:lnTo>
                  <a:lnTo>
                    <a:pt x="18465" y="21557"/>
                  </a:lnTo>
                  <a:close/>
                  <a:moveTo>
                    <a:pt x="7217" y="21557"/>
                  </a:moveTo>
                  <a:cubicBezTo>
                    <a:pt x="7233" y="21557"/>
                    <a:pt x="7248" y="21573"/>
                    <a:pt x="7268" y="21604"/>
                  </a:cubicBezTo>
                  <a:cubicBezTo>
                    <a:pt x="7233" y="21604"/>
                    <a:pt x="7217" y="21623"/>
                    <a:pt x="7202" y="21623"/>
                  </a:cubicBezTo>
                  <a:cubicBezTo>
                    <a:pt x="7186" y="21623"/>
                    <a:pt x="7170" y="21604"/>
                    <a:pt x="7170" y="21588"/>
                  </a:cubicBezTo>
                  <a:cubicBezTo>
                    <a:pt x="7186" y="21573"/>
                    <a:pt x="7202" y="21557"/>
                    <a:pt x="7217" y="21557"/>
                  </a:cubicBezTo>
                  <a:close/>
                  <a:moveTo>
                    <a:pt x="6895" y="21685"/>
                  </a:moveTo>
                  <a:cubicBezTo>
                    <a:pt x="6910" y="21701"/>
                    <a:pt x="6910" y="21720"/>
                    <a:pt x="6910" y="21736"/>
                  </a:cubicBezTo>
                  <a:lnTo>
                    <a:pt x="6895" y="21736"/>
                  </a:lnTo>
                  <a:cubicBezTo>
                    <a:pt x="6860" y="21736"/>
                    <a:pt x="6860" y="21701"/>
                    <a:pt x="6895" y="21685"/>
                  </a:cubicBezTo>
                  <a:close/>
                  <a:moveTo>
                    <a:pt x="9078" y="0"/>
                  </a:moveTo>
                  <a:lnTo>
                    <a:pt x="9078" y="0"/>
                  </a:lnTo>
                  <a:cubicBezTo>
                    <a:pt x="8934" y="82"/>
                    <a:pt x="9093" y="210"/>
                    <a:pt x="8996" y="307"/>
                  </a:cubicBezTo>
                  <a:cubicBezTo>
                    <a:pt x="8949" y="261"/>
                    <a:pt x="8899" y="210"/>
                    <a:pt x="8868" y="144"/>
                  </a:cubicBezTo>
                  <a:cubicBezTo>
                    <a:pt x="8821" y="164"/>
                    <a:pt x="8786" y="179"/>
                    <a:pt x="8740" y="179"/>
                  </a:cubicBezTo>
                  <a:cubicBezTo>
                    <a:pt x="8689" y="179"/>
                    <a:pt x="8658" y="164"/>
                    <a:pt x="8608" y="113"/>
                  </a:cubicBezTo>
                  <a:lnTo>
                    <a:pt x="8608" y="113"/>
                  </a:lnTo>
                  <a:cubicBezTo>
                    <a:pt x="8643" y="276"/>
                    <a:pt x="8592" y="323"/>
                    <a:pt x="8545" y="338"/>
                  </a:cubicBezTo>
                  <a:cubicBezTo>
                    <a:pt x="8464" y="373"/>
                    <a:pt x="8367" y="307"/>
                    <a:pt x="8545" y="568"/>
                  </a:cubicBezTo>
                  <a:cubicBezTo>
                    <a:pt x="8545" y="583"/>
                    <a:pt x="8561" y="583"/>
                    <a:pt x="8561" y="583"/>
                  </a:cubicBezTo>
                  <a:cubicBezTo>
                    <a:pt x="8561" y="599"/>
                    <a:pt x="8545" y="599"/>
                    <a:pt x="8545" y="599"/>
                  </a:cubicBezTo>
                  <a:cubicBezTo>
                    <a:pt x="8464" y="711"/>
                    <a:pt x="8413" y="843"/>
                    <a:pt x="8398" y="956"/>
                  </a:cubicBezTo>
                  <a:cubicBezTo>
                    <a:pt x="8479" y="1018"/>
                    <a:pt x="8448" y="1115"/>
                    <a:pt x="8545" y="1166"/>
                  </a:cubicBezTo>
                  <a:cubicBezTo>
                    <a:pt x="8608" y="1135"/>
                    <a:pt x="8530" y="1038"/>
                    <a:pt x="8608" y="1003"/>
                  </a:cubicBezTo>
                  <a:lnTo>
                    <a:pt x="8608" y="1003"/>
                  </a:lnTo>
                  <a:cubicBezTo>
                    <a:pt x="8740" y="1115"/>
                    <a:pt x="8643" y="1278"/>
                    <a:pt x="8545" y="1360"/>
                  </a:cubicBezTo>
                  <a:cubicBezTo>
                    <a:pt x="8510" y="1391"/>
                    <a:pt x="8479" y="1407"/>
                    <a:pt x="8448" y="1407"/>
                  </a:cubicBezTo>
                  <a:cubicBezTo>
                    <a:pt x="8382" y="1407"/>
                    <a:pt x="8351" y="1344"/>
                    <a:pt x="8413" y="1197"/>
                  </a:cubicBezTo>
                  <a:cubicBezTo>
                    <a:pt x="8316" y="1197"/>
                    <a:pt x="8270" y="1309"/>
                    <a:pt x="8173" y="1309"/>
                  </a:cubicBezTo>
                  <a:cubicBezTo>
                    <a:pt x="8157" y="1309"/>
                    <a:pt x="8157" y="1309"/>
                    <a:pt x="8141" y="1294"/>
                  </a:cubicBezTo>
                  <a:cubicBezTo>
                    <a:pt x="8122" y="1232"/>
                    <a:pt x="8122" y="1232"/>
                    <a:pt x="8173" y="1181"/>
                  </a:cubicBezTo>
                  <a:cubicBezTo>
                    <a:pt x="7850" y="987"/>
                    <a:pt x="8122" y="630"/>
                    <a:pt x="7850" y="404"/>
                  </a:cubicBezTo>
                  <a:lnTo>
                    <a:pt x="7850" y="404"/>
                  </a:lnTo>
                  <a:cubicBezTo>
                    <a:pt x="7866" y="533"/>
                    <a:pt x="7881" y="614"/>
                    <a:pt x="7897" y="711"/>
                  </a:cubicBezTo>
                  <a:cubicBezTo>
                    <a:pt x="7734" y="680"/>
                    <a:pt x="7687" y="552"/>
                    <a:pt x="7605" y="470"/>
                  </a:cubicBezTo>
                  <a:cubicBezTo>
                    <a:pt x="7590" y="486"/>
                    <a:pt x="7574" y="486"/>
                    <a:pt x="7559" y="486"/>
                  </a:cubicBezTo>
                  <a:cubicBezTo>
                    <a:pt x="7508" y="486"/>
                    <a:pt x="7462" y="470"/>
                    <a:pt x="7427" y="435"/>
                  </a:cubicBezTo>
                  <a:cubicBezTo>
                    <a:pt x="7396" y="420"/>
                    <a:pt x="7345" y="404"/>
                    <a:pt x="7314" y="404"/>
                  </a:cubicBezTo>
                  <a:cubicBezTo>
                    <a:pt x="7283" y="404"/>
                    <a:pt x="7248" y="420"/>
                    <a:pt x="7233" y="455"/>
                  </a:cubicBezTo>
                  <a:cubicBezTo>
                    <a:pt x="7186" y="529"/>
                    <a:pt x="7118" y="533"/>
                    <a:pt x="7051" y="533"/>
                  </a:cubicBezTo>
                  <a:cubicBezTo>
                    <a:pt x="7042" y="533"/>
                    <a:pt x="7033" y="533"/>
                    <a:pt x="7024" y="533"/>
                  </a:cubicBezTo>
                  <a:cubicBezTo>
                    <a:pt x="6983" y="533"/>
                    <a:pt x="6944" y="534"/>
                    <a:pt x="6910" y="552"/>
                  </a:cubicBezTo>
                  <a:cubicBezTo>
                    <a:pt x="6895" y="583"/>
                    <a:pt x="6879" y="599"/>
                    <a:pt x="6860" y="599"/>
                  </a:cubicBezTo>
                  <a:cubicBezTo>
                    <a:pt x="6844" y="599"/>
                    <a:pt x="6813" y="583"/>
                    <a:pt x="6798" y="583"/>
                  </a:cubicBezTo>
                  <a:cubicBezTo>
                    <a:pt x="6782" y="583"/>
                    <a:pt x="6763" y="568"/>
                    <a:pt x="6747" y="568"/>
                  </a:cubicBezTo>
                  <a:cubicBezTo>
                    <a:pt x="6732" y="568"/>
                    <a:pt x="6732" y="568"/>
                    <a:pt x="6716" y="583"/>
                  </a:cubicBezTo>
                  <a:cubicBezTo>
                    <a:pt x="6553" y="680"/>
                    <a:pt x="6456" y="905"/>
                    <a:pt x="6215" y="905"/>
                  </a:cubicBezTo>
                  <a:cubicBezTo>
                    <a:pt x="6133" y="1717"/>
                    <a:pt x="5566" y="2510"/>
                    <a:pt x="6005" y="3302"/>
                  </a:cubicBezTo>
                  <a:cubicBezTo>
                    <a:pt x="5986" y="3349"/>
                    <a:pt x="5970" y="3399"/>
                    <a:pt x="5955" y="3446"/>
                  </a:cubicBezTo>
                  <a:cubicBezTo>
                    <a:pt x="5986" y="3512"/>
                    <a:pt x="6005" y="3593"/>
                    <a:pt x="6052" y="3624"/>
                  </a:cubicBezTo>
                  <a:cubicBezTo>
                    <a:pt x="6343" y="3853"/>
                    <a:pt x="5970" y="4145"/>
                    <a:pt x="6149" y="4417"/>
                  </a:cubicBezTo>
                  <a:cubicBezTo>
                    <a:pt x="6215" y="4452"/>
                    <a:pt x="6277" y="4498"/>
                    <a:pt x="6328" y="4533"/>
                  </a:cubicBezTo>
                  <a:cubicBezTo>
                    <a:pt x="6343" y="4661"/>
                    <a:pt x="6328" y="4758"/>
                    <a:pt x="6312" y="4887"/>
                  </a:cubicBezTo>
                  <a:cubicBezTo>
                    <a:pt x="6568" y="4887"/>
                    <a:pt x="6471" y="5034"/>
                    <a:pt x="6522" y="5213"/>
                  </a:cubicBezTo>
                  <a:cubicBezTo>
                    <a:pt x="6763" y="5275"/>
                    <a:pt x="6844" y="5504"/>
                    <a:pt x="6976" y="5679"/>
                  </a:cubicBezTo>
                  <a:cubicBezTo>
                    <a:pt x="6926" y="5811"/>
                    <a:pt x="6926" y="5811"/>
                    <a:pt x="6782" y="5842"/>
                  </a:cubicBezTo>
                  <a:cubicBezTo>
                    <a:pt x="6829" y="6087"/>
                    <a:pt x="7120" y="6133"/>
                    <a:pt x="7186" y="6425"/>
                  </a:cubicBezTo>
                  <a:cubicBezTo>
                    <a:pt x="7104" y="6409"/>
                    <a:pt x="7054" y="6394"/>
                    <a:pt x="7007" y="6394"/>
                  </a:cubicBezTo>
                  <a:cubicBezTo>
                    <a:pt x="6992" y="6456"/>
                    <a:pt x="6976" y="6475"/>
                    <a:pt x="6926" y="6522"/>
                  </a:cubicBezTo>
                  <a:cubicBezTo>
                    <a:pt x="7120" y="6572"/>
                    <a:pt x="7170" y="6767"/>
                    <a:pt x="7151" y="6941"/>
                  </a:cubicBezTo>
                  <a:cubicBezTo>
                    <a:pt x="7104" y="6961"/>
                    <a:pt x="7054" y="6976"/>
                    <a:pt x="7023" y="6992"/>
                  </a:cubicBezTo>
                  <a:cubicBezTo>
                    <a:pt x="6926" y="6798"/>
                    <a:pt x="6829" y="6716"/>
                    <a:pt x="6747" y="6716"/>
                  </a:cubicBezTo>
                  <a:cubicBezTo>
                    <a:pt x="6650" y="6716"/>
                    <a:pt x="6603" y="6844"/>
                    <a:pt x="6700" y="7089"/>
                  </a:cubicBezTo>
                  <a:cubicBezTo>
                    <a:pt x="6568" y="7104"/>
                    <a:pt x="6456" y="7170"/>
                    <a:pt x="6359" y="7252"/>
                  </a:cubicBezTo>
                  <a:cubicBezTo>
                    <a:pt x="6343" y="7252"/>
                    <a:pt x="6328" y="7233"/>
                    <a:pt x="6312" y="7233"/>
                  </a:cubicBezTo>
                  <a:cubicBezTo>
                    <a:pt x="6262" y="7233"/>
                    <a:pt x="6262" y="7330"/>
                    <a:pt x="6215" y="7349"/>
                  </a:cubicBezTo>
                  <a:cubicBezTo>
                    <a:pt x="6180" y="7314"/>
                    <a:pt x="6149" y="7314"/>
                    <a:pt x="6118" y="7314"/>
                  </a:cubicBezTo>
                  <a:cubicBezTo>
                    <a:pt x="6052" y="7314"/>
                    <a:pt x="6005" y="7365"/>
                    <a:pt x="5955" y="7411"/>
                  </a:cubicBezTo>
                  <a:cubicBezTo>
                    <a:pt x="5955" y="7508"/>
                    <a:pt x="5955" y="7621"/>
                    <a:pt x="6083" y="7621"/>
                  </a:cubicBezTo>
                  <a:cubicBezTo>
                    <a:pt x="6083" y="7621"/>
                    <a:pt x="6102" y="7621"/>
                    <a:pt x="6102" y="7606"/>
                  </a:cubicBezTo>
                  <a:lnTo>
                    <a:pt x="6102" y="7606"/>
                  </a:lnTo>
                  <a:cubicBezTo>
                    <a:pt x="6180" y="7656"/>
                    <a:pt x="6149" y="7703"/>
                    <a:pt x="6083" y="7703"/>
                  </a:cubicBezTo>
                  <a:lnTo>
                    <a:pt x="6036" y="7703"/>
                  </a:lnTo>
                  <a:cubicBezTo>
                    <a:pt x="6036" y="7753"/>
                    <a:pt x="6036" y="7800"/>
                    <a:pt x="6052" y="7835"/>
                  </a:cubicBezTo>
                  <a:lnTo>
                    <a:pt x="6537" y="7835"/>
                  </a:lnTo>
                  <a:cubicBezTo>
                    <a:pt x="6522" y="7815"/>
                    <a:pt x="6522" y="7800"/>
                    <a:pt x="6522" y="7784"/>
                  </a:cubicBezTo>
                  <a:cubicBezTo>
                    <a:pt x="6603" y="7784"/>
                    <a:pt x="6634" y="7815"/>
                    <a:pt x="6634" y="7835"/>
                  </a:cubicBezTo>
                  <a:lnTo>
                    <a:pt x="6957" y="7835"/>
                  </a:lnTo>
                  <a:cubicBezTo>
                    <a:pt x="6976" y="7815"/>
                    <a:pt x="7007" y="7784"/>
                    <a:pt x="7007" y="7753"/>
                  </a:cubicBezTo>
                  <a:lnTo>
                    <a:pt x="7007" y="7753"/>
                  </a:lnTo>
                  <a:cubicBezTo>
                    <a:pt x="6992" y="7769"/>
                    <a:pt x="6976" y="7769"/>
                    <a:pt x="6957" y="7769"/>
                  </a:cubicBezTo>
                  <a:cubicBezTo>
                    <a:pt x="6910" y="7769"/>
                    <a:pt x="6895" y="7753"/>
                    <a:pt x="6879" y="7738"/>
                  </a:cubicBezTo>
                  <a:cubicBezTo>
                    <a:pt x="6879" y="7718"/>
                    <a:pt x="6879" y="7718"/>
                    <a:pt x="6910" y="7718"/>
                  </a:cubicBezTo>
                  <a:cubicBezTo>
                    <a:pt x="6926" y="7718"/>
                    <a:pt x="6976" y="7718"/>
                    <a:pt x="7007" y="7753"/>
                  </a:cubicBezTo>
                  <a:cubicBezTo>
                    <a:pt x="7023" y="7784"/>
                    <a:pt x="7023" y="7815"/>
                    <a:pt x="7023" y="7835"/>
                  </a:cubicBezTo>
                  <a:lnTo>
                    <a:pt x="8545" y="7835"/>
                  </a:lnTo>
                  <a:lnTo>
                    <a:pt x="8545" y="8417"/>
                  </a:lnTo>
                  <a:cubicBezTo>
                    <a:pt x="8561" y="8433"/>
                    <a:pt x="8577" y="8448"/>
                    <a:pt x="8592" y="8464"/>
                  </a:cubicBezTo>
                  <a:cubicBezTo>
                    <a:pt x="8643" y="8448"/>
                    <a:pt x="8674" y="8433"/>
                    <a:pt x="8724" y="8417"/>
                  </a:cubicBezTo>
                  <a:lnTo>
                    <a:pt x="8724" y="8417"/>
                  </a:lnTo>
                  <a:cubicBezTo>
                    <a:pt x="8786" y="8479"/>
                    <a:pt x="8755" y="8495"/>
                    <a:pt x="8705" y="8495"/>
                  </a:cubicBezTo>
                  <a:cubicBezTo>
                    <a:pt x="8658" y="8495"/>
                    <a:pt x="8627" y="8479"/>
                    <a:pt x="8592" y="8464"/>
                  </a:cubicBezTo>
                  <a:lnTo>
                    <a:pt x="8592" y="8464"/>
                  </a:lnTo>
                  <a:cubicBezTo>
                    <a:pt x="8592" y="8514"/>
                    <a:pt x="8608" y="8577"/>
                    <a:pt x="8627" y="8627"/>
                  </a:cubicBezTo>
                  <a:cubicBezTo>
                    <a:pt x="8705" y="8611"/>
                    <a:pt x="8786" y="8577"/>
                    <a:pt x="8852" y="8561"/>
                  </a:cubicBezTo>
                  <a:cubicBezTo>
                    <a:pt x="8934" y="8464"/>
                    <a:pt x="8980" y="8367"/>
                    <a:pt x="8918" y="8239"/>
                  </a:cubicBezTo>
                  <a:cubicBezTo>
                    <a:pt x="8868" y="8239"/>
                    <a:pt x="8837" y="8223"/>
                    <a:pt x="8786" y="8223"/>
                  </a:cubicBezTo>
                  <a:cubicBezTo>
                    <a:pt x="8802" y="8173"/>
                    <a:pt x="8821" y="8142"/>
                    <a:pt x="8821" y="8107"/>
                  </a:cubicBezTo>
                  <a:cubicBezTo>
                    <a:pt x="8771" y="8060"/>
                    <a:pt x="8705" y="7994"/>
                    <a:pt x="8643" y="7947"/>
                  </a:cubicBezTo>
                  <a:cubicBezTo>
                    <a:pt x="8643" y="7912"/>
                    <a:pt x="8658" y="7881"/>
                    <a:pt x="8658" y="7835"/>
                  </a:cubicBezTo>
                  <a:lnTo>
                    <a:pt x="8658" y="7815"/>
                  </a:lnTo>
                  <a:cubicBezTo>
                    <a:pt x="8608" y="7800"/>
                    <a:pt x="8577" y="7769"/>
                    <a:pt x="8545" y="7738"/>
                  </a:cubicBezTo>
                  <a:cubicBezTo>
                    <a:pt x="8510" y="7718"/>
                    <a:pt x="8479" y="7687"/>
                    <a:pt x="8448" y="7687"/>
                  </a:cubicBezTo>
                  <a:cubicBezTo>
                    <a:pt x="8433" y="7738"/>
                    <a:pt x="8413" y="7753"/>
                    <a:pt x="8398" y="7800"/>
                  </a:cubicBezTo>
                  <a:cubicBezTo>
                    <a:pt x="8351" y="7753"/>
                    <a:pt x="8301" y="7738"/>
                    <a:pt x="8254" y="7687"/>
                  </a:cubicBezTo>
                  <a:cubicBezTo>
                    <a:pt x="8367" y="7606"/>
                    <a:pt x="8433" y="7524"/>
                    <a:pt x="8479" y="7411"/>
                  </a:cubicBezTo>
                  <a:cubicBezTo>
                    <a:pt x="8398" y="7217"/>
                    <a:pt x="8413" y="6895"/>
                    <a:pt x="8141" y="6895"/>
                  </a:cubicBezTo>
                  <a:cubicBezTo>
                    <a:pt x="8157" y="6798"/>
                    <a:pt x="8025" y="6782"/>
                    <a:pt x="8025" y="6701"/>
                  </a:cubicBezTo>
                  <a:lnTo>
                    <a:pt x="8060" y="6701"/>
                  </a:lnTo>
                  <a:cubicBezTo>
                    <a:pt x="8157" y="6701"/>
                    <a:pt x="8157" y="6798"/>
                    <a:pt x="8141" y="6895"/>
                  </a:cubicBezTo>
                  <a:cubicBezTo>
                    <a:pt x="8254" y="6864"/>
                    <a:pt x="8351" y="6798"/>
                    <a:pt x="8495" y="6782"/>
                  </a:cubicBezTo>
                  <a:cubicBezTo>
                    <a:pt x="8495" y="6844"/>
                    <a:pt x="8530" y="6910"/>
                    <a:pt x="8545" y="6961"/>
                  </a:cubicBezTo>
                  <a:cubicBezTo>
                    <a:pt x="8627" y="7089"/>
                    <a:pt x="8786" y="7186"/>
                    <a:pt x="8837" y="7330"/>
                  </a:cubicBezTo>
                  <a:cubicBezTo>
                    <a:pt x="8852" y="7380"/>
                    <a:pt x="8868" y="7396"/>
                    <a:pt x="8899" y="7396"/>
                  </a:cubicBezTo>
                  <a:cubicBezTo>
                    <a:pt x="8965" y="7396"/>
                    <a:pt x="9031" y="7299"/>
                    <a:pt x="9031" y="7217"/>
                  </a:cubicBezTo>
                  <a:cubicBezTo>
                    <a:pt x="8996" y="7186"/>
                    <a:pt x="8965" y="7170"/>
                    <a:pt x="8949" y="7155"/>
                  </a:cubicBezTo>
                  <a:cubicBezTo>
                    <a:pt x="9015" y="7038"/>
                    <a:pt x="9062" y="6992"/>
                    <a:pt x="9113" y="6992"/>
                  </a:cubicBezTo>
                  <a:cubicBezTo>
                    <a:pt x="9272" y="6992"/>
                    <a:pt x="9307" y="7574"/>
                    <a:pt x="9450" y="7703"/>
                  </a:cubicBezTo>
                  <a:cubicBezTo>
                    <a:pt x="9711" y="7508"/>
                    <a:pt x="9307" y="7252"/>
                    <a:pt x="9384" y="6992"/>
                  </a:cubicBezTo>
                  <a:cubicBezTo>
                    <a:pt x="9322" y="6961"/>
                    <a:pt x="9241" y="6895"/>
                    <a:pt x="9190" y="6813"/>
                  </a:cubicBezTo>
                  <a:cubicBezTo>
                    <a:pt x="9144" y="6844"/>
                    <a:pt x="9113" y="6864"/>
                    <a:pt x="9078" y="6864"/>
                  </a:cubicBezTo>
                  <a:cubicBezTo>
                    <a:pt x="8996" y="6864"/>
                    <a:pt x="8949" y="6798"/>
                    <a:pt x="8883" y="6732"/>
                  </a:cubicBezTo>
                  <a:cubicBezTo>
                    <a:pt x="8837" y="6669"/>
                    <a:pt x="8771" y="6603"/>
                    <a:pt x="8674" y="6603"/>
                  </a:cubicBezTo>
                  <a:lnTo>
                    <a:pt x="8545" y="6603"/>
                  </a:lnTo>
                  <a:cubicBezTo>
                    <a:pt x="8448" y="6553"/>
                    <a:pt x="8433" y="6409"/>
                    <a:pt x="8367" y="6359"/>
                  </a:cubicBezTo>
                  <a:cubicBezTo>
                    <a:pt x="8122" y="6184"/>
                    <a:pt x="8336" y="6036"/>
                    <a:pt x="8545" y="5970"/>
                  </a:cubicBezTo>
                  <a:cubicBezTo>
                    <a:pt x="8627" y="5939"/>
                    <a:pt x="8705" y="5939"/>
                    <a:pt x="8771" y="5939"/>
                  </a:cubicBezTo>
                  <a:lnTo>
                    <a:pt x="8786" y="5939"/>
                  </a:lnTo>
                  <a:cubicBezTo>
                    <a:pt x="8852" y="6052"/>
                    <a:pt x="8899" y="6199"/>
                    <a:pt x="9031" y="6297"/>
                  </a:cubicBezTo>
                  <a:cubicBezTo>
                    <a:pt x="9062" y="6231"/>
                    <a:pt x="9078" y="6184"/>
                    <a:pt x="9113" y="6133"/>
                  </a:cubicBezTo>
                  <a:lnTo>
                    <a:pt x="9128" y="6133"/>
                  </a:lnTo>
                  <a:cubicBezTo>
                    <a:pt x="9190" y="6133"/>
                    <a:pt x="9241" y="6133"/>
                    <a:pt x="9287" y="6118"/>
                  </a:cubicBezTo>
                  <a:cubicBezTo>
                    <a:pt x="9338" y="6118"/>
                    <a:pt x="9384" y="6102"/>
                    <a:pt x="9435" y="6102"/>
                  </a:cubicBezTo>
                  <a:cubicBezTo>
                    <a:pt x="9466" y="6102"/>
                    <a:pt x="9501" y="6102"/>
                    <a:pt x="9532" y="6118"/>
                  </a:cubicBezTo>
                  <a:cubicBezTo>
                    <a:pt x="9660" y="6199"/>
                    <a:pt x="9676" y="6378"/>
                    <a:pt x="9839" y="6425"/>
                  </a:cubicBezTo>
                  <a:cubicBezTo>
                    <a:pt x="9870" y="6359"/>
                    <a:pt x="9905" y="6297"/>
                    <a:pt x="9936" y="6246"/>
                  </a:cubicBezTo>
                  <a:cubicBezTo>
                    <a:pt x="10227" y="6394"/>
                    <a:pt x="10631" y="6343"/>
                    <a:pt x="10616" y="6747"/>
                  </a:cubicBezTo>
                  <a:cubicBezTo>
                    <a:pt x="10616" y="6961"/>
                    <a:pt x="10728" y="7038"/>
                    <a:pt x="10876" y="7038"/>
                  </a:cubicBezTo>
                  <a:cubicBezTo>
                    <a:pt x="11055" y="7038"/>
                    <a:pt x="11280" y="6895"/>
                    <a:pt x="11311" y="6701"/>
                  </a:cubicBezTo>
                  <a:cubicBezTo>
                    <a:pt x="11443" y="6829"/>
                    <a:pt x="11602" y="6910"/>
                    <a:pt x="11734" y="6910"/>
                  </a:cubicBezTo>
                  <a:cubicBezTo>
                    <a:pt x="11928" y="6910"/>
                    <a:pt x="12072" y="6767"/>
                    <a:pt x="12123" y="6475"/>
                  </a:cubicBezTo>
                  <a:cubicBezTo>
                    <a:pt x="12185" y="6522"/>
                    <a:pt x="12220" y="6553"/>
                    <a:pt x="12266" y="6603"/>
                  </a:cubicBezTo>
                  <a:cubicBezTo>
                    <a:pt x="12297" y="6537"/>
                    <a:pt x="12317" y="6475"/>
                    <a:pt x="12332" y="6440"/>
                  </a:cubicBezTo>
                  <a:cubicBezTo>
                    <a:pt x="12348" y="6425"/>
                    <a:pt x="12363" y="6425"/>
                    <a:pt x="12379" y="6425"/>
                  </a:cubicBezTo>
                  <a:cubicBezTo>
                    <a:pt x="12527" y="6425"/>
                    <a:pt x="12589" y="6553"/>
                    <a:pt x="12686" y="6634"/>
                  </a:cubicBezTo>
                  <a:lnTo>
                    <a:pt x="12721" y="6634"/>
                  </a:lnTo>
                  <a:cubicBezTo>
                    <a:pt x="12752" y="6634"/>
                    <a:pt x="12783" y="6634"/>
                    <a:pt x="12818" y="6650"/>
                  </a:cubicBezTo>
                  <a:cubicBezTo>
                    <a:pt x="12849" y="6650"/>
                    <a:pt x="12880" y="6669"/>
                    <a:pt x="12915" y="6669"/>
                  </a:cubicBezTo>
                  <a:cubicBezTo>
                    <a:pt x="12931" y="6669"/>
                    <a:pt x="12962" y="6650"/>
                    <a:pt x="12997" y="6634"/>
                  </a:cubicBezTo>
                  <a:cubicBezTo>
                    <a:pt x="13043" y="6603"/>
                    <a:pt x="13094" y="6588"/>
                    <a:pt x="13156" y="6588"/>
                  </a:cubicBezTo>
                  <a:cubicBezTo>
                    <a:pt x="13206" y="6588"/>
                    <a:pt x="13253" y="6603"/>
                    <a:pt x="13303" y="6619"/>
                  </a:cubicBezTo>
                  <a:cubicBezTo>
                    <a:pt x="13366" y="6619"/>
                    <a:pt x="13416" y="6634"/>
                    <a:pt x="13463" y="6634"/>
                  </a:cubicBezTo>
                  <a:cubicBezTo>
                    <a:pt x="13513" y="6634"/>
                    <a:pt x="13579" y="6619"/>
                    <a:pt x="13626" y="6572"/>
                  </a:cubicBezTo>
                  <a:cubicBezTo>
                    <a:pt x="13836" y="6409"/>
                    <a:pt x="14403" y="6052"/>
                    <a:pt x="14239" y="5729"/>
                  </a:cubicBezTo>
                  <a:cubicBezTo>
                    <a:pt x="14193" y="5632"/>
                    <a:pt x="13999" y="5551"/>
                    <a:pt x="14065" y="5423"/>
                  </a:cubicBezTo>
                  <a:lnTo>
                    <a:pt x="14065" y="5423"/>
                  </a:lnTo>
                  <a:cubicBezTo>
                    <a:pt x="14208" y="5454"/>
                    <a:pt x="14372" y="5485"/>
                    <a:pt x="14515" y="5485"/>
                  </a:cubicBezTo>
                  <a:cubicBezTo>
                    <a:pt x="14725" y="5485"/>
                    <a:pt x="14919" y="5438"/>
                    <a:pt x="15098" y="5244"/>
                  </a:cubicBezTo>
                  <a:cubicBezTo>
                    <a:pt x="15245" y="5096"/>
                    <a:pt x="15486" y="5162"/>
                    <a:pt x="15649" y="4984"/>
                  </a:cubicBezTo>
                  <a:cubicBezTo>
                    <a:pt x="15696" y="5034"/>
                    <a:pt x="15747" y="5065"/>
                    <a:pt x="15793" y="5116"/>
                  </a:cubicBezTo>
                  <a:cubicBezTo>
                    <a:pt x="15844" y="5081"/>
                    <a:pt x="15875" y="5065"/>
                    <a:pt x="15910" y="5034"/>
                  </a:cubicBezTo>
                  <a:cubicBezTo>
                    <a:pt x="16119" y="5131"/>
                    <a:pt x="16263" y="5310"/>
                    <a:pt x="16492" y="5388"/>
                  </a:cubicBezTo>
                  <a:cubicBezTo>
                    <a:pt x="16523" y="5341"/>
                    <a:pt x="16554" y="5275"/>
                    <a:pt x="16605" y="5228"/>
                  </a:cubicBezTo>
                  <a:cubicBezTo>
                    <a:pt x="16636" y="5260"/>
                    <a:pt x="16652" y="5291"/>
                    <a:pt x="16667" y="5326"/>
                  </a:cubicBezTo>
                  <a:cubicBezTo>
                    <a:pt x="16686" y="5275"/>
                    <a:pt x="16702" y="5228"/>
                    <a:pt x="16718" y="5193"/>
                  </a:cubicBezTo>
                  <a:cubicBezTo>
                    <a:pt x="16799" y="5193"/>
                    <a:pt x="16830" y="5275"/>
                    <a:pt x="16881" y="5310"/>
                  </a:cubicBezTo>
                  <a:cubicBezTo>
                    <a:pt x="16912" y="5310"/>
                    <a:pt x="16943" y="5291"/>
                    <a:pt x="16978" y="5291"/>
                  </a:cubicBezTo>
                  <a:cubicBezTo>
                    <a:pt x="17106" y="5291"/>
                    <a:pt x="17137" y="5407"/>
                    <a:pt x="17203" y="5520"/>
                  </a:cubicBezTo>
                  <a:cubicBezTo>
                    <a:pt x="17234" y="5566"/>
                    <a:pt x="17269" y="5617"/>
                    <a:pt x="17316" y="5663"/>
                  </a:cubicBezTo>
                  <a:cubicBezTo>
                    <a:pt x="17382" y="5648"/>
                    <a:pt x="17428" y="5648"/>
                    <a:pt x="17479" y="5648"/>
                  </a:cubicBezTo>
                  <a:cubicBezTo>
                    <a:pt x="18061" y="5648"/>
                    <a:pt x="18287" y="6328"/>
                    <a:pt x="18691" y="6701"/>
                  </a:cubicBezTo>
                  <a:cubicBezTo>
                    <a:pt x="18629" y="6506"/>
                    <a:pt x="18644" y="6409"/>
                    <a:pt x="18706" y="6409"/>
                  </a:cubicBezTo>
                  <a:cubicBezTo>
                    <a:pt x="18741" y="6409"/>
                    <a:pt x="18803" y="6475"/>
                    <a:pt x="18854" y="6634"/>
                  </a:cubicBezTo>
                  <a:cubicBezTo>
                    <a:pt x="18935" y="6650"/>
                    <a:pt x="19017" y="6669"/>
                    <a:pt x="19114" y="6701"/>
                  </a:cubicBezTo>
                  <a:lnTo>
                    <a:pt x="19114" y="6879"/>
                  </a:lnTo>
                  <a:cubicBezTo>
                    <a:pt x="19192" y="6844"/>
                    <a:pt x="19242" y="6813"/>
                    <a:pt x="19258" y="6798"/>
                  </a:cubicBezTo>
                  <a:cubicBezTo>
                    <a:pt x="19467" y="6895"/>
                    <a:pt x="19615" y="6961"/>
                    <a:pt x="19809" y="7058"/>
                  </a:cubicBezTo>
                  <a:cubicBezTo>
                    <a:pt x="19759" y="7170"/>
                    <a:pt x="19759" y="7252"/>
                    <a:pt x="19825" y="7330"/>
                  </a:cubicBezTo>
                  <a:cubicBezTo>
                    <a:pt x="19969" y="7299"/>
                    <a:pt x="19906" y="7155"/>
                    <a:pt x="19988" y="7073"/>
                  </a:cubicBezTo>
                  <a:lnTo>
                    <a:pt x="19988" y="7073"/>
                  </a:lnTo>
                  <a:cubicBezTo>
                    <a:pt x="20147" y="7283"/>
                    <a:pt x="19922" y="7396"/>
                    <a:pt x="19906" y="7606"/>
                  </a:cubicBezTo>
                  <a:cubicBezTo>
                    <a:pt x="19937" y="7621"/>
                    <a:pt x="19988" y="7656"/>
                    <a:pt x="20035" y="7672"/>
                  </a:cubicBezTo>
                  <a:cubicBezTo>
                    <a:pt x="20035" y="7753"/>
                    <a:pt x="20050" y="7800"/>
                    <a:pt x="20050" y="7835"/>
                  </a:cubicBezTo>
                  <a:cubicBezTo>
                    <a:pt x="20085" y="7932"/>
                    <a:pt x="20101" y="7963"/>
                    <a:pt x="20132" y="7963"/>
                  </a:cubicBezTo>
                  <a:cubicBezTo>
                    <a:pt x="20182" y="7963"/>
                    <a:pt x="20260" y="7897"/>
                    <a:pt x="20392" y="7881"/>
                  </a:cubicBezTo>
                  <a:lnTo>
                    <a:pt x="20392" y="7881"/>
                  </a:lnTo>
                  <a:cubicBezTo>
                    <a:pt x="20392" y="7963"/>
                    <a:pt x="20376" y="8060"/>
                    <a:pt x="20454" y="8142"/>
                  </a:cubicBezTo>
                  <a:cubicBezTo>
                    <a:pt x="20520" y="8126"/>
                    <a:pt x="20602" y="8126"/>
                    <a:pt x="20668" y="8126"/>
                  </a:cubicBezTo>
                  <a:cubicBezTo>
                    <a:pt x="20877" y="8126"/>
                    <a:pt x="21056" y="8204"/>
                    <a:pt x="21153" y="8433"/>
                  </a:cubicBezTo>
                  <a:cubicBezTo>
                    <a:pt x="20974" y="8643"/>
                    <a:pt x="21215" y="8689"/>
                    <a:pt x="21169" y="8903"/>
                  </a:cubicBezTo>
                  <a:cubicBezTo>
                    <a:pt x="20877" y="9015"/>
                    <a:pt x="20571" y="9256"/>
                    <a:pt x="20505" y="9583"/>
                  </a:cubicBezTo>
                  <a:cubicBezTo>
                    <a:pt x="20438" y="9583"/>
                    <a:pt x="20376" y="9598"/>
                    <a:pt x="20326" y="9598"/>
                  </a:cubicBezTo>
                  <a:cubicBezTo>
                    <a:pt x="20066" y="9986"/>
                    <a:pt x="19697" y="10262"/>
                    <a:pt x="19502" y="10666"/>
                  </a:cubicBezTo>
                  <a:cubicBezTo>
                    <a:pt x="19436" y="10651"/>
                    <a:pt x="19386" y="10631"/>
                    <a:pt x="19339" y="10616"/>
                  </a:cubicBezTo>
                  <a:cubicBezTo>
                    <a:pt x="19211" y="10907"/>
                    <a:pt x="19145" y="11346"/>
                    <a:pt x="18823" y="11490"/>
                  </a:cubicBezTo>
                  <a:cubicBezTo>
                    <a:pt x="18562" y="11525"/>
                    <a:pt x="18675" y="11847"/>
                    <a:pt x="18465" y="11944"/>
                  </a:cubicBezTo>
                  <a:lnTo>
                    <a:pt x="18399" y="11944"/>
                  </a:lnTo>
                  <a:cubicBezTo>
                    <a:pt x="18190" y="11944"/>
                    <a:pt x="18287" y="12266"/>
                    <a:pt x="18077" y="12317"/>
                  </a:cubicBezTo>
                  <a:cubicBezTo>
                    <a:pt x="17964" y="12379"/>
                    <a:pt x="17817" y="12511"/>
                    <a:pt x="17817" y="12639"/>
                  </a:cubicBezTo>
                  <a:cubicBezTo>
                    <a:pt x="17832" y="12690"/>
                    <a:pt x="17852" y="12736"/>
                    <a:pt x="17817" y="12787"/>
                  </a:cubicBezTo>
                  <a:cubicBezTo>
                    <a:pt x="17770" y="12818"/>
                    <a:pt x="17867" y="12900"/>
                    <a:pt x="17786" y="12931"/>
                  </a:cubicBezTo>
                  <a:cubicBezTo>
                    <a:pt x="17735" y="12900"/>
                    <a:pt x="17689" y="12849"/>
                    <a:pt x="17623" y="12849"/>
                  </a:cubicBezTo>
                  <a:cubicBezTo>
                    <a:pt x="17607" y="12849"/>
                    <a:pt x="17576" y="12849"/>
                    <a:pt x="17560" y="12900"/>
                  </a:cubicBezTo>
                  <a:cubicBezTo>
                    <a:pt x="17607" y="12946"/>
                    <a:pt x="17638" y="12981"/>
                    <a:pt x="17689" y="13043"/>
                  </a:cubicBezTo>
                  <a:cubicBezTo>
                    <a:pt x="17428" y="13094"/>
                    <a:pt x="17463" y="13350"/>
                    <a:pt x="17219" y="13385"/>
                  </a:cubicBezTo>
                  <a:cubicBezTo>
                    <a:pt x="17444" y="13579"/>
                    <a:pt x="17673" y="13544"/>
                    <a:pt x="17867" y="13723"/>
                  </a:cubicBezTo>
                  <a:lnTo>
                    <a:pt x="17801" y="13723"/>
                  </a:lnTo>
                  <a:cubicBezTo>
                    <a:pt x="17704" y="13723"/>
                    <a:pt x="17638" y="13758"/>
                    <a:pt x="17560" y="13804"/>
                  </a:cubicBezTo>
                  <a:cubicBezTo>
                    <a:pt x="17463" y="13661"/>
                    <a:pt x="17366" y="13692"/>
                    <a:pt x="17203" y="13610"/>
                  </a:cubicBezTo>
                  <a:lnTo>
                    <a:pt x="17203" y="13610"/>
                  </a:lnTo>
                  <a:cubicBezTo>
                    <a:pt x="17250" y="13707"/>
                    <a:pt x="17285" y="13773"/>
                    <a:pt x="17203" y="13836"/>
                  </a:cubicBezTo>
                  <a:cubicBezTo>
                    <a:pt x="17153" y="13789"/>
                    <a:pt x="17106" y="13723"/>
                    <a:pt x="17055" y="13661"/>
                  </a:cubicBezTo>
                  <a:cubicBezTo>
                    <a:pt x="16913" y="13818"/>
                    <a:pt x="16897" y="13790"/>
                    <a:pt x="16753" y="13947"/>
                  </a:cubicBezTo>
                  <a:lnTo>
                    <a:pt x="16753" y="13947"/>
                  </a:lnTo>
                  <a:cubicBezTo>
                    <a:pt x="16768" y="13933"/>
                    <a:pt x="16785" y="13933"/>
                    <a:pt x="16799" y="13933"/>
                  </a:cubicBezTo>
                  <a:cubicBezTo>
                    <a:pt x="16846" y="13933"/>
                    <a:pt x="16896" y="13999"/>
                    <a:pt x="16943" y="14030"/>
                  </a:cubicBezTo>
                  <a:cubicBezTo>
                    <a:pt x="17040" y="13983"/>
                    <a:pt x="16943" y="13836"/>
                    <a:pt x="17090" y="13836"/>
                  </a:cubicBezTo>
                  <a:lnTo>
                    <a:pt x="17090" y="13983"/>
                  </a:lnTo>
                  <a:cubicBezTo>
                    <a:pt x="17137" y="13968"/>
                    <a:pt x="17172" y="13968"/>
                    <a:pt x="17203" y="13952"/>
                  </a:cubicBezTo>
                  <a:cubicBezTo>
                    <a:pt x="17269" y="13933"/>
                    <a:pt x="17300" y="13902"/>
                    <a:pt x="17397" y="13789"/>
                  </a:cubicBezTo>
                  <a:cubicBezTo>
                    <a:pt x="17413" y="13871"/>
                    <a:pt x="17428" y="13933"/>
                    <a:pt x="17428" y="14014"/>
                  </a:cubicBezTo>
                  <a:cubicBezTo>
                    <a:pt x="17525" y="14030"/>
                    <a:pt x="17591" y="14096"/>
                    <a:pt x="17607" y="14193"/>
                  </a:cubicBezTo>
                  <a:cubicBezTo>
                    <a:pt x="17638" y="14177"/>
                    <a:pt x="17657" y="14162"/>
                    <a:pt x="17673" y="14162"/>
                  </a:cubicBezTo>
                  <a:cubicBezTo>
                    <a:pt x="17720" y="14162"/>
                    <a:pt x="17720" y="14243"/>
                    <a:pt x="17720" y="14356"/>
                  </a:cubicBezTo>
                  <a:cubicBezTo>
                    <a:pt x="17657" y="14259"/>
                    <a:pt x="17638" y="14224"/>
                    <a:pt x="17607" y="14193"/>
                  </a:cubicBezTo>
                  <a:cubicBezTo>
                    <a:pt x="17576" y="14208"/>
                    <a:pt x="17560" y="14208"/>
                    <a:pt x="17541" y="14208"/>
                  </a:cubicBezTo>
                  <a:cubicBezTo>
                    <a:pt x="17479" y="14208"/>
                    <a:pt x="17413" y="14162"/>
                    <a:pt x="17347" y="14146"/>
                  </a:cubicBezTo>
                  <a:cubicBezTo>
                    <a:pt x="17331" y="14340"/>
                    <a:pt x="17269" y="14515"/>
                    <a:pt x="17219" y="14694"/>
                  </a:cubicBezTo>
                  <a:cubicBezTo>
                    <a:pt x="17397" y="14597"/>
                    <a:pt x="17331" y="14418"/>
                    <a:pt x="17428" y="14274"/>
                  </a:cubicBezTo>
                  <a:lnTo>
                    <a:pt x="17428" y="14274"/>
                  </a:lnTo>
                  <a:cubicBezTo>
                    <a:pt x="17638" y="14340"/>
                    <a:pt x="17300" y="14776"/>
                    <a:pt x="17463" y="14776"/>
                  </a:cubicBezTo>
                  <a:lnTo>
                    <a:pt x="17494" y="14776"/>
                  </a:lnTo>
                  <a:cubicBezTo>
                    <a:pt x="17525" y="14760"/>
                    <a:pt x="17560" y="14744"/>
                    <a:pt x="17560" y="14744"/>
                  </a:cubicBezTo>
                  <a:cubicBezTo>
                    <a:pt x="17623" y="14744"/>
                    <a:pt x="17576" y="14873"/>
                    <a:pt x="17607" y="14923"/>
                  </a:cubicBezTo>
                  <a:cubicBezTo>
                    <a:pt x="17638" y="14923"/>
                    <a:pt x="17657" y="14904"/>
                    <a:pt x="17673" y="14904"/>
                  </a:cubicBezTo>
                  <a:cubicBezTo>
                    <a:pt x="17786" y="14904"/>
                    <a:pt x="17898" y="15020"/>
                    <a:pt x="18026" y="15020"/>
                  </a:cubicBezTo>
                  <a:cubicBezTo>
                    <a:pt x="17981" y="15210"/>
                    <a:pt x="17917" y="15381"/>
                    <a:pt x="17928" y="15569"/>
                  </a:cubicBezTo>
                  <a:lnTo>
                    <a:pt x="17928" y="15569"/>
                  </a:lnTo>
                  <a:cubicBezTo>
                    <a:pt x="17898" y="15619"/>
                    <a:pt x="17882" y="15666"/>
                    <a:pt x="17852" y="15715"/>
                  </a:cubicBezTo>
                  <a:cubicBezTo>
                    <a:pt x="17817" y="15747"/>
                    <a:pt x="17786" y="15797"/>
                    <a:pt x="17770" y="15828"/>
                  </a:cubicBezTo>
                  <a:cubicBezTo>
                    <a:pt x="17786" y="15925"/>
                    <a:pt x="17867" y="16022"/>
                    <a:pt x="17755" y="16069"/>
                  </a:cubicBezTo>
                  <a:cubicBezTo>
                    <a:pt x="17720" y="16053"/>
                    <a:pt x="17689" y="16053"/>
                    <a:pt x="17657" y="16038"/>
                  </a:cubicBezTo>
                  <a:lnTo>
                    <a:pt x="17657" y="16038"/>
                  </a:lnTo>
                  <a:cubicBezTo>
                    <a:pt x="17657" y="16038"/>
                    <a:pt x="17657" y="16038"/>
                    <a:pt x="17657" y="16038"/>
                  </a:cubicBezTo>
                  <a:cubicBezTo>
                    <a:pt x="17638" y="15991"/>
                    <a:pt x="17657" y="15925"/>
                    <a:pt x="17591" y="15925"/>
                  </a:cubicBezTo>
                  <a:lnTo>
                    <a:pt x="17576" y="15925"/>
                  </a:lnTo>
                  <a:cubicBezTo>
                    <a:pt x="17638" y="15875"/>
                    <a:pt x="17689" y="15813"/>
                    <a:pt x="17689" y="15731"/>
                  </a:cubicBezTo>
                  <a:cubicBezTo>
                    <a:pt x="17657" y="15715"/>
                    <a:pt x="17638" y="15715"/>
                    <a:pt x="17623" y="15715"/>
                  </a:cubicBezTo>
                  <a:lnTo>
                    <a:pt x="17366" y="15715"/>
                  </a:lnTo>
                  <a:cubicBezTo>
                    <a:pt x="17285" y="15991"/>
                    <a:pt x="17269" y="16314"/>
                    <a:pt x="17234" y="16554"/>
                  </a:cubicBezTo>
                  <a:lnTo>
                    <a:pt x="17673" y="16554"/>
                  </a:lnTo>
                  <a:cubicBezTo>
                    <a:pt x="17607" y="16686"/>
                    <a:pt x="17428" y="16652"/>
                    <a:pt x="17316" y="16718"/>
                  </a:cubicBezTo>
                  <a:cubicBezTo>
                    <a:pt x="17300" y="16702"/>
                    <a:pt x="17285" y="16686"/>
                    <a:pt x="17269" y="16686"/>
                  </a:cubicBezTo>
                  <a:cubicBezTo>
                    <a:pt x="17234" y="16686"/>
                    <a:pt x="17219" y="16702"/>
                    <a:pt x="17203" y="16749"/>
                  </a:cubicBezTo>
                  <a:lnTo>
                    <a:pt x="17203" y="17397"/>
                  </a:lnTo>
                  <a:cubicBezTo>
                    <a:pt x="17219" y="17351"/>
                    <a:pt x="17234" y="17331"/>
                    <a:pt x="17285" y="17316"/>
                  </a:cubicBezTo>
                  <a:lnTo>
                    <a:pt x="17285" y="17316"/>
                  </a:lnTo>
                  <a:cubicBezTo>
                    <a:pt x="17269" y="17351"/>
                    <a:pt x="17234" y="17397"/>
                    <a:pt x="17203" y="17448"/>
                  </a:cubicBezTo>
                  <a:lnTo>
                    <a:pt x="17203" y="17560"/>
                  </a:lnTo>
                  <a:lnTo>
                    <a:pt x="17219" y="17560"/>
                  </a:lnTo>
                  <a:cubicBezTo>
                    <a:pt x="17269" y="17576"/>
                    <a:pt x="17300" y="17591"/>
                    <a:pt x="17331" y="17591"/>
                  </a:cubicBezTo>
                  <a:lnTo>
                    <a:pt x="17463" y="17591"/>
                  </a:lnTo>
                  <a:cubicBezTo>
                    <a:pt x="17494" y="17576"/>
                    <a:pt x="17541" y="17576"/>
                    <a:pt x="17576" y="17576"/>
                  </a:cubicBezTo>
                  <a:cubicBezTo>
                    <a:pt x="17689" y="17576"/>
                    <a:pt x="17770" y="17591"/>
                    <a:pt x="17704" y="17689"/>
                  </a:cubicBezTo>
                  <a:lnTo>
                    <a:pt x="17689" y="17689"/>
                  </a:lnTo>
                  <a:cubicBezTo>
                    <a:pt x="17541" y="17689"/>
                    <a:pt x="17366" y="17704"/>
                    <a:pt x="17203" y="17739"/>
                  </a:cubicBezTo>
                  <a:lnTo>
                    <a:pt x="17203" y="18644"/>
                  </a:lnTo>
                  <a:lnTo>
                    <a:pt x="17203" y="18644"/>
                  </a:lnTo>
                  <a:cubicBezTo>
                    <a:pt x="17269" y="18660"/>
                    <a:pt x="17316" y="18675"/>
                    <a:pt x="17397" y="18710"/>
                  </a:cubicBezTo>
                  <a:cubicBezTo>
                    <a:pt x="17366" y="18741"/>
                    <a:pt x="17316" y="18757"/>
                    <a:pt x="17285" y="18757"/>
                  </a:cubicBezTo>
                  <a:cubicBezTo>
                    <a:pt x="17241" y="18757"/>
                    <a:pt x="17213" y="18737"/>
                    <a:pt x="17203" y="18704"/>
                  </a:cubicBezTo>
                  <a:lnTo>
                    <a:pt x="17203" y="18704"/>
                  </a:lnTo>
                  <a:lnTo>
                    <a:pt x="17203" y="19370"/>
                  </a:lnTo>
                  <a:cubicBezTo>
                    <a:pt x="17234" y="19355"/>
                    <a:pt x="17285" y="19339"/>
                    <a:pt x="17316" y="19339"/>
                  </a:cubicBezTo>
                  <a:cubicBezTo>
                    <a:pt x="17331" y="19339"/>
                    <a:pt x="17366" y="19355"/>
                    <a:pt x="17382" y="19355"/>
                  </a:cubicBezTo>
                  <a:cubicBezTo>
                    <a:pt x="17428" y="19355"/>
                    <a:pt x="17463" y="19258"/>
                    <a:pt x="17510" y="19242"/>
                  </a:cubicBezTo>
                  <a:cubicBezTo>
                    <a:pt x="17576" y="19308"/>
                    <a:pt x="17623" y="19324"/>
                    <a:pt x="17657" y="19324"/>
                  </a:cubicBezTo>
                  <a:lnTo>
                    <a:pt x="17801" y="19324"/>
                  </a:lnTo>
                  <a:cubicBezTo>
                    <a:pt x="17801" y="19370"/>
                    <a:pt x="17817" y="19405"/>
                    <a:pt x="17832" y="19436"/>
                  </a:cubicBezTo>
                  <a:lnTo>
                    <a:pt x="17883" y="19436"/>
                  </a:lnTo>
                  <a:cubicBezTo>
                    <a:pt x="17995" y="19436"/>
                    <a:pt x="18077" y="19487"/>
                    <a:pt x="18159" y="19534"/>
                  </a:cubicBezTo>
                  <a:cubicBezTo>
                    <a:pt x="18108" y="19584"/>
                    <a:pt x="18077" y="19600"/>
                    <a:pt x="18011" y="19600"/>
                  </a:cubicBezTo>
                  <a:cubicBezTo>
                    <a:pt x="17964" y="19600"/>
                    <a:pt x="17914" y="19584"/>
                    <a:pt x="17817" y="19584"/>
                  </a:cubicBezTo>
                  <a:cubicBezTo>
                    <a:pt x="17801" y="19662"/>
                    <a:pt x="17735" y="19712"/>
                    <a:pt x="17657" y="19712"/>
                  </a:cubicBezTo>
                  <a:lnTo>
                    <a:pt x="17623" y="19712"/>
                  </a:lnTo>
                  <a:lnTo>
                    <a:pt x="17623" y="19759"/>
                  </a:lnTo>
                  <a:lnTo>
                    <a:pt x="17801" y="19759"/>
                  </a:lnTo>
                  <a:cubicBezTo>
                    <a:pt x="17801" y="19794"/>
                    <a:pt x="17817" y="19825"/>
                    <a:pt x="17817" y="19840"/>
                  </a:cubicBezTo>
                  <a:cubicBezTo>
                    <a:pt x="17867" y="19856"/>
                    <a:pt x="17914" y="19856"/>
                    <a:pt x="17964" y="19856"/>
                  </a:cubicBezTo>
                  <a:cubicBezTo>
                    <a:pt x="17980" y="19988"/>
                    <a:pt x="17980" y="19988"/>
                    <a:pt x="17832" y="20070"/>
                  </a:cubicBezTo>
                  <a:lnTo>
                    <a:pt x="17964" y="20070"/>
                  </a:lnTo>
                  <a:cubicBezTo>
                    <a:pt x="17995" y="20116"/>
                    <a:pt x="17995" y="20167"/>
                    <a:pt x="18011" y="20198"/>
                  </a:cubicBezTo>
                  <a:cubicBezTo>
                    <a:pt x="18108" y="20132"/>
                    <a:pt x="18205" y="20101"/>
                    <a:pt x="18318" y="20085"/>
                  </a:cubicBezTo>
                  <a:cubicBezTo>
                    <a:pt x="18353" y="20019"/>
                    <a:pt x="18353" y="20003"/>
                    <a:pt x="18399" y="20003"/>
                  </a:cubicBezTo>
                  <a:cubicBezTo>
                    <a:pt x="18415" y="20003"/>
                    <a:pt x="18450" y="20003"/>
                    <a:pt x="18481" y="20019"/>
                  </a:cubicBezTo>
                  <a:cubicBezTo>
                    <a:pt x="18450" y="20116"/>
                    <a:pt x="18578" y="20198"/>
                    <a:pt x="18434" y="20244"/>
                  </a:cubicBezTo>
                  <a:cubicBezTo>
                    <a:pt x="18384" y="20279"/>
                    <a:pt x="18384" y="20326"/>
                    <a:pt x="18399" y="20376"/>
                  </a:cubicBezTo>
                  <a:cubicBezTo>
                    <a:pt x="18594" y="20699"/>
                    <a:pt x="18399" y="21021"/>
                    <a:pt x="18287" y="21297"/>
                  </a:cubicBezTo>
                  <a:cubicBezTo>
                    <a:pt x="18353" y="21250"/>
                    <a:pt x="18384" y="21215"/>
                    <a:pt x="18399" y="21215"/>
                  </a:cubicBezTo>
                  <a:cubicBezTo>
                    <a:pt x="18481" y="21215"/>
                    <a:pt x="18287" y="21639"/>
                    <a:pt x="18384" y="21720"/>
                  </a:cubicBezTo>
                  <a:cubicBezTo>
                    <a:pt x="18481" y="21685"/>
                    <a:pt x="18578" y="21639"/>
                    <a:pt x="18660" y="21557"/>
                  </a:cubicBezTo>
                  <a:cubicBezTo>
                    <a:pt x="18706" y="21507"/>
                    <a:pt x="18644" y="21476"/>
                    <a:pt x="18644" y="21429"/>
                  </a:cubicBezTo>
                  <a:cubicBezTo>
                    <a:pt x="18691" y="21410"/>
                    <a:pt x="18726" y="21394"/>
                    <a:pt x="18772" y="21378"/>
                  </a:cubicBezTo>
                  <a:lnTo>
                    <a:pt x="18772" y="21378"/>
                  </a:lnTo>
                  <a:cubicBezTo>
                    <a:pt x="18920" y="21526"/>
                    <a:pt x="18757" y="21879"/>
                    <a:pt x="18900" y="21879"/>
                  </a:cubicBezTo>
                  <a:lnTo>
                    <a:pt x="18920" y="21879"/>
                  </a:lnTo>
                  <a:cubicBezTo>
                    <a:pt x="18935" y="21701"/>
                    <a:pt x="18982" y="21429"/>
                    <a:pt x="19032" y="21347"/>
                  </a:cubicBezTo>
                  <a:cubicBezTo>
                    <a:pt x="19114" y="21363"/>
                    <a:pt x="19192" y="21526"/>
                    <a:pt x="19258" y="21526"/>
                  </a:cubicBezTo>
                  <a:cubicBezTo>
                    <a:pt x="19289" y="21526"/>
                    <a:pt x="19308" y="21507"/>
                    <a:pt x="19324" y="21460"/>
                  </a:cubicBezTo>
                  <a:cubicBezTo>
                    <a:pt x="19339" y="21410"/>
                    <a:pt x="19324" y="21347"/>
                    <a:pt x="19405" y="21347"/>
                  </a:cubicBezTo>
                  <a:cubicBezTo>
                    <a:pt x="19421" y="21378"/>
                    <a:pt x="19452" y="21410"/>
                    <a:pt x="19467" y="21460"/>
                  </a:cubicBezTo>
                  <a:cubicBezTo>
                    <a:pt x="19565" y="21410"/>
                    <a:pt x="19677" y="21363"/>
                    <a:pt x="19774" y="21312"/>
                  </a:cubicBezTo>
                  <a:cubicBezTo>
                    <a:pt x="19871" y="21444"/>
                    <a:pt x="19825" y="21588"/>
                    <a:pt x="19906" y="21736"/>
                  </a:cubicBezTo>
                  <a:cubicBezTo>
                    <a:pt x="20101" y="21557"/>
                    <a:pt x="19922" y="21312"/>
                    <a:pt x="20035" y="21118"/>
                  </a:cubicBezTo>
                  <a:lnTo>
                    <a:pt x="20035" y="21118"/>
                  </a:lnTo>
                  <a:cubicBezTo>
                    <a:pt x="20132" y="21153"/>
                    <a:pt x="20147" y="21266"/>
                    <a:pt x="20260" y="21266"/>
                  </a:cubicBezTo>
                  <a:lnTo>
                    <a:pt x="20295" y="21266"/>
                  </a:lnTo>
                  <a:cubicBezTo>
                    <a:pt x="20407" y="21476"/>
                    <a:pt x="20423" y="21444"/>
                    <a:pt x="20586" y="21604"/>
                  </a:cubicBezTo>
                  <a:cubicBezTo>
                    <a:pt x="20668" y="21491"/>
                    <a:pt x="20683" y="21347"/>
                    <a:pt x="20796" y="21281"/>
                  </a:cubicBezTo>
                  <a:cubicBezTo>
                    <a:pt x="20827" y="21138"/>
                    <a:pt x="20990" y="20943"/>
                    <a:pt x="20893" y="20827"/>
                  </a:cubicBezTo>
                  <a:lnTo>
                    <a:pt x="20842" y="20827"/>
                  </a:lnTo>
                  <a:cubicBezTo>
                    <a:pt x="20780" y="20827"/>
                    <a:pt x="20780" y="20749"/>
                    <a:pt x="20730" y="20714"/>
                  </a:cubicBezTo>
                  <a:cubicBezTo>
                    <a:pt x="20974" y="20668"/>
                    <a:pt x="20924" y="20423"/>
                    <a:pt x="20924" y="20244"/>
                  </a:cubicBezTo>
                  <a:cubicBezTo>
                    <a:pt x="20974" y="20198"/>
                    <a:pt x="21056" y="20213"/>
                    <a:pt x="21072" y="20132"/>
                  </a:cubicBezTo>
                  <a:cubicBezTo>
                    <a:pt x="21072" y="20035"/>
                    <a:pt x="21184" y="20085"/>
                    <a:pt x="21250" y="20019"/>
                  </a:cubicBezTo>
                  <a:cubicBezTo>
                    <a:pt x="21087" y="19891"/>
                    <a:pt x="21087" y="19891"/>
                    <a:pt x="21184" y="19743"/>
                  </a:cubicBezTo>
                  <a:cubicBezTo>
                    <a:pt x="21231" y="19743"/>
                    <a:pt x="21266" y="19840"/>
                    <a:pt x="21312" y="19840"/>
                  </a:cubicBezTo>
                  <a:cubicBezTo>
                    <a:pt x="21347" y="19840"/>
                    <a:pt x="21363" y="19825"/>
                    <a:pt x="21394" y="19794"/>
                  </a:cubicBezTo>
                  <a:cubicBezTo>
                    <a:pt x="21347" y="19728"/>
                    <a:pt x="21281" y="19662"/>
                    <a:pt x="21231" y="19600"/>
                  </a:cubicBezTo>
                  <a:cubicBezTo>
                    <a:pt x="21328" y="19502"/>
                    <a:pt x="21557" y="19518"/>
                    <a:pt x="21444" y="19324"/>
                  </a:cubicBezTo>
                  <a:cubicBezTo>
                    <a:pt x="21410" y="19324"/>
                    <a:pt x="21394" y="19339"/>
                    <a:pt x="21378" y="19339"/>
                  </a:cubicBezTo>
                  <a:cubicBezTo>
                    <a:pt x="21363" y="19339"/>
                    <a:pt x="21347" y="19324"/>
                    <a:pt x="21328" y="19324"/>
                  </a:cubicBezTo>
                  <a:cubicBezTo>
                    <a:pt x="21347" y="19176"/>
                    <a:pt x="21542" y="19227"/>
                    <a:pt x="21573" y="19145"/>
                  </a:cubicBezTo>
                  <a:cubicBezTo>
                    <a:pt x="21588" y="19017"/>
                    <a:pt x="21588" y="18885"/>
                    <a:pt x="21701" y="18885"/>
                  </a:cubicBezTo>
                  <a:cubicBezTo>
                    <a:pt x="21716" y="18885"/>
                    <a:pt x="21736" y="18885"/>
                    <a:pt x="21751" y="18904"/>
                  </a:cubicBezTo>
                  <a:cubicBezTo>
                    <a:pt x="21782" y="19017"/>
                    <a:pt x="21782" y="19145"/>
                    <a:pt x="21767" y="19273"/>
                  </a:cubicBezTo>
                  <a:cubicBezTo>
                    <a:pt x="21798" y="19293"/>
                    <a:pt x="21813" y="19308"/>
                    <a:pt x="21848" y="19324"/>
                  </a:cubicBezTo>
                  <a:cubicBezTo>
                    <a:pt x="21813" y="19211"/>
                    <a:pt x="22043" y="19176"/>
                    <a:pt x="22105" y="19114"/>
                  </a:cubicBezTo>
                  <a:cubicBezTo>
                    <a:pt x="22089" y="19001"/>
                    <a:pt x="22074" y="18920"/>
                    <a:pt x="22074" y="18838"/>
                  </a:cubicBezTo>
                  <a:cubicBezTo>
                    <a:pt x="21833" y="18788"/>
                    <a:pt x="21619" y="18757"/>
                    <a:pt x="21410" y="18726"/>
                  </a:cubicBezTo>
                  <a:cubicBezTo>
                    <a:pt x="21410" y="18660"/>
                    <a:pt x="21491" y="18629"/>
                    <a:pt x="21588" y="18629"/>
                  </a:cubicBezTo>
                  <a:cubicBezTo>
                    <a:pt x="21670" y="18629"/>
                    <a:pt x="21782" y="18644"/>
                    <a:pt x="21879" y="18660"/>
                  </a:cubicBezTo>
                  <a:cubicBezTo>
                    <a:pt x="21977" y="18675"/>
                    <a:pt x="22074" y="18691"/>
                    <a:pt x="22155" y="18691"/>
                  </a:cubicBezTo>
                  <a:cubicBezTo>
                    <a:pt x="22299" y="18691"/>
                    <a:pt x="22349" y="18629"/>
                    <a:pt x="22105" y="18399"/>
                  </a:cubicBezTo>
                  <a:cubicBezTo>
                    <a:pt x="22140" y="18353"/>
                    <a:pt x="22171" y="18353"/>
                    <a:pt x="22202" y="18353"/>
                  </a:cubicBezTo>
                  <a:cubicBezTo>
                    <a:pt x="22237" y="18353"/>
                    <a:pt x="22283" y="18353"/>
                    <a:pt x="22318" y="18368"/>
                  </a:cubicBezTo>
                  <a:cubicBezTo>
                    <a:pt x="22334" y="18384"/>
                    <a:pt x="22349" y="18399"/>
                    <a:pt x="22381" y="18399"/>
                  </a:cubicBezTo>
                  <a:cubicBezTo>
                    <a:pt x="22396" y="18399"/>
                    <a:pt x="22415" y="18399"/>
                    <a:pt x="22431" y="18384"/>
                  </a:cubicBezTo>
                  <a:cubicBezTo>
                    <a:pt x="22513" y="18174"/>
                    <a:pt x="22687" y="17980"/>
                    <a:pt x="22672" y="17720"/>
                  </a:cubicBezTo>
                  <a:cubicBezTo>
                    <a:pt x="22882" y="17642"/>
                    <a:pt x="22835" y="17428"/>
                    <a:pt x="22917" y="17269"/>
                  </a:cubicBezTo>
                  <a:cubicBezTo>
                    <a:pt x="23142" y="17137"/>
                    <a:pt x="23014" y="17059"/>
                    <a:pt x="22901" y="16881"/>
                  </a:cubicBezTo>
                  <a:cubicBezTo>
                    <a:pt x="22963" y="16865"/>
                    <a:pt x="23029" y="16846"/>
                    <a:pt x="23095" y="16830"/>
                  </a:cubicBezTo>
                  <a:cubicBezTo>
                    <a:pt x="23239" y="16442"/>
                    <a:pt x="23418" y="16069"/>
                    <a:pt x="23581" y="15715"/>
                  </a:cubicBezTo>
                  <a:cubicBezTo>
                    <a:pt x="23790" y="15292"/>
                    <a:pt x="23985" y="14873"/>
                    <a:pt x="24097" y="14438"/>
                  </a:cubicBezTo>
                  <a:cubicBezTo>
                    <a:pt x="24470" y="13140"/>
                    <a:pt x="25196" y="11556"/>
                    <a:pt x="24874" y="10243"/>
                  </a:cubicBezTo>
                  <a:cubicBezTo>
                    <a:pt x="24695" y="9889"/>
                    <a:pt x="24210" y="10068"/>
                    <a:pt x="24016" y="9757"/>
                  </a:cubicBezTo>
                  <a:lnTo>
                    <a:pt x="24016" y="9757"/>
                  </a:lnTo>
                  <a:cubicBezTo>
                    <a:pt x="24260" y="9777"/>
                    <a:pt x="24517" y="9839"/>
                    <a:pt x="24777" y="9839"/>
                  </a:cubicBezTo>
                  <a:cubicBezTo>
                    <a:pt x="24940" y="9839"/>
                    <a:pt x="25099" y="9808"/>
                    <a:pt x="25247" y="9726"/>
                  </a:cubicBezTo>
                  <a:cubicBezTo>
                    <a:pt x="25212" y="9225"/>
                    <a:pt x="25830" y="8367"/>
                    <a:pt x="25247" y="8126"/>
                  </a:cubicBezTo>
                  <a:cubicBezTo>
                    <a:pt x="25294" y="8044"/>
                    <a:pt x="25309" y="7932"/>
                    <a:pt x="25344" y="7835"/>
                  </a:cubicBezTo>
                  <a:cubicBezTo>
                    <a:pt x="25375" y="7769"/>
                    <a:pt x="25426" y="7703"/>
                    <a:pt x="25523" y="7672"/>
                  </a:cubicBezTo>
                  <a:cubicBezTo>
                    <a:pt x="25457" y="7574"/>
                    <a:pt x="25426" y="7493"/>
                    <a:pt x="25538" y="7396"/>
                  </a:cubicBezTo>
                  <a:cubicBezTo>
                    <a:pt x="25569" y="7411"/>
                    <a:pt x="25620" y="7411"/>
                    <a:pt x="25666" y="7427"/>
                  </a:cubicBezTo>
                  <a:cubicBezTo>
                    <a:pt x="25651" y="7155"/>
                    <a:pt x="25181" y="7268"/>
                    <a:pt x="25212" y="6976"/>
                  </a:cubicBezTo>
                  <a:lnTo>
                    <a:pt x="25472" y="6976"/>
                  </a:lnTo>
                  <a:cubicBezTo>
                    <a:pt x="25472" y="6880"/>
                    <a:pt x="25311" y="6879"/>
                    <a:pt x="25328" y="6784"/>
                  </a:cubicBezTo>
                  <a:lnTo>
                    <a:pt x="25328" y="6784"/>
                  </a:lnTo>
                  <a:cubicBezTo>
                    <a:pt x="25358" y="6794"/>
                    <a:pt x="25384" y="6798"/>
                    <a:pt x="25406" y="6798"/>
                  </a:cubicBezTo>
                  <a:cubicBezTo>
                    <a:pt x="25523" y="6798"/>
                    <a:pt x="25538" y="6650"/>
                    <a:pt x="25375" y="6522"/>
                  </a:cubicBezTo>
                  <a:lnTo>
                    <a:pt x="25503" y="6522"/>
                  </a:lnTo>
                  <a:cubicBezTo>
                    <a:pt x="25554" y="6184"/>
                    <a:pt x="25523" y="6215"/>
                    <a:pt x="25344" y="5827"/>
                  </a:cubicBezTo>
                  <a:cubicBezTo>
                    <a:pt x="25309" y="5842"/>
                    <a:pt x="25278" y="5842"/>
                    <a:pt x="25247" y="5858"/>
                  </a:cubicBezTo>
                  <a:cubicBezTo>
                    <a:pt x="25181" y="5761"/>
                    <a:pt x="25263" y="5698"/>
                    <a:pt x="25247" y="5582"/>
                  </a:cubicBezTo>
                  <a:cubicBezTo>
                    <a:pt x="25181" y="5566"/>
                    <a:pt x="25115" y="5566"/>
                    <a:pt x="25068" y="5551"/>
                  </a:cubicBezTo>
                  <a:cubicBezTo>
                    <a:pt x="25053" y="5485"/>
                    <a:pt x="25037" y="5423"/>
                    <a:pt x="25037" y="5357"/>
                  </a:cubicBezTo>
                  <a:cubicBezTo>
                    <a:pt x="24956" y="5357"/>
                    <a:pt x="24874" y="5341"/>
                    <a:pt x="24808" y="5326"/>
                  </a:cubicBezTo>
                  <a:cubicBezTo>
                    <a:pt x="24761" y="5357"/>
                    <a:pt x="24727" y="5388"/>
                    <a:pt x="24680" y="5423"/>
                  </a:cubicBezTo>
                  <a:cubicBezTo>
                    <a:pt x="24695" y="5454"/>
                    <a:pt x="24746" y="5469"/>
                    <a:pt x="24695" y="5535"/>
                  </a:cubicBezTo>
                  <a:cubicBezTo>
                    <a:pt x="24629" y="5454"/>
                    <a:pt x="24552" y="5372"/>
                    <a:pt x="24435" y="5260"/>
                  </a:cubicBezTo>
                  <a:lnTo>
                    <a:pt x="24435" y="5260"/>
                  </a:lnTo>
                  <a:cubicBezTo>
                    <a:pt x="24470" y="5469"/>
                    <a:pt x="24583" y="5454"/>
                    <a:pt x="24567" y="5632"/>
                  </a:cubicBezTo>
                  <a:cubicBezTo>
                    <a:pt x="24501" y="5566"/>
                    <a:pt x="24470" y="5520"/>
                    <a:pt x="24420" y="5485"/>
                  </a:cubicBezTo>
                  <a:cubicBezTo>
                    <a:pt x="24307" y="5617"/>
                    <a:pt x="24373" y="5761"/>
                    <a:pt x="24338" y="5873"/>
                  </a:cubicBezTo>
                  <a:lnTo>
                    <a:pt x="24614" y="5873"/>
                  </a:lnTo>
                  <a:cubicBezTo>
                    <a:pt x="24517" y="6149"/>
                    <a:pt x="24194" y="6021"/>
                    <a:pt x="23985" y="6165"/>
                  </a:cubicBezTo>
                  <a:cubicBezTo>
                    <a:pt x="23837" y="6165"/>
                    <a:pt x="23658" y="6343"/>
                    <a:pt x="23515" y="6343"/>
                  </a:cubicBezTo>
                  <a:cubicBezTo>
                    <a:pt x="23464" y="6343"/>
                    <a:pt x="23418" y="6328"/>
                    <a:pt x="23387" y="6281"/>
                  </a:cubicBezTo>
                  <a:cubicBezTo>
                    <a:pt x="23433" y="6246"/>
                    <a:pt x="23484" y="6215"/>
                    <a:pt x="23546" y="6165"/>
                  </a:cubicBezTo>
                  <a:cubicBezTo>
                    <a:pt x="23546" y="5858"/>
                    <a:pt x="23352" y="5632"/>
                    <a:pt x="23111" y="5632"/>
                  </a:cubicBezTo>
                  <a:cubicBezTo>
                    <a:pt x="23014" y="5632"/>
                    <a:pt x="22917" y="5663"/>
                    <a:pt x="22819" y="5729"/>
                  </a:cubicBezTo>
                  <a:cubicBezTo>
                    <a:pt x="22804" y="5776"/>
                    <a:pt x="22804" y="5811"/>
                    <a:pt x="22784" y="5858"/>
                  </a:cubicBezTo>
                  <a:cubicBezTo>
                    <a:pt x="22722" y="5858"/>
                    <a:pt x="22656" y="5873"/>
                    <a:pt x="22610" y="5873"/>
                  </a:cubicBezTo>
                  <a:cubicBezTo>
                    <a:pt x="22610" y="5893"/>
                    <a:pt x="22672" y="6021"/>
                    <a:pt x="22672" y="6021"/>
                  </a:cubicBezTo>
                  <a:cubicBezTo>
                    <a:pt x="22528" y="6052"/>
                    <a:pt x="22528" y="6052"/>
                    <a:pt x="22590" y="6149"/>
                  </a:cubicBezTo>
                  <a:cubicBezTo>
                    <a:pt x="22544" y="6199"/>
                    <a:pt x="22478" y="6231"/>
                    <a:pt x="22415" y="6281"/>
                  </a:cubicBezTo>
                  <a:cubicBezTo>
                    <a:pt x="22381" y="6328"/>
                    <a:pt x="22365" y="6378"/>
                    <a:pt x="22334" y="6409"/>
                  </a:cubicBezTo>
                  <a:cubicBezTo>
                    <a:pt x="22381" y="6456"/>
                    <a:pt x="22431" y="6475"/>
                    <a:pt x="22478" y="6475"/>
                  </a:cubicBezTo>
                  <a:cubicBezTo>
                    <a:pt x="22544" y="6475"/>
                    <a:pt x="22610" y="6440"/>
                    <a:pt x="22672" y="6409"/>
                  </a:cubicBezTo>
                  <a:lnTo>
                    <a:pt x="22672" y="6409"/>
                  </a:lnTo>
                  <a:cubicBezTo>
                    <a:pt x="22672" y="6650"/>
                    <a:pt x="22431" y="6537"/>
                    <a:pt x="22268" y="6619"/>
                  </a:cubicBezTo>
                  <a:cubicBezTo>
                    <a:pt x="22299" y="6685"/>
                    <a:pt x="22318" y="6716"/>
                    <a:pt x="22334" y="6747"/>
                  </a:cubicBezTo>
                  <a:cubicBezTo>
                    <a:pt x="22283" y="6767"/>
                    <a:pt x="22237" y="6782"/>
                    <a:pt x="22202" y="6798"/>
                  </a:cubicBezTo>
                  <a:cubicBezTo>
                    <a:pt x="22155" y="6926"/>
                    <a:pt x="22105" y="7038"/>
                    <a:pt x="22043" y="7170"/>
                  </a:cubicBezTo>
                  <a:lnTo>
                    <a:pt x="21977" y="7170"/>
                  </a:lnTo>
                  <a:cubicBezTo>
                    <a:pt x="21813" y="7170"/>
                    <a:pt x="21751" y="7330"/>
                    <a:pt x="21654" y="7446"/>
                  </a:cubicBezTo>
                  <a:cubicBezTo>
                    <a:pt x="21670" y="7170"/>
                    <a:pt x="21946" y="6910"/>
                    <a:pt x="21879" y="6669"/>
                  </a:cubicBezTo>
                  <a:cubicBezTo>
                    <a:pt x="21833" y="6328"/>
                    <a:pt x="21879" y="5873"/>
                    <a:pt x="21670" y="5551"/>
                  </a:cubicBezTo>
                  <a:cubicBezTo>
                    <a:pt x="21639" y="5679"/>
                    <a:pt x="21639" y="5679"/>
                    <a:pt x="21507" y="5679"/>
                  </a:cubicBezTo>
                  <a:cubicBezTo>
                    <a:pt x="21476" y="5648"/>
                    <a:pt x="21444" y="5601"/>
                    <a:pt x="21394" y="5551"/>
                  </a:cubicBezTo>
                  <a:cubicBezTo>
                    <a:pt x="21460" y="5454"/>
                    <a:pt x="21522" y="5372"/>
                    <a:pt x="21460" y="5260"/>
                  </a:cubicBezTo>
                  <a:lnTo>
                    <a:pt x="21425" y="5260"/>
                  </a:lnTo>
                  <a:cubicBezTo>
                    <a:pt x="21281" y="5260"/>
                    <a:pt x="21134" y="5147"/>
                    <a:pt x="21184" y="5019"/>
                  </a:cubicBezTo>
                  <a:cubicBezTo>
                    <a:pt x="21281" y="4825"/>
                    <a:pt x="21006" y="4840"/>
                    <a:pt x="21006" y="4677"/>
                  </a:cubicBezTo>
                  <a:cubicBezTo>
                    <a:pt x="20990" y="4370"/>
                    <a:pt x="20796" y="4207"/>
                    <a:pt x="20617" y="3951"/>
                  </a:cubicBezTo>
                  <a:cubicBezTo>
                    <a:pt x="20520" y="4028"/>
                    <a:pt x="20423" y="4094"/>
                    <a:pt x="20341" y="4160"/>
                  </a:cubicBezTo>
                  <a:cubicBezTo>
                    <a:pt x="20260" y="4094"/>
                    <a:pt x="20198" y="4048"/>
                    <a:pt x="20116" y="3982"/>
                  </a:cubicBezTo>
                  <a:cubicBezTo>
                    <a:pt x="20085" y="3997"/>
                    <a:pt x="20050" y="4013"/>
                    <a:pt x="20035" y="4013"/>
                  </a:cubicBezTo>
                  <a:cubicBezTo>
                    <a:pt x="19988" y="4013"/>
                    <a:pt x="19937" y="3982"/>
                    <a:pt x="19906" y="3966"/>
                  </a:cubicBezTo>
                  <a:cubicBezTo>
                    <a:pt x="19856" y="3931"/>
                    <a:pt x="19809" y="3900"/>
                    <a:pt x="19759" y="3900"/>
                  </a:cubicBezTo>
                  <a:lnTo>
                    <a:pt x="19743" y="3900"/>
                  </a:lnTo>
                  <a:cubicBezTo>
                    <a:pt x="19712" y="3900"/>
                    <a:pt x="19677" y="3885"/>
                    <a:pt x="19646" y="3885"/>
                  </a:cubicBezTo>
                  <a:cubicBezTo>
                    <a:pt x="19580" y="3885"/>
                    <a:pt x="19518" y="3900"/>
                    <a:pt x="19452" y="3916"/>
                  </a:cubicBezTo>
                  <a:cubicBezTo>
                    <a:pt x="19405" y="3931"/>
                    <a:pt x="19339" y="3951"/>
                    <a:pt x="19273" y="3951"/>
                  </a:cubicBezTo>
                  <a:lnTo>
                    <a:pt x="19258" y="3951"/>
                  </a:lnTo>
                  <a:cubicBezTo>
                    <a:pt x="19064" y="3966"/>
                    <a:pt x="19176" y="4222"/>
                    <a:pt x="19145" y="4355"/>
                  </a:cubicBezTo>
                  <a:lnTo>
                    <a:pt x="19095" y="4355"/>
                  </a:lnTo>
                  <a:cubicBezTo>
                    <a:pt x="18920" y="4355"/>
                    <a:pt x="18869" y="4611"/>
                    <a:pt x="18675" y="4677"/>
                  </a:cubicBezTo>
                  <a:cubicBezTo>
                    <a:pt x="18660" y="4661"/>
                    <a:pt x="18629" y="4661"/>
                    <a:pt x="18609" y="4661"/>
                  </a:cubicBezTo>
                  <a:cubicBezTo>
                    <a:pt x="18465" y="4661"/>
                    <a:pt x="18287" y="4840"/>
                    <a:pt x="18124" y="4856"/>
                  </a:cubicBezTo>
                  <a:cubicBezTo>
                    <a:pt x="18143" y="4887"/>
                    <a:pt x="18174" y="4937"/>
                    <a:pt x="18205" y="4984"/>
                  </a:cubicBezTo>
                  <a:cubicBezTo>
                    <a:pt x="18108" y="5065"/>
                    <a:pt x="18124" y="5213"/>
                    <a:pt x="18011" y="5310"/>
                  </a:cubicBezTo>
                  <a:cubicBezTo>
                    <a:pt x="17755" y="5178"/>
                    <a:pt x="17479" y="5178"/>
                    <a:pt x="17203" y="5116"/>
                  </a:cubicBezTo>
                  <a:cubicBezTo>
                    <a:pt x="17055" y="5081"/>
                    <a:pt x="16927" y="5034"/>
                    <a:pt x="16815" y="4968"/>
                  </a:cubicBezTo>
                  <a:cubicBezTo>
                    <a:pt x="16605" y="4937"/>
                    <a:pt x="16411" y="4871"/>
                    <a:pt x="16395" y="4646"/>
                  </a:cubicBezTo>
                  <a:cubicBezTo>
                    <a:pt x="16232" y="4661"/>
                    <a:pt x="16084" y="4692"/>
                    <a:pt x="15941" y="4692"/>
                  </a:cubicBezTo>
                  <a:cubicBezTo>
                    <a:pt x="15859" y="4692"/>
                    <a:pt x="15793" y="4677"/>
                    <a:pt x="15715" y="4646"/>
                  </a:cubicBezTo>
                  <a:cubicBezTo>
                    <a:pt x="15665" y="4692"/>
                    <a:pt x="15634" y="4708"/>
                    <a:pt x="15599" y="4708"/>
                  </a:cubicBezTo>
                  <a:cubicBezTo>
                    <a:pt x="15552" y="4708"/>
                    <a:pt x="15502" y="4661"/>
                    <a:pt x="15455" y="4646"/>
                  </a:cubicBezTo>
                  <a:cubicBezTo>
                    <a:pt x="15440" y="4401"/>
                    <a:pt x="15261" y="4386"/>
                    <a:pt x="15148" y="4222"/>
                  </a:cubicBezTo>
                  <a:cubicBezTo>
                    <a:pt x="15113" y="4273"/>
                    <a:pt x="15098" y="4320"/>
                    <a:pt x="15067" y="4370"/>
                  </a:cubicBezTo>
                  <a:cubicBezTo>
                    <a:pt x="14822" y="4222"/>
                    <a:pt x="15133" y="3951"/>
                    <a:pt x="14904" y="3737"/>
                  </a:cubicBezTo>
                  <a:cubicBezTo>
                    <a:pt x="14992" y="3620"/>
                    <a:pt x="15013" y="3356"/>
                    <a:pt x="14919" y="3236"/>
                  </a:cubicBezTo>
                  <a:lnTo>
                    <a:pt x="14919" y="3236"/>
                  </a:lnTo>
                  <a:cubicBezTo>
                    <a:pt x="14939" y="3220"/>
                    <a:pt x="14970" y="3220"/>
                    <a:pt x="14985" y="3220"/>
                  </a:cubicBezTo>
                  <a:cubicBezTo>
                    <a:pt x="15036" y="3220"/>
                    <a:pt x="15082" y="3251"/>
                    <a:pt x="15133" y="3271"/>
                  </a:cubicBezTo>
                  <a:cubicBezTo>
                    <a:pt x="15067" y="3189"/>
                    <a:pt x="14954" y="3154"/>
                    <a:pt x="14985" y="3026"/>
                  </a:cubicBezTo>
                  <a:cubicBezTo>
                    <a:pt x="14904" y="3011"/>
                    <a:pt x="14842" y="3011"/>
                    <a:pt x="14776" y="2995"/>
                  </a:cubicBezTo>
                  <a:cubicBezTo>
                    <a:pt x="14807" y="2882"/>
                    <a:pt x="14970" y="2898"/>
                    <a:pt x="15067" y="2848"/>
                  </a:cubicBezTo>
                  <a:cubicBezTo>
                    <a:pt x="15098" y="2882"/>
                    <a:pt x="15113" y="2914"/>
                    <a:pt x="15164" y="2945"/>
                  </a:cubicBezTo>
                  <a:lnTo>
                    <a:pt x="15067" y="3042"/>
                  </a:lnTo>
                  <a:cubicBezTo>
                    <a:pt x="15098" y="3123"/>
                    <a:pt x="15113" y="3189"/>
                    <a:pt x="15133" y="3271"/>
                  </a:cubicBezTo>
                  <a:cubicBezTo>
                    <a:pt x="15051" y="3317"/>
                    <a:pt x="15098" y="3399"/>
                    <a:pt x="15230" y="3399"/>
                  </a:cubicBezTo>
                  <a:cubicBezTo>
                    <a:pt x="15230" y="3286"/>
                    <a:pt x="15164" y="3174"/>
                    <a:pt x="15261" y="3057"/>
                  </a:cubicBezTo>
                  <a:cubicBezTo>
                    <a:pt x="15389" y="3139"/>
                    <a:pt x="15277" y="3430"/>
                    <a:pt x="15374" y="3430"/>
                  </a:cubicBezTo>
                  <a:cubicBezTo>
                    <a:pt x="15405" y="3430"/>
                    <a:pt x="15455" y="3399"/>
                    <a:pt x="15552" y="3302"/>
                  </a:cubicBezTo>
                  <a:cubicBezTo>
                    <a:pt x="15618" y="3384"/>
                    <a:pt x="15680" y="3465"/>
                    <a:pt x="15793" y="3465"/>
                  </a:cubicBezTo>
                  <a:cubicBezTo>
                    <a:pt x="15844" y="3368"/>
                    <a:pt x="15844" y="3236"/>
                    <a:pt x="15747" y="3236"/>
                  </a:cubicBezTo>
                  <a:cubicBezTo>
                    <a:pt x="15731" y="3236"/>
                    <a:pt x="15696" y="3251"/>
                    <a:pt x="15665" y="3251"/>
                  </a:cubicBezTo>
                  <a:cubicBezTo>
                    <a:pt x="15618" y="3123"/>
                    <a:pt x="15568" y="3011"/>
                    <a:pt x="15537" y="2898"/>
                  </a:cubicBezTo>
                  <a:cubicBezTo>
                    <a:pt x="15424" y="2882"/>
                    <a:pt x="15374" y="2898"/>
                    <a:pt x="15308" y="2785"/>
                  </a:cubicBezTo>
                  <a:cubicBezTo>
                    <a:pt x="15389" y="2785"/>
                    <a:pt x="15455" y="2750"/>
                    <a:pt x="15502" y="2735"/>
                  </a:cubicBezTo>
                  <a:cubicBezTo>
                    <a:pt x="15552" y="2704"/>
                    <a:pt x="15599" y="2669"/>
                    <a:pt x="15665" y="2669"/>
                  </a:cubicBezTo>
                  <a:lnTo>
                    <a:pt x="15715" y="2669"/>
                  </a:lnTo>
                  <a:cubicBezTo>
                    <a:pt x="15680" y="2750"/>
                    <a:pt x="15649" y="2801"/>
                    <a:pt x="15634" y="2848"/>
                  </a:cubicBezTo>
                  <a:cubicBezTo>
                    <a:pt x="15665" y="2929"/>
                    <a:pt x="15680" y="3011"/>
                    <a:pt x="15793" y="3026"/>
                  </a:cubicBezTo>
                  <a:cubicBezTo>
                    <a:pt x="15778" y="2607"/>
                    <a:pt x="15859" y="2218"/>
                    <a:pt x="15972" y="1814"/>
                  </a:cubicBezTo>
                  <a:cubicBezTo>
                    <a:pt x="16053" y="1814"/>
                    <a:pt x="16119" y="1814"/>
                    <a:pt x="16201" y="1795"/>
                  </a:cubicBezTo>
                  <a:cubicBezTo>
                    <a:pt x="16182" y="1682"/>
                    <a:pt x="16150" y="1570"/>
                    <a:pt x="16182" y="1457"/>
                  </a:cubicBezTo>
                  <a:cubicBezTo>
                    <a:pt x="15956" y="1344"/>
                    <a:pt x="16201" y="1084"/>
                    <a:pt x="16104" y="890"/>
                  </a:cubicBezTo>
                  <a:cubicBezTo>
                    <a:pt x="16022" y="874"/>
                    <a:pt x="15941" y="843"/>
                    <a:pt x="15859" y="808"/>
                  </a:cubicBezTo>
                  <a:cubicBezTo>
                    <a:pt x="15778" y="905"/>
                    <a:pt x="15762" y="1084"/>
                    <a:pt x="15618" y="1150"/>
                  </a:cubicBezTo>
                  <a:lnTo>
                    <a:pt x="15649" y="1150"/>
                  </a:lnTo>
                  <a:cubicBezTo>
                    <a:pt x="15552" y="1197"/>
                    <a:pt x="15455" y="1232"/>
                    <a:pt x="15343" y="1263"/>
                  </a:cubicBezTo>
                  <a:cubicBezTo>
                    <a:pt x="15327" y="1084"/>
                    <a:pt x="15358" y="921"/>
                    <a:pt x="15211" y="793"/>
                  </a:cubicBezTo>
                  <a:cubicBezTo>
                    <a:pt x="14776" y="905"/>
                    <a:pt x="15164" y="1018"/>
                    <a:pt x="15113" y="1263"/>
                  </a:cubicBezTo>
                  <a:cubicBezTo>
                    <a:pt x="15082" y="1247"/>
                    <a:pt x="15051" y="1232"/>
                    <a:pt x="15036" y="1232"/>
                  </a:cubicBezTo>
                  <a:cubicBezTo>
                    <a:pt x="14939" y="1232"/>
                    <a:pt x="14888" y="1360"/>
                    <a:pt x="14807" y="1407"/>
                  </a:cubicBezTo>
                  <a:cubicBezTo>
                    <a:pt x="14709" y="1539"/>
                    <a:pt x="14939" y="1682"/>
                    <a:pt x="15067" y="1698"/>
                  </a:cubicBezTo>
                  <a:cubicBezTo>
                    <a:pt x="15082" y="1682"/>
                    <a:pt x="15098" y="1667"/>
                    <a:pt x="15113" y="1636"/>
                  </a:cubicBezTo>
                  <a:lnTo>
                    <a:pt x="15113" y="1636"/>
                  </a:lnTo>
                  <a:cubicBezTo>
                    <a:pt x="15082" y="1795"/>
                    <a:pt x="15195" y="1861"/>
                    <a:pt x="15261" y="1974"/>
                  </a:cubicBezTo>
                  <a:cubicBezTo>
                    <a:pt x="15211" y="1974"/>
                    <a:pt x="15195" y="1974"/>
                    <a:pt x="15164" y="1989"/>
                  </a:cubicBezTo>
                  <a:cubicBezTo>
                    <a:pt x="15148" y="2106"/>
                    <a:pt x="15133" y="2218"/>
                    <a:pt x="15211" y="2315"/>
                  </a:cubicBezTo>
                  <a:cubicBezTo>
                    <a:pt x="15164" y="2397"/>
                    <a:pt x="15113" y="2412"/>
                    <a:pt x="15051" y="2412"/>
                  </a:cubicBezTo>
                  <a:cubicBezTo>
                    <a:pt x="15016" y="2412"/>
                    <a:pt x="14985" y="2397"/>
                    <a:pt x="14954" y="2397"/>
                  </a:cubicBezTo>
                  <a:cubicBezTo>
                    <a:pt x="14919" y="2397"/>
                    <a:pt x="14888" y="2378"/>
                    <a:pt x="14857" y="2378"/>
                  </a:cubicBezTo>
                  <a:cubicBezTo>
                    <a:pt x="14822" y="2378"/>
                    <a:pt x="14807" y="2397"/>
                    <a:pt x="14791" y="2397"/>
                  </a:cubicBezTo>
                  <a:cubicBezTo>
                    <a:pt x="14744" y="2331"/>
                    <a:pt x="14694" y="2265"/>
                    <a:pt x="14647" y="2203"/>
                  </a:cubicBezTo>
                  <a:cubicBezTo>
                    <a:pt x="14760" y="2055"/>
                    <a:pt x="14744" y="1876"/>
                    <a:pt x="14760" y="1698"/>
                  </a:cubicBezTo>
                  <a:cubicBezTo>
                    <a:pt x="14647" y="1620"/>
                    <a:pt x="14550" y="1504"/>
                    <a:pt x="14469" y="1375"/>
                  </a:cubicBezTo>
                  <a:lnTo>
                    <a:pt x="14469" y="1375"/>
                  </a:lnTo>
                  <a:cubicBezTo>
                    <a:pt x="14403" y="1488"/>
                    <a:pt x="14500" y="1601"/>
                    <a:pt x="14515" y="1717"/>
                  </a:cubicBezTo>
                  <a:cubicBezTo>
                    <a:pt x="14531" y="1733"/>
                    <a:pt x="14550" y="1779"/>
                    <a:pt x="14531" y="1779"/>
                  </a:cubicBezTo>
                  <a:cubicBezTo>
                    <a:pt x="14418" y="1861"/>
                    <a:pt x="14515" y="2009"/>
                    <a:pt x="14469" y="2106"/>
                  </a:cubicBezTo>
                  <a:cubicBezTo>
                    <a:pt x="14306" y="2106"/>
                    <a:pt x="14356" y="1795"/>
                    <a:pt x="14337" y="1682"/>
                  </a:cubicBezTo>
                  <a:cubicBezTo>
                    <a:pt x="14372" y="1473"/>
                    <a:pt x="14259" y="1278"/>
                    <a:pt x="14306" y="1069"/>
                  </a:cubicBezTo>
                  <a:cubicBezTo>
                    <a:pt x="14014" y="1038"/>
                    <a:pt x="14372" y="680"/>
                    <a:pt x="14111" y="583"/>
                  </a:cubicBezTo>
                  <a:lnTo>
                    <a:pt x="14111" y="583"/>
                  </a:lnTo>
                  <a:cubicBezTo>
                    <a:pt x="14096" y="630"/>
                    <a:pt x="14080" y="696"/>
                    <a:pt x="14065" y="746"/>
                  </a:cubicBezTo>
                  <a:cubicBezTo>
                    <a:pt x="13789" y="727"/>
                    <a:pt x="13917" y="552"/>
                    <a:pt x="13754" y="435"/>
                  </a:cubicBezTo>
                  <a:cubicBezTo>
                    <a:pt x="13723" y="502"/>
                    <a:pt x="13692" y="552"/>
                    <a:pt x="13657" y="630"/>
                  </a:cubicBezTo>
                  <a:cubicBezTo>
                    <a:pt x="13595" y="568"/>
                    <a:pt x="13610" y="533"/>
                    <a:pt x="13626" y="455"/>
                  </a:cubicBezTo>
                  <a:cubicBezTo>
                    <a:pt x="13626" y="404"/>
                    <a:pt x="13595" y="389"/>
                    <a:pt x="13544" y="389"/>
                  </a:cubicBezTo>
                  <a:lnTo>
                    <a:pt x="13482" y="389"/>
                  </a:lnTo>
                  <a:cubicBezTo>
                    <a:pt x="13447" y="389"/>
                    <a:pt x="13401" y="389"/>
                    <a:pt x="13366" y="338"/>
                  </a:cubicBezTo>
                  <a:cubicBezTo>
                    <a:pt x="13335" y="373"/>
                    <a:pt x="13303" y="389"/>
                    <a:pt x="13253" y="420"/>
                  </a:cubicBezTo>
                  <a:cubicBezTo>
                    <a:pt x="13206" y="373"/>
                    <a:pt x="13140" y="358"/>
                    <a:pt x="13059" y="358"/>
                  </a:cubicBezTo>
                  <a:cubicBezTo>
                    <a:pt x="12962" y="358"/>
                    <a:pt x="12849" y="389"/>
                    <a:pt x="12752" y="435"/>
                  </a:cubicBezTo>
                  <a:cubicBezTo>
                    <a:pt x="12802" y="502"/>
                    <a:pt x="12915" y="533"/>
                    <a:pt x="12880" y="630"/>
                  </a:cubicBezTo>
                  <a:cubicBezTo>
                    <a:pt x="12818" y="680"/>
                    <a:pt x="12752" y="696"/>
                    <a:pt x="12686" y="696"/>
                  </a:cubicBezTo>
                  <a:cubicBezTo>
                    <a:pt x="12655" y="696"/>
                    <a:pt x="12608" y="680"/>
                    <a:pt x="12558" y="680"/>
                  </a:cubicBezTo>
                  <a:cubicBezTo>
                    <a:pt x="12527" y="696"/>
                    <a:pt x="12527" y="762"/>
                    <a:pt x="12461" y="762"/>
                  </a:cubicBezTo>
                  <a:cubicBezTo>
                    <a:pt x="12461" y="762"/>
                    <a:pt x="12445" y="762"/>
                    <a:pt x="12445" y="746"/>
                  </a:cubicBezTo>
                  <a:lnTo>
                    <a:pt x="12445" y="502"/>
                  </a:lnTo>
                  <a:cubicBezTo>
                    <a:pt x="12348" y="502"/>
                    <a:pt x="12282" y="486"/>
                    <a:pt x="12200" y="470"/>
                  </a:cubicBezTo>
                  <a:lnTo>
                    <a:pt x="12200" y="470"/>
                  </a:lnTo>
                  <a:cubicBezTo>
                    <a:pt x="12297" y="727"/>
                    <a:pt x="11991" y="843"/>
                    <a:pt x="12041" y="1084"/>
                  </a:cubicBezTo>
                  <a:cubicBezTo>
                    <a:pt x="12026" y="1197"/>
                    <a:pt x="12088" y="1344"/>
                    <a:pt x="12026" y="1426"/>
                  </a:cubicBezTo>
                  <a:cubicBezTo>
                    <a:pt x="11928" y="1375"/>
                    <a:pt x="11894" y="1294"/>
                    <a:pt x="11862" y="1212"/>
                  </a:cubicBezTo>
                  <a:cubicBezTo>
                    <a:pt x="12123" y="940"/>
                    <a:pt x="11734" y="890"/>
                    <a:pt x="11571" y="746"/>
                  </a:cubicBezTo>
                  <a:cubicBezTo>
                    <a:pt x="11556" y="824"/>
                    <a:pt x="11521" y="890"/>
                    <a:pt x="11505" y="987"/>
                  </a:cubicBezTo>
                  <a:cubicBezTo>
                    <a:pt x="11311" y="940"/>
                    <a:pt x="11152" y="711"/>
                    <a:pt x="10973" y="711"/>
                  </a:cubicBezTo>
                  <a:cubicBezTo>
                    <a:pt x="10938" y="711"/>
                    <a:pt x="10907" y="711"/>
                    <a:pt x="10876" y="727"/>
                  </a:cubicBezTo>
                  <a:cubicBezTo>
                    <a:pt x="10503" y="517"/>
                    <a:pt x="10130" y="210"/>
                    <a:pt x="9695" y="210"/>
                  </a:cubicBezTo>
                  <a:lnTo>
                    <a:pt x="9629" y="210"/>
                  </a:lnTo>
                  <a:cubicBezTo>
                    <a:pt x="9598" y="210"/>
                    <a:pt x="9563" y="210"/>
                    <a:pt x="9532" y="226"/>
                  </a:cubicBezTo>
                  <a:cubicBezTo>
                    <a:pt x="9548" y="195"/>
                    <a:pt x="9563" y="195"/>
                    <a:pt x="9579" y="195"/>
                  </a:cubicBezTo>
                  <a:cubicBezTo>
                    <a:pt x="9598" y="195"/>
                    <a:pt x="9614" y="195"/>
                    <a:pt x="9629" y="210"/>
                  </a:cubicBezTo>
                  <a:cubicBezTo>
                    <a:pt x="9598" y="164"/>
                    <a:pt x="9548" y="113"/>
                    <a:pt x="9516" y="67"/>
                  </a:cubicBezTo>
                  <a:cubicBezTo>
                    <a:pt x="9435" y="82"/>
                    <a:pt x="9384" y="98"/>
                    <a:pt x="9338" y="113"/>
                  </a:cubicBezTo>
                  <a:cubicBezTo>
                    <a:pt x="9241" y="67"/>
                    <a:pt x="9159" y="32"/>
                    <a:pt x="9078" y="0"/>
                  </a:cubicBezTo>
                  <a:close/>
                  <a:moveTo>
                    <a:pt x="5714" y="22221"/>
                  </a:moveTo>
                  <a:lnTo>
                    <a:pt x="5714" y="22237"/>
                  </a:lnTo>
                  <a:lnTo>
                    <a:pt x="5695" y="22221"/>
                  </a:lnTo>
                  <a:close/>
                  <a:moveTo>
                    <a:pt x="6297" y="22575"/>
                  </a:moveTo>
                  <a:cubicBezTo>
                    <a:pt x="6312" y="22575"/>
                    <a:pt x="6328" y="22575"/>
                    <a:pt x="6328" y="22610"/>
                  </a:cubicBezTo>
                  <a:cubicBezTo>
                    <a:pt x="6312" y="22610"/>
                    <a:pt x="6312" y="22625"/>
                    <a:pt x="6297" y="22625"/>
                  </a:cubicBezTo>
                  <a:cubicBezTo>
                    <a:pt x="6297" y="22610"/>
                    <a:pt x="6277" y="22594"/>
                    <a:pt x="6262" y="22575"/>
                  </a:cubicBezTo>
                  <a:close/>
                  <a:moveTo>
                    <a:pt x="7202" y="22544"/>
                  </a:moveTo>
                  <a:cubicBezTo>
                    <a:pt x="7217" y="22544"/>
                    <a:pt x="7233" y="22559"/>
                    <a:pt x="7248" y="22594"/>
                  </a:cubicBezTo>
                  <a:cubicBezTo>
                    <a:pt x="7248" y="22610"/>
                    <a:pt x="7233" y="22625"/>
                    <a:pt x="7233" y="22641"/>
                  </a:cubicBezTo>
                  <a:cubicBezTo>
                    <a:pt x="7202" y="22610"/>
                    <a:pt x="7186" y="22594"/>
                    <a:pt x="7151" y="22575"/>
                  </a:cubicBezTo>
                  <a:cubicBezTo>
                    <a:pt x="7170" y="22559"/>
                    <a:pt x="7186" y="22544"/>
                    <a:pt x="7202" y="22544"/>
                  </a:cubicBezTo>
                  <a:close/>
                  <a:moveTo>
                    <a:pt x="5827" y="22788"/>
                  </a:moveTo>
                  <a:lnTo>
                    <a:pt x="5792" y="22804"/>
                  </a:lnTo>
                  <a:lnTo>
                    <a:pt x="5792" y="22788"/>
                  </a:lnTo>
                  <a:close/>
                  <a:moveTo>
                    <a:pt x="7734" y="23111"/>
                  </a:moveTo>
                  <a:cubicBezTo>
                    <a:pt x="7753" y="23126"/>
                    <a:pt x="7769" y="23126"/>
                    <a:pt x="7753" y="23142"/>
                  </a:cubicBezTo>
                  <a:lnTo>
                    <a:pt x="7734" y="23142"/>
                  </a:lnTo>
                  <a:lnTo>
                    <a:pt x="7734" y="23111"/>
                  </a:lnTo>
                  <a:close/>
                  <a:moveTo>
                    <a:pt x="1197" y="15715"/>
                  </a:moveTo>
                  <a:cubicBezTo>
                    <a:pt x="1263" y="15894"/>
                    <a:pt x="1150" y="16053"/>
                    <a:pt x="1131" y="16217"/>
                  </a:cubicBezTo>
                  <a:cubicBezTo>
                    <a:pt x="1034" y="16201"/>
                    <a:pt x="971" y="16185"/>
                    <a:pt x="890" y="16166"/>
                  </a:cubicBezTo>
                  <a:lnTo>
                    <a:pt x="890" y="16166"/>
                  </a:lnTo>
                  <a:cubicBezTo>
                    <a:pt x="921" y="16201"/>
                    <a:pt x="971" y="16232"/>
                    <a:pt x="937" y="16314"/>
                  </a:cubicBezTo>
                  <a:lnTo>
                    <a:pt x="905" y="16314"/>
                  </a:lnTo>
                  <a:cubicBezTo>
                    <a:pt x="727" y="16314"/>
                    <a:pt x="583" y="16166"/>
                    <a:pt x="404" y="16104"/>
                  </a:cubicBezTo>
                  <a:lnTo>
                    <a:pt x="404" y="16104"/>
                  </a:lnTo>
                  <a:cubicBezTo>
                    <a:pt x="420" y="16217"/>
                    <a:pt x="354" y="16411"/>
                    <a:pt x="226" y="16411"/>
                  </a:cubicBezTo>
                  <a:cubicBezTo>
                    <a:pt x="210" y="16411"/>
                    <a:pt x="195" y="16411"/>
                    <a:pt x="179" y="16395"/>
                  </a:cubicBezTo>
                  <a:cubicBezTo>
                    <a:pt x="160" y="16380"/>
                    <a:pt x="144" y="16360"/>
                    <a:pt x="113" y="16360"/>
                  </a:cubicBezTo>
                  <a:cubicBezTo>
                    <a:pt x="113" y="16360"/>
                    <a:pt x="98" y="16360"/>
                    <a:pt x="82" y="16380"/>
                  </a:cubicBezTo>
                  <a:cubicBezTo>
                    <a:pt x="144" y="16508"/>
                    <a:pt x="226" y="16605"/>
                    <a:pt x="323" y="16686"/>
                  </a:cubicBezTo>
                  <a:cubicBezTo>
                    <a:pt x="373" y="16671"/>
                    <a:pt x="404" y="16671"/>
                    <a:pt x="435" y="16671"/>
                  </a:cubicBezTo>
                  <a:cubicBezTo>
                    <a:pt x="486" y="16671"/>
                    <a:pt x="517" y="16686"/>
                    <a:pt x="517" y="16702"/>
                  </a:cubicBezTo>
                  <a:cubicBezTo>
                    <a:pt x="517" y="16718"/>
                    <a:pt x="502" y="16733"/>
                    <a:pt x="470" y="16733"/>
                  </a:cubicBezTo>
                  <a:cubicBezTo>
                    <a:pt x="435" y="16733"/>
                    <a:pt x="389" y="16718"/>
                    <a:pt x="323" y="16686"/>
                  </a:cubicBezTo>
                  <a:lnTo>
                    <a:pt x="323" y="16686"/>
                  </a:lnTo>
                  <a:cubicBezTo>
                    <a:pt x="420" y="16846"/>
                    <a:pt x="420" y="16846"/>
                    <a:pt x="665" y="16943"/>
                  </a:cubicBezTo>
                  <a:cubicBezTo>
                    <a:pt x="614" y="17024"/>
                    <a:pt x="645" y="17059"/>
                    <a:pt x="711" y="17059"/>
                  </a:cubicBezTo>
                  <a:cubicBezTo>
                    <a:pt x="762" y="17059"/>
                    <a:pt x="839" y="17040"/>
                    <a:pt x="890" y="17009"/>
                  </a:cubicBezTo>
                  <a:cubicBezTo>
                    <a:pt x="921" y="17059"/>
                    <a:pt x="956" y="17090"/>
                    <a:pt x="987" y="17122"/>
                  </a:cubicBezTo>
                  <a:lnTo>
                    <a:pt x="1034" y="17122"/>
                  </a:lnTo>
                  <a:cubicBezTo>
                    <a:pt x="1150" y="17122"/>
                    <a:pt x="1181" y="17234"/>
                    <a:pt x="1034" y="17285"/>
                  </a:cubicBezTo>
                  <a:cubicBezTo>
                    <a:pt x="1166" y="17397"/>
                    <a:pt x="1150" y="17560"/>
                    <a:pt x="1100" y="17739"/>
                  </a:cubicBezTo>
                  <a:cubicBezTo>
                    <a:pt x="1181" y="17704"/>
                    <a:pt x="1228" y="17689"/>
                    <a:pt x="1294" y="17658"/>
                  </a:cubicBezTo>
                  <a:cubicBezTo>
                    <a:pt x="1344" y="17801"/>
                    <a:pt x="1391" y="17949"/>
                    <a:pt x="1519" y="17949"/>
                  </a:cubicBezTo>
                  <a:cubicBezTo>
                    <a:pt x="1554" y="17949"/>
                    <a:pt x="1585" y="17933"/>
                    <a:pt x="1636" y="17914"/>
                  </a:cubicBezTo>
                  <a:cubicBezTo>
                    <a:pt x="1682" y="17964"/>
                    <a:pt x="1713" y="17995"/>
                    <a:pt x="1764" y="18046"/>
                  </a:cubicBezTo>
                  <a:cubicBezTo>
                    <a:pt x="1795" y="17980"/>
                    <a:pt x="1810" y="17949"/>
                    <a:pt x="1845" y="17898"/>
                  </a:cubicBezTo>
                  <a:cubicBezTo>
                    <a:pt x="1892" y="17898"/>
                    <a:pt x="1927" y="17898"/>
                    <a:pt x="1974" y="17914"/>
                  </a:cubicBezTo>
                  <a:cubicBezTo>
                    <a:pt x="2005" y="18061"/>
                    <a:pt x="1908" y="18159"/>
                    <a:pt x="1892" y="18287"/>
                  </a:cubicBezTo>
                  <a:cubicBezTo>
                    <a:pt x="2071" y="18287"/>
                    <a:pt x="2183" y="18143"/>
                    <a:pt x="2331" y="18093"/>
                  </a:cubicBezTo>
                  <a:cubicBezTo>
                    <a:pt x="2315" y="17980"/>
                    <a:pt x="2168" y="18061"/>
                    <a:pt x="2183" y="17933"/>
                  </a:cubicBezTo>
                  <a:cubicBezTo>
                    <a:pt x="2199" y="17914"/>
                    <a:pt x="2234" y="17914"/>
                    <a:pt x="2265" y="17914"/>
                  </a:cubicBezTo>
                  <a:cubicBezTo>
                    <a:pt x="2393" y="17914"/>
                    <a:pt x="2525" y="17995"/>
                    <a:pt x="2653" y="18030"/>
                  </a:cubicBezTo>
                  <a:cubicBezTo>
                    <a:pt x="2622" y="18205"/>
                    <a:pt x="2587" y="18368"/>
                    <a:pt x="2556" y="18531"/>
                  </a:cubicBezTo>
                  <a:cubicBezTo>
                    <a:pt x="2525" y="18547"/>
                    <a:pt x="2490" y="18562"/>
                    <a:pt x="2444" y="18578"/>
                  </a:cubicBezTo>
                  <a:cubicBezTo>
                    <a:pt x="2653" y="18757"/>
                    <a:pt x="2929" y="18807"/>
                    <a:pt x="3139" y="18951"/>
                  </a:cubicBezTo>
                  <a:cubicBezTo>
                    <a:pt x="3123" y="19017"/>
                    <a:pt x="3108" y="19064"/>
                    <a:pt x="3108" y="19114"/>
                  </a:cubicBezTo>
                  <a:lnTo>
                    <a:pt x="3205" y="19211"/>
                  </a:lnTo>
                  <a:cubicBezTo>
                    <a:pt x="3170" y="19258"/>
                    <a:pt x="3154" y="19324"/>
                    <a:pt x="3123" y="19370"/>
                  </a:cubicBezTo>
                  <a:lnTo>
                    <a:pt x="3042" y="19370"/>
                  </a:lnTo>
                  <a:cubicBezTo>
                    <a:pt x="3011" y="19355"/>
                    <a:pt x="2995" y="19355"/>
                    <a:pt x="2976" y="19355"/>
                  </a:cubicBezTo>
                  <a:cubicBezTo>
                    <a:pt x="2945" y="19355"/>
                    <a:pt x="2929" y="19355"/>
                    <a:pt x="2914" y="19390"/>
                  </a:cubicBezTo>
                  <a:cubicBezTo>
                    <a:pt x="2945" y="19467"/>
                    <a:pt x="3073" y="19436"/>
                    <a:pt x="3092" y="19549"/>
                  </a:cubicBezTo>
                  <a:cubicBezTo>
                    <a:pt x="3073" y="19565"/>
                    <a:pt x="3057" y="19565"/>
                    <a:pt x="3042" y="19565"/>
                  </a:cubicBezTo>
                  <a:cubicBezTo>
                    <a:pt x="3026" y="19565"/>
                    <a:pt x="3011" y="19565"/>
                    <a:pt x="2995" y="19549"/>
                  </a:cubicBezTo>
                  <a:lnTo>
                    <a:pt x="2929" y="19549"/>
                  </a:lnTo>
                  <a:cubicBezTo>
                    <a:pt x="2914" y="19549"/>
                    <a:pt x="2898" y="19549"/>
                    <a:pt x="2879" y="19565"/>
                  </a:cubicBezTo>
                  <a:cubicBezTo>
                    <a:pt x="2898" y="19615"/>
                    <a:pt x="2929" y="19681"/>
                    <a:pt x="2945" y="19743"/>
                  </a:cubicBezTo>
                  <a:cubicBezTo>
                    <a:pt x="2995" y="19743"/>
                    <a:pt x="3026" y="19728"/>
                    <a:pt x="3092" y="19712"/>
                  </a:cubicBezTo>
                  <a:lnTo>
                    <a:pt x="3092" y="19712"/>
                  </a:lnTo>
                  <a:cubicBezTo>
                    <a:pt x="3073" y="19953"/>
                    <a:pt x="2976" y="19891"/>
                    <a:pt x="2898" y="20003"/>
                  </a:cubicBezTo>
                  <a:cubicBezTo>
                    <a:pt x="3092" y="20035"/>
                    <a:pt x="2945" y="20310"/>
                    <a:pt x="3154" y="20326"/>
                  </a:cubicBezTo>
                  <a:cubicBezTo>
                    <a:pt x="3170" y="20182"/>
                    <a:pt x="3205" y="20132"/>
                    <a:pt x="3267" y="20132"/>
                  </a:cubicBezTo>
                  <a:cubicBezTo>
                    <a:pt x="3349" y="20132"/>
                    <a:pt x="3461" y="20229"/>
                    <a:pt x="3578" y="20264"/>
                  </a:cubicBezTo>
                  <a:cubicBezTo>
                    <a:pt x="3640" y="20326"/>
                    <a:pt x="3609" y="20376"/>
                    <a:pt x="3558" y="20376"/>
                  </a:cubicBezTo>
                  <a:cubicBezTo>
                    <a:pt x="3527" y="20376"/>
                    <a:pt x="3512" y="20361"/>
                    <a:pt x="3481" y="20341"/>
                  </a:cubicBezTo>
                  <a:cubicBezTo>
                    <a:pt x="3446" y="20376"/>
                    <a:pt x="3399" y="20407"/>
                    <a:pt x="3364" y="20423"/>
                  </a:cubicBezTo>
                  <a:cubicBezTo>
                    <a:pt x="3383" y="20458"/>
                    <a:pt x="3383" y="20489"/>
                    <a:pt x="3383" y="20489"/>
                  </a:cubicBezTo>
                  <a:cubicBezTo>
                    <a:pt x="3236" y="20571"/>
                    <a:pt x="3108" y="20520"/>
                    <a:pt x="3364" y="20683"/>
                  </a:cubicBezTo>
                  <a:cubicBezTo>
                    <a:pt x="3399" y="20668"/>
                    <a:pt x="3430" y="20652"/>
                    <a:pt x="3461" y="20633"/>
                  </a:cubicBezTo>
                  <a:cubicBezTo>
                    <a:pt x="3496" y="20602"/>
                    <a:pt x="3543" y="20586"/>
                    <a:pt x="3578" y="20555"/>
                  </a:cubicBezTo>
                  <a:cubicBezTo>
                    <a:pt x="3675" y="20617"/>
                    <a:pt x="3752" y="20668"/>
                    <a:pt x="3834" y="20730"/>
                  </a:cubicBezTo>
                  <a:cubicBezTo>
                    <a:pt x="3706" y="20893"/>
                    <a:pt x="3931" y="21006"/>
                    <a:pt x="3752" y="21138"/>
                  </a:cubicBezTo>
                  <a:cubicBezTo>
                    <a:pt x="3655" y="21118"/>
                    <a:pt x="3558" y="21103"/>
                    <a:pt x="3461" y="21072"/>
                  </a:cubicBezTo>
                  <a:lnTo>
                    <a:pt x="3461" y="21072"/>
                  </a:lnTo>
                  <a:cubicBezTo>
                    <a:pt x="3333" y="21429"/>
                    <a:pt x="3885" y="21491"/>
                    <a:pt x="4063" y="21685"/>
                  </a:cubicBezTo>
                  <a:cubicBezTo>
                    <a:pt x="4207" y="21701"/>
                    <a:pt x="4320" y="21833"/>
                    <a:pt x="4483" y="21848"/>
                  </a:cubicBezTo>
                  <a:cubicBezTo>
                    <a:pt x="4432" y="21798"/>
                    <a:pt x="4386" y="21767"/>
                    <a:pt x="4335" y="21720"/>
                  </a:cubicBezTo>
                  <a:cubicBezTo>
                    <a:pt x="4370" y="21701"/>
                    <a:pt x="4386" y="21701"/>
                    <a:pt x="4417" y="21701"/>
                  </a:cubicBezTo>
                  <a:cubicBezTo>
                    <a:pt x="4432" y="21701"/>
                    <a:pt x="4467" y="21720"/>
                    <a:pt x="4529" y="21751"/>
                  </a:cubicBezTo>
                  <a:cubicBezTo>
                    <a:pt x="4514" y="21782"/>
                    <a:pt x="4498" y="21817"/>
                    <a:pt x="4483" y="21848"/>
                  </a:cubicBezTo>
                  <a:cubicBezTo>
                    <a:pt x="4677" y="22058"/>
                    <a:pt x="5050" y="22074"/>
                    <a:pt x="5147" y="22349"/>
                  </a:cubicBezTo>
                  <a:cubicBezTo>
                    <a:pt x="5193" y="22334"/>
                    <a:pt x="5209" y="22318"/>
                    <a:pt x="5244" y="22303"/>
                  </a:cubicBezTo>
                  <a:cubicBezTo>
                    <a:pt x="5275" y="22416"/>
                    <a:pt x="5306" y="22513"/>
                    <a:pt x="5341" y="22594"/>
                  </a:cubicBezTo>
                  <a:cubicBezTo>
                    <a:pt x="5260" y="22691"/>
                    <a:pt x="5260" y="22691"/>
                    <a:pt x="5306" y="22753"/>
                  </a:cubicBezTo>
                  <a:cubicBezTo>
                    <a:pt x="5372" y="22722"/>
                    <a:pt x="5423" y="22707"/>
                    <a:pt x="5485" y="22672"/>
                  </a:cubicBezTo>
                  <a:cubicBezTo>
                    <a:pt x="5597" y="22769"/>
                    <a:pt x="5714" y="22885"/>
                    <a:pt x="5827" y="22885"/>
                  </a:cubicBezTo>
                  <a:cubicBezTo>
                    <a:pt x="5889" y="22885"/>
                    <a:pt x="5955" y="22851"/>
                    <a:pt x="6021" y="22769"/>
                  </a:cubicBezTo>
                  <a:cubicBezTo>
                    <a:pt x="6118" y="22885"/>
                    <a:pt x="6312" y="22948"/>
                    <a:pt x="6491" y="22948"/>
                  </a:cubicBezTo>
                  <a:cubicBezTo>
                    <a:pt x="6685" y="22948"/>
                    <a:pt x="6844" y="22866"/>
                    <a:pt x="6910" y="22707"/>
                  </a:cubicBezTo>
                  <a:cubicBezTo>
                    <a:pt x="6957" y="22753"/>
                    <a:pt x="7007" y="22788"/>
                    <a:pt x="7054" y="22835"/>
                  </a:cubicBezTo>
                  <a:cubicBezTo>
                    <a:pt x="7089" y="22788"/>
                    <a:pt x="7136" y="22769"/>
                    <a:pt x="7170" y="22769"/>
                  </a:cubicBezTo>
                  <a:cubicBezTo>
                    <a:pt x="7186" y="22769"/>
                    <a:pt x="7217" y="22788"/>
                    <a:pt x="7233" y="22788"/>
                  </a:cubicBezTo>
                  <a:lnTo>
                    <a:pt x="7314" y="22788"/>
                  </a:lnTo>
                  <a:cubicBezTo>
                    <a:pt x="7345" y="22851"/>
                    <a:pt x="7365" y="22901"/>
                    <a:pt x="7396" y="22948"/>
                  </a:cubicBezTo>
                  <a:cubicBezTo>
                    <a:pt x="7396" y="22932"/>
                    <a:pt x="7396" y="22932"/>
                    <a:pt x="7411" y="22917"/>
                  </a:cubicBezTo>
                  <a:lnTo>
                    <a:pt x="7411" y="22917"/>
                  </a:lnTo>
                  <a:cubicBezTo>
                    <a:pt x="7427" y="22932"/>
                    <a:pt x="7411" y="22948"/>
                    <a:pt x="7396" y="22963"/>
                  </a:cubicBezTo>
                  <a:lnTo>
                    <a:pt x="7396" y="22983"/>
                  </a:lnTo>
                  <a:cubicBezTo>
                    <a:pt x="7427" y="23045"/>
                    <a:pt x="7539" y="23029"/>
                    <a:pt x="7559" y="23126"/>
                  </a:cubicBezTo>
                  <a:cubicBezTo>
                    <a:pt x="7637" y="23142"/>
                    <a:pt x="7718" y="23223"/>
                    <a:pt x="7815" y="23223"/>
                  </a:cubicBezTo>
                  <a:lnTo>
                    <a:pt x="7881" y="23223"/>
                  </a:lnTo>
                  <a:cubicBezTo>
                    <a:pt x="7881" y="23192"/>
                    <a:pt x="7897" y="23142"/>
                    <a:pt x="7897" y="23126"/>
                  </a:cubicBezTo>
                  <a:lnTo>
                    <a:pt x="7897" y="23142"/>
                  </a:lnTo>
                  <a:lnTo>
                    <a:pt x="8025" y="23142"/>
                  </a:lnTo>
                  <a:cubicBezTo>
                    <a:pt x="8060" y="23045"/>
                    <a:pt x="8075" y="22932"/>
                    <a:pt x="8141" y="22835"/>
                  </a:cubicBezTo>
                  <a:lnTo>
                    <a:pt x="8141" y="22835"/>
                  </a:lnTo>
                  <a:cubicBezTo>
                    <a:pt x="8270" y="23014"/>
                    <a:pt x="8091" y="23239"/>
                    <a:pt x="8254" y="23387"/>
                  </a:cubicBezTo>
                  <a:lnTo>
                    <a:pt x="8301" y="23387"/>
                  </a:lnTo>
                  <a:cubicBezTo>
                    <a:pt x="8398" y="23387"/>
                    <a:pt x="8479" y="23352"/>
                    <a:pt x="8545" y="23320"/>
                  </a:cubicBezTo>
                  <a:lnTo>
                    <a:pt x="8545" y="15715"/>
                  </a:lnTo>
                  <a:lnTo>
                    <a:pt x="7605" y="15715"/>
                  </a:lnTo>
                  <a:cubicBezTo>
                    <a:pt x="7590" y="15747"/>
                    <a:pt x="7574" y="15747"/>
                    <a:pt x="7574" y="15762"/>
                  </a:cubicBezTo>
                  <a:cubicBezTo>
                    <a:pt x="7539" y="15747"/>
                    <a:pt x="7539" y="15715"/>
                    <a:pt x="7539" y="15715"/>
                  </a:cubicBezTo>
                  <a:lnTo>
                    <a:pt x="7151" y="15715"/>
                  </a:lnTo>
                  <a:cubicBezTo>
                    <a:pt x="7151" y="15715"/>
                    <a:pt x="7170" y="15715"/>
                    <a:pt x="7170" y="15731"/>
                  </a:cubicBezTo>
                  <a:cubicBezTo>
                    <a:pt x="7151" y="15731"/>
                    <a:pt x="7136" y="15747"/>
                    <a:pt x="7136" y="15747"/>
                  </a:cubicBezTo>
                  <a:cubicBezTo>
                    <a:pt x="7120" y="15747"/>
                    <a:pt x="7120" y="15731"/>
                    <a:pt x="7104" y="15715"/>
                  </a:cubicBezTo>
                  <a:lnTo>
                    <a:pt x="6716" y="15715"/>
                  </a:lnTo>
                  <a:lnTo>
                    <a:pt x="6716" y="15778"/>
                  </a:lnTo>
                  <a:cubicBezTo>
                    <a:pt x="6813" y="15844"/>
                    <a:pt x="6926" y="15894"/>
                    <a:pt x="6910" y="16022"/>
                  </a:cubicBezTo>
                  <a:cubicBezTo>
                    <a:pt x="6732" y="15956"/>
                    <a:pt x="6568" y="15941"/>
                    <a:pt x="6425" y="15797"/>
                  </a:cubicBezTo>
                  <a:cubicBezTo>
                    <a:pt x="6440" y="15762"/>
                    <a:pt x="6471" y="15762"/>
                    <a:pt x="6491" y="15762"/>
                  </a:cubicBezTo>
                  <a:cubicBezTo>
                    <a:pt x="6506" y="15762"/>
                    <a:pt x="6522" y="15762"/>
                    <a:pt x="6537" y="15778"/>
                  </a:cubicBezTo>
                  <a:cubicBezTo>
                    <a:pt x="6568" y="15778"/>
                    <a:pt x="6588" y="15797"/>
                    <a:pt x="6603" y="15797"/>
                  </a:cubicBezTo>
                  <a:lnTo>
                    <a:pt x="6619" y="15797"/>
                  </a:lnTo>
                  <a:lnTo>
                    <a:pt x="6619" y="15778"/>
                  </a:lnTo>
                  <a:cubicBezTo>
                    <a:pt x="6603" y="15747"/>
                    <a:pt x="6603" y="15731"/>
                    <a:pt x="6588" y="15715"/>
                  </a:cubicBezTo>
                  <a:lnTo>
                    <a:pt x="6231" y="15715"/>
                  </a:lnTo>
                  <a:cubicBezTo>
                    <a:pt x="6277" y="15797"/>
                    <a:pt x="6231" y="15813"/>
                    <a:pt x="6149" y="15813"/>
                  </a:cubicBezTo>
                  <a:cubicBezTo>
                    <a:pt x="6052" y="15813"/>
                    <a:pt x="5873" y="15762"/>
                    <a:pt x="5792" y="15715"/>
                  </a:cubicBezTo>
                  <a:lnTo>
                    <a:pt x="5209" y="15715"/>
                  </a:lnTo>
                  <a:cubicBezTo>
                    <a:pt x="5275" y="15747"/>
                    <a:pt x="5306" y="15813"/>
                    <a:pt x="5341" y="15859"/>
                  </a:cubicBezTo>
                  <a:cubicBezTo>
                    <a:pt x="5228" y="15844"/>
                    <a:pt x="5193" y="15828"/>
                    <a:pt x="5178" y="15715"/>
                  </a:cubicBezTo>
                  <a:lnTo>
                    <a:pt x="5050" y="15715"/>
                  </a:lnTo>
                  <a:cubicBezTo>
                    <a:pt x="5112" y="15747"/>
                    <a:pt x="5147" y="15844"/>
                    <a:pt x="5065" y="15956"/>
                  </a:cubicBezTo>
                  <a:cubicBezTo>
                    <a:pt x="5081" y="16007"/>
                    <a:pt x="5112" y="16069"/>
                    <a:pt x="5147" y="16119"/>
                  </a:cubicBezTo>
                  <a:cubicBezTo>
                    <a:pt x="5162" y="16150"/>
                    <a:pt x="5162" y="16201"/>
                    <a:pt x="5147" y="16232"/>
                  </a:cubicBezTo>
                  <a:cubicBezTo>
                    <a:pt x="5112" y="16201"/>
                    <a:pt x="5131" y="16150"/>
                    <a:pt x="5147" y="16119"/>
                  </a:cubicBezTo>
                  <a:cubicBezTo>
                    <a:pt x="4953" y="16069"/>
                    <a:pt x="4856" y="15972"/>
                    <a:pt x="4999" y="15778"/>
                  </a:cubicBezTo>
                  <a:cubicBezTo>
                    <a:pt x="4953" y="15747"/>
                    <a:pt x="4902" y="15731"/>
                    <a:pt x="4887" y="15715"/>
                  </a:cubicBezTo>
                  <a:lnTo>
                    <a:pt x="4222" y="15715"/>
                  </a:lnTo>
                  <a:cubicBezTo>
                    <a:pt x="4222" y="15731"/>
                    <a:pt x="4222" y="15747"/>
                    <a:pt x="4207" y="15762"/>
                  </a:cubicBezTo>
                  <a:cubicBezTo>
                    <a:pt x="4207" y="15747"/>
                    <a:pt x="4191" y="15731"/>
                    <a:pt x="4176" y="15715"/>
                  </a:cubicBezTo>
                  <a:lnTo>
                    <a:pt x="1601" y="15715"/>
                  </a:lnTo>
                  <a:cubicBezTo>
                    <a:pt x="1651" y="15941"/>
                    <a:pt x="1651" y="15956"/>
                    <a:pt x="1519" y="16038"/>
                  </a:cubicBezTo>
                  <a:cubicBezTo>
                    <a:pt x="1488" y="15991"/>
                    <a:pt x="1441" y="15925"/>
                    <a:pt x="1406" y="15859"/>
                  </a:cubicBezTo>
                  <a:cubicBezTo>
                    <a:pt x="1441" y="15813"/>
                    <a:pt x="1457" y="15747"/>
                    <a:pt x="1504" y="157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3"/>
            <p:cNvSpPr/>
            <p:nvPr/>
          </p:nvSpPr>
          <p:spPr>
            <a:xfrm>
              <a:off x="4792650" y="5050775"/>
              <a:ext cx="442625" cy="387175"/>
            </a:xfrm>
            <a:custGeom>
              <a:avLst/>
              <a:gdLst/>
              <a:ahLst/>
              <a:cxnLst/>
              <a:rect l="l" t="t" r="r" b="b"/>
              <a:pathLst>
                <a:path w="17705" h="15487" extrusionOk="0">
                  <a:moveTo>
                    <a:pt x="8546" y="98"/>
                  </a:moveTo>
                  <a:lnTo>
                    <a:pt x="8530" y="113"/>
                  </a:lnTo>
                  <a:lnTo>
                    <a:pt x="8530" y="98"/>
                  </a:lnTo>
                  <a:close/>
                  <a:moveTo>
                    <a:pt x="7897" y="63"/>
                  </a:moveTo>
                  <a:cubicBezTo>
                    <a:pt x="7897" y="63"/>
                    <a:pt x="7913" y="63"/>
                    <a:pt x="7913" y="78"/>
                  </a:cubicBezTo>
                  <a:cubicBezTo>
                    <a:pt x="7913" y="113"/>
                    <a:pt x="7897" y="144"/>
                    <a:pt x="7897" y="175"/>
                  </a:cubicBezTo>
                  <a:lnTo>
                    <a:pt x="7897" y="63"/>
                  </a:lnTo>
                  <a:close/>
                  <a:moveTo>
                    <a:pt x="7687" y="144"/>
                  </a:moveTo>
                  <a:lnTo>
                    <a:pt x="7687" y="144"/>
                  </a:lnTo>
                  <a:cubicBezTo>
                    <a:pt x="7703" y="160"/>
                    <a:pt x="7719" y="160"/>
                    <a:pt x="7738" y="160"/>
                  </a:cubicBezTo>
                  <a:cubicBezTo>
                    <a:pt x="7719" y="175"/>
                    <a:pt x="7703" y="195"/>
                    <a:pt x="7703" y="195"/>
                  </a:cubicBezTo>
                  <a:cubicBezTo>
                    <a:pt x="7687" y="195"/>
                    <a:pt x="7672" y="175"/>
                    <a:pt x="7687" y="144"/>
                  </a:cubicBezTo>
                  <a:close/>
                  <a:moveTo>
                    <a:pt x="7979" y="160"/>
                  </a:moveTo>
                  <a:cubicBezTo>
                    <a:pt x="7979" y="195"/>
                    <a:pt x="7948" y="195"/>
                    <a:pt x="7932" y="195"/>
                  </a:cubicBezTo>
                  <a:lnTo>
                    <a:pt x="7897" y="195"/>
                  </a:lnTo>
                  <a:cubicBezTo>
                    <a:pt x="7932" y="175"/>
                    <a:pt x="7948" y="160"/>
                    <a:pt x="7979" y="160"/>
                  </a:cubicBezTo>
                  <a:close/>
                  <a:moveTo>
                    <a:pt x="6313" y="175"/>
                  </a:moveTo>
                  <a:cubicBezTo>
                    <a:pt x="6328" y="175"/>
                    <a:pt x="6344" y="175"/>
                    <a:pt x="6344" y="210"/>
                  </a:cubicBezTo>
                  <a:cubicBezTo>
                    <a:pt x="6328" y="210"/>
                    <a:pt x="6313" y="226"/>
                    <a:pt x="6313" y="226"/>
                  </a:cubicBezTo>
                  <a:cubicBezTo>
                    <a:pt x="6281" y="195"/>
                    <a:pt x="6297" y="175"/>
                    <a:pt x="6313" y="175"/>
                  </a:cubicBezTo>
                  <a:close/>
                  <a:moveTo>
                    <a:pt x="8286" y="98"/>
                  </a:moveTo>
                  <a:cubicBezTo>
                    <a:pt x="8301" y="98"/>
                    <a:pt x="8336" y="113"/>
                    <a:pt x="8352" y="144"/>
                  </a:cubicBezTo>
                  <a:cubicBezTo>
                    <a:pt x="8352" y="226"/>
                    <a:pt x="8286" y="210"/>
                    <a:pt x="8223" y="241"/>
                  </a:cubicBezTo>
                  <a:cubicBezTo>
                    <a:pt x="8204" y="160"/>
                    <a:pt x="8239" y="98"/>
                    <a:pt x="8286" y="98"/>
                  </a:cubicBezTo>
                  <a:close/>
                  <a:moveTo>
                    <a:pt x="7816" y="257"/>
                  </a:moveTo>
                  <a:cubicBezTo>
                    <a:pt x="7816" y="273"/>
                    <a:pt x="7835" y="273"/>
                    <a:pt x="7835" y="273"/>
                  </a:cubicBezTo>
                  <a:cubicBezTo>
                    <a:pt x="7835" y="292"/>
                    <a:pt x="7835" y="292"/>
                    <a:pt x="7816" y="292"/>
                  </a:cubicBezTo>
                  <a:lnTo>
                    <a:pt x="7816" y="257"/>
                  </a:lnTo>
                  <a:close/>
                  <a:moveTo>
                    <a:pt x="7478" y="273"/>
                  </a:moveTo>
                  <a:cubicBezTo>
                    <a:pt x="7493" y="292"/>
                    <a:pt x="7478" y="292"/>
                    <a:pt x="7462" y="308"/>
                  </a:cubicBezTo>
                  <a:lnTo>
                    <a:pt x="7462" y="273"/>
                  </a:lnTo>
                  <a:close/>
                  <a:moveTo>
                    <a:pt x="6619" y="292"/>
                  </a:moveTo>
                  <a:lnTo>
                    <a:pt x="6619" y="323"/>
                  </a:lnTo>
                  <a:cubicBezTo>
                    <a:pt x="6619" y="308"/>
                    <a:pt x="6604" y="292"/>
                    <a:pt x="6619" y="292"/>
                  </a:cubicBezTo>
                  <a:close/>
                  <a:moveTo>
                    <a:pt x="6829" y="339"/>
                  </a:moveTo>
                  <a:cubicBezTo>
                    <a:pt x="6829" y="339"/>
                    <a:pt x="6845" y="354"/>
                    <a:pt x="6845" y="370"/>
                  </a:cubicBezTo>
                  <a:cubicBezTo>
                    <a:pt x="6829" y="389"/>
                    <a:pt x="6829" y="389"/>
                    <a:pt x="6814" y="389"/>
                  </a:cubicBezTo>
                  <a:cubicBezTo>
                    <a:pt x="6798" y="370"/>
                    <a:pt x="6798" y="354"/>
                    <a:pt x="6829" y="339"/>
                  </a:cubicBezTo>
                  <a:close/>
                  <a:moveTo>
                    <a:pt x="7202" y="354"/>
                  </a:moveTo>
                  <a:cubicBezTo>
                    <a:pt x="7218" y="370"/>
                    <a:pt x="7233" y="370"/>
                    <a:pt x="7233" y="389"/>
                  </a:cubicBezTo>
                  <a:cubicBezTo>
                    <a:pt x="7218" y="389"/>
                    <a:pt x="7218" y="405"/>
                    <a:pt x="7202" y="405"/>
                  </a:cubicBezTo>
                  <a:cubicBezTo>
                    <a:pt x="7186" y="405"/>
                    <a:pt x="7186" y="389"/>
                    <a:pt x="7186" y="389"/>
                  </a:cubicBezTo>
                  <a:cubicBezTo>
                    <a:pt x="7186" y="370"/>
                    <a:pt x="7202" y="370"/>
                    <a:pt x="7202" y="354"/>
                  </a:cubicBezTo>
                  <a:close/>
                  <a:moveTo>
                    <a:pt x="6394" y="370"/>
                  </a:moveTo>
                  <a:cubicBezTo>
                    <a:pt x="6425" y="389"/>
                    <a:pt x="6456" y="405"/>
                    <a:pt x="6410" y="451"/>
                  </a:cubicBezTo>
                  <a:cubicBezTo>
                    <a:pt x="6394" y="436"/>
                    <a:pt x="6379" y="420"/>
                    <a:pt x="6359" y="420"/>
                  </a:cubicBezTo>
                  <a:cubicBezTo>
                    <a:pt x="6379" y="405"/>
                    <a:pt x="6379" y="389"/>
                    <a:pt x="6394" y="370"/>
                  </a:cubicBezTo>
                  <a:close/>
                  <a:moveTo>
                    <a:pt x="7932" y="467"/>
                  </a:moveTo>
                  <a:cubicBezTo>
                    <a:pt x="7932" y="467"/>
                    <a:pt x="7932" y="486"/>
                    <a:pt x="7948" y="486"/>
                  </a:cubicBezTo>
                  <a:lnTo>
                    <a:pt x="7932" y="502"/>
                  </a:lnTo>
                  <a:cubicBezTo>
                    <a:pt x="7913" y="502"/>
                    <a:pt x="7897" y="502"/>
                    <a:pt x="7897" y="486"/>
                  </a:cubicBezTo>
                  <a:cubicBezTo>
                    <a:pt x="7897" y="486"/>
                    <a:pt x="7913" y="467"/>
                    <a:pt x="7932" y="467"/>
                  </a:cubicBezTo>
                  <a:close/>
                  <a:moveTo>
                    <a:pt x="8126" y="451"/>
                  </a:moveTo>
                  <a:cubicBezTo>
                    <a:pt x="8126" y="467"/>
                    <a:pt x="8126" y="486"/>
                    <a:pt x="8142" y="486"/>
                  </a:cubicBezTo>
                  <a:cubicBezTo>
                    <a:pt x="8126" y="502"/>
                    <a:pt x="8126" y="502"/>
                    <a:pt x="8107" y="502"/>
                  </a:cubicBezTo>
                  <a:cubicBezTo>
                    <a:pt x="8107" y="486"/>
                    <a:pt x="8091" y="467"/>
                    <a:pt x="8126" y="451"/>
                  </a:cubicBezTo>
                  <a:close/>
                  <a:moveTo>
                    <a:pt x="6200" y="486"/>
                  </a:moveTo>
                  <a:cubicBezTo>
                    <a:pt x="6281" y="502"/>
                    <a:pt x="6328" y="502"/>
                    <a:pt x="6328" y="599"/>
                  </a:cubicBezTo>
                  <a:lnTo>
                    <a:pt x="6297" y="599"/>
                  </a:lnTo>
                  <a:cubicBezTo>
                    <a:pt x="6215" y="599"/>
                    <a:pt x="6134" y="548"/>
                    <a:pt x="6200" y="486"/>
                  </a:cubicBezTo>
                  <a:close/>
                  <a:moveTo>
                    <a:pt x="8091" y="599"/>
                  </a:moveTo>
                  <a:cubicBezTo>
                    <a:pt x="8091" y="599"/>
                    <a:pt x="8107" y="599"/>
                    <a:pt x="8126" y="614"/>
                  </a:cubicBezTo>
                  <a:cubicBezTo>
                    <a:pt x="8107" y="630"/>
                    <a:pt x="8107" y="645"/>
                    <a:pt x="8091" y="645"/>
                  </a:cubicBezTo>
                  <a:cubicBezTo>
                    <a:pt x="8076" y="645"/>
                    <a:pt x="8076" y="645"/>
                    <a:pt x="8060" y="630"/>
                  </a:cubicBezTo>
                  <a:cubicBezTo>
                    <a:pt x="8060" y="614"/>
                    <a:pt x="8076" y="599"/>
                    <a:pt x="8091" y="599"/>
                  </a:cubicBezTo>
                  <a:close/>
                  <a:moveTo>
                    <a:pt x="6701" y="451"/>
                  </a:moveTo>
                  <a:cubicBezTo>
                    <a:pt x="6782" y="451"/>
                    <a:pt x="6926" y="614"/>
                    <a:pt x="6992" y="645"/>
                  </a:cubicBezTo>
                  <a:cubicBezTo>
                    <a:pt x="6977" y="661"/>
                    <a:pt x="6942" y="661"/>
                    <a:pt x="6926" y="661"/>
                  </a:cubicBezTo>
                  <a:cubicBezTo>
                    <a:pt x="6880" y="661"/>
                    <a:pt x="6829" y="645"/>
                    <a:pt x="6798" y="614"/>
                  </a:cubicBezTo>
                  <a:cubicBezTo>
                    <a:pt x="6748" y="583"/>
                    <a:pt x="6716" y="564"/>
                    <a:pt x="6670" y="564"/>
                  </a:cubicBezTo>
                  <a:lnTo>
                    <a:pt x="6635" y="564"/>
                  </a:lnTo>
                  <a:cubicBezTo>
                    <a:pt x="6635" y="486"/>
                    <a:pt x="6670" y="451"/>
                    <a:pt x="6701" y="451"/>
                  </a:cubicBezTo>
                  <a:close/>
                  <a:moveTo>
                    <a:pt x="6829" y="711"/>
                  </a:moveTo>
                  <a:cubicBezTo>
                    <a:pt x="6829" y="727"/>
                    <a:pt x="6845" y="743"/>
                    <a:pt x="6864" y="743"/>
                  </a:cubicBezTo>
                  <a:cubicBezTo>
                    <a:pt x="6845" y="758"/>
                    <a:pt x="6845" y="758"/>
                    <a:pt x="6829" y="758"/>
                  </a:cubicBezTo>
                  <a:cubicBezTo>
                    <a:pt x="6814" y="758"/>
                    <a:pt x="6814" y="758"/>
                    <a:pt x="6798" y="743"/>
                  </a:cubicBezTo>
                  <a:lnTo>
                    <a:pt x="6829" y="711"/>
                  </a:lnTo>
                  <a:close/>
                  <a:moveTo>
                    <a:pt x="8239" y="727"/>
                  </a:moveTo>
                  <a:lnTo>
                    <a:pt x="8255" y="743"/>
                  </a:lnTo>
                  <a:lnTo>
                    <a:pt x="8239" y="758"/>
                  </a:lnTo>
                  <a:cubicBezTo>
                    <a:pt x="8223" y="758"/>
                    <a:pt x="8223" y="743"/>
                    <a:pt x="8223" y="743"/>
                  </a:cubicBezTo>
                  <a:cubicBezTo>
                    <a:pt x="8239" y="743"/>
                    <a:pt x="8239" y="743"/>
                    <a:pt x="8239" y="727"/>
                  </a:cubicBezTo>
                  <a:close/>
                  <a:moveTo>
                    <a:pt x="6441" y="711"/>
                  </a:moveTo>
                  <a:cubicBezTo>
                    <a:pt x="6476" y="711"/>
                    <a:pt x="6522" y="743"/>
                    <a:pt x="6507" y="793"/>
                  </a:cubicBezTo>
                  <a:cubicBezTo>
                    <a:pt x="6476" y="824"/>
                    <a:pt x="6456" y="824"/>
                    <a:pt x="6441" y="824"/>
                  </a:cubicBezTo>
                  <a:cubicBezTo>
                    <a:pt x="6410" y="824"/>
                    <a:pt x="6379" y="809"/>
                    <a:pt x="6379" y="758"/>
                  </a:cubicBezTo>
                  <a:cubicBezTo>
                    <a:pt x="6379" y="727"/>
                    <a:pt x="6410" y="711"/>
                    <a:pt x="6441" y="711"/>
                  </a:cubicBezTo>
                  <a:close/>
                  <a:moveTo>
                    <a:pt x="7365" y="614"/>
                  </a:moveTo>
                  <a:cubicBezTo>
                    <a:pt x="7493" y="680"/>
                    <a:pt x="7447" y="809"/>
                    <a:pt x="7559" y="937"/>
                  </a:cubicBezTo>
                  <a:cubicBezTo>
                    <a:pt x="7462" y="855"/>
                    <a:pt x="7396" y="793"/>
                    <a:pt x="7330" y="727"/>
                  </a:cubicBezTo>
                  <a:cubicBezTo>
                    <a:pt x="7330" y="696"/>
                    <a:pt x="7350" y="661"/>
                    <a:pt x="7365" y="614"/>
                  </a:cubicBezTo>
                  <a:close/>
                  <a:moveTo>
                    <a:pt x="6670" y="906"/>
                  </a:moveTo>
                  <a:lnTo>
                    <a:pt x="6685" y="921"/>
                  </a:lnTo>
                  <a:cubicBezTo>
                    <a:pt x="6685" y="937"/>
                    <a:pt x="6685" y="952"/>
                    <a:pt x="6670" y="952"/>
                  </a:cubicBezTo>
                  <a:cubicBezTo>
                    <a:pt x="6635" y="952"/>
                    <a:pt x="6670" y="937"/>
                    <a:pt x="6670" y="906"/>
                  </a:cubicBezTo>
                  <a:close/>
                  <a:moveTo>
                    <a:pt x="6977" y="987"/>
                  </a:moveTo>
                  <a:cubicBezTo>
                    <a:pt x="7008" y="987"/>
                    <a:pt x="7039" y="1069"/>
                    <a:pt x="7023" y="1084"/>
                  </a:cubicBezTo>
                  <a:cubicBezTo>
                    <a:pt x="6977" y="1069"/>
                    <a:pt x="6992" y="1018"/>
                    <a:pt x="6977" y="987"/>
                  </a:cubicBezTo>
                  <a:close/>
                  <a:moveTo>
                    <a:pt x="7544" y="1003"/>
                  </a:moveTo>
                  <a:cubicBezTo>
                    <a:pt x="7590" y="1003"/>
                    <a:pt x="7641" y="1069"/>
                    <a:pt x="7606" y="1146"/>
                  </a:cubicBezTo>
                  <a:lnTo>
                    <a:pt x="7590" y="1146"/>
                  </a:lnTo>
                  <a:cubicBezTo>
                    <a:pt x="7524" y="1146"/>
                    <a:pt x="7509" y="1100"/>
                    <a:pt x="7478" y="1049"/>
                  </a:cubicBezTo>
                  <a:cubicBezTo>
                    <a:pt x="7493" y="1018"/>
                    <a:pt x="7524" y="1003"/>
                    <a:pt x="7544" y="1003"/>
                  </a:cubicBezTo>
                  <a:close/>
                  <a:moveTo>
                    <a:pt x="6619" y="1228"/>
                  </a:moveTo>
                  <a:cubicBezTo>
                    <a:pt x="6635" y="1244"/>
                    <a:pt x="6650" y="1244"/>
                    <a:pt x="6670" y="1263"/>
                  </a:cubicBezTo>
                  <a:cubicBezTo>
                    <a:pt x="6650" y="1279"/>
                    <a:pt x="6635" y="1294"/>
                    <a:pt x="6619" y="1294"/>
                  </a:cubicBezTo>
                  <a:cubicBezTo>
                    <a:pt x="6604" y="1294"/>
                    <a:pt x="6588" y="1279"/>
                    <a:pt x="6573" y="1263"/>
                  </a:cubicBezTo>
                  <a:cubicBezTo>
                    <a:pt x="6588" y="1263"/>
                    <a:pt x="6604" y="1244"/>
                    <a:pt x="6619" y="1228"/>
                  </a:cubicBezTo>
                  <a:close/>
                  <a:moveTo>
                    <a:pt x="7039" y="1181"/>
                  </a:moveTo>
                  <a:cubicBezTo>
                    <a:pt x="7105" y="1181"/>
                    <a:pt x="7171" y="1263"/>
                    <a:pt x="7155" y="1325"/>
                  </a:cubicBezTo>
                  <a:cubicBezTo>
                    <a:pt x="7089" y="1294"/>
                    <a:pt x="7039" y="1263"/>
                    <a:pt x="6977" y="1228"/>
                  </a:cubicBezTo>
                  <a:cubicBezTo>
                    <a:pt x="6992" y="1197"/>
                    <a:pt x="7023" y="1181"/>
                    <a:pt x="7039" y="1181"/>
                  </a:cubicBezTo>
                  <a:close/>
                  <a:moveTo>
                    <a:pt x="6798" y="1294"/>
                  </a:moveTo>
                  <a:cubicBezTo>
                    <a:pt x="6814" y="1294"/>
                    <a:pt x="6829" y="1310"/>
                    <a:pt x="6845" y="1325"/>
                  </a:cubicBezTo>
                  <a:cubicBezTo>
                    <a:pt x="6845" y="1391"/>
                    <a:pt x="6814" y="1407"/>
                    <a:pt x="6767" y="1407"/>
                  </a:cubicBezTo>
                  <a:cubicBezTo>
                    <a:pt x="6748" y="1407"/>
                    <a:pt x="6716" y="1407"/>
                    <a:pt x="6685" y="1391"/>
                  </a:cubicBezTo>
                  <a:cubicBezTo>
                    <a:pt x="6716" y="1360"/>
                    <a:pt x="6767" y="1294"/>
                    <a:pt x="6798" y="1294"/>
                  </a:cubicBezTo>
                  <a:close/>
                  <a:moveTo>
                    <a:pt x="7299" y="1279"/>
                  </a:moveTo>
                  <a:cubicBezTo>
                    <a:pt x="7427" y="1325"/>
                    <a:pt x="7427" y="1457"/>
                    <a:pt x="7493" y="1554"/>
                  </a:cubicBezTo>
                  <a:cubicBezTo>
                    <a:pt x="7427" y="1601"/>
                    <a:pt x="7381" y="1616"/>
                    <a:pt x="7330" y="1651"/>
                  </a:cubicBezTo>
                  <a:cubicBezTo>
                    <a:pt x="7299" y="1601"/>
                    <a:pt x="7284" y="1554"/>
                    <a:pt x="7252" y="1504"/>
                  </a:cubicBezTo>
                  <a:cubicBezTo>
                    <a:pt x="7315" y="1407"/>
                    <a:pt x="7315" y="1407"/>
                    <a:pt x="7299" y="1279"/>
                  </a:cubicBezTo>
                  <a:close/>
                  <a:moveTo>
                    <a:pt x="7882" y="1585"/>
                  </a:moveTo>
                  <a:lnTo>
                    <a:pt x="7882" y="1585"/>
                  </a:lnTo>
                  <a:cubicBezTo>
                    <a:pt x="7932" y="1632"/>
                    <a:pt x="7932" y="1651"/>
                    <a:pt x="7866" y="1682"/>
                  </a:cubicBezTo>
                  <a:cubicBezTo>
                    <a:pt x="7851" y="1632"/>
                    <a:pt x="7816" y="1601"/>
                    <a:pt x="7882" y="1585"/>
                  </a:cubicBezTo>
                  <a:close/>
                  <a:moveTo>
                    <a:pt x="6798" y="1519"/>
                  </a:moveTo>
                  <a:cubicBezTo>
                    <a:pt x="6926" y="1632"/>
                    <a:pt x="7074" y="1632"/>
                    <a:pt x="7186" y="1749"/>
                  </a:cubicBezTo>
                  <a:cubicBezTo>
                    <a:pt x="7171" y="1780"/>
                    <a:pt x="7155" y="1795"/>
                    <a:pt x="7120" y="1795"/>
                  </a:cubicBezTo>
                  <a:lnTo>
                    <a:pt x="7089" y="1795"/>
                  </a:lnTo>
                  <a:cubicBezTo>
                    <a:pt x="7089" y="1780"/>
                    <a:pt x="7074" y="1780"/>
                    <a:pt x="7058" y="1780"/>
                  </a:cubicBezTo>
                  <a:cubicBezTo>
                    <a:pt x="7058" y="1780"/>
                    <a:pt x="7039" y="1780"/>
                    <a:pt x="7039" y="1795"/>
                  </a:cubicBezTo>
                  <a:cubicBezTo>
                    <a:pt x="7023" y="1826"/>
                    <a:pt x="7023" y="1861"/>
                    <a:pt x="7008" y="1908"/>
                  </a:cubicBezTo>
                  <a:cubicBezTo>
                    <a:pt x="6942" y="1892"/>
                    <a:pt x="6895" y="1877"/>
                    <a:pt x="6829" y="1861"/>
                  </a:cubicBezTo>
                  <a:lnTo>
                    <a:pt x="6829" y="2005"/>
                  </a:lnTo>
                  <a:cubicBezTo>
                    <a:pt x="6767" y="1974"/>
                    <a:pt x="6716" y="1943"/>
                    <a:pt x="6670" y="1923"/>
                  </a:cubicBezTo>
                  <a:cubicBezTo>
                    <a:pt x="6732" y="1826"/>
                    <a:pt x="6782" y="1749"/>
                    <a:pt x="6864" y="1651"/>
                  </a:cubicBezTo>
                  <a:lnTo>
                    <a:pt x="6845" y="1651"/>
                  </a:lnTo>
                  <a:cubicBezTo>
                    <a:pt x="6798" y="1651"/>
                    <a:pt x="6748" y="1651"/>
                    <a:pt x="6716" y="1667"/>
                  </a:cubicBezTo>
                  <a:cubicBezTo>
                    <a:pt x="6685" y="1682"/>
                    <a:pt x="6670" y="1682"/>
                    <a:pt x="6635" y="1682"/>
                  </a:cubicBezTo>
                  <a:cubicBezTo>
                    <a:pt x="6604" y="1682"/>
                    <a:pt x="6573" y="1667"/>
                    <a:pt x="6522" y="1585"/>
                  </a:cubicBezTo>
                  <a:lnTo>
                    <a:pt x="6588" y="1585"/>
                  </a:lnTo>
                  <a:cubicBezTo>
                    <a:pt x="6670" y="1585"/>
                    <a:pt x="6732" y="1570"/>
                    <a:pt x="6798" y="1519"/>
                  </a:cubicBezTo>
                  <a:close/>
                  <a:moveTo>
                    <a:pt x="7381" y="1846"/>
                  </a:moveTo>
                  <a:lnTo>
                    <a:pt x="7381" y="1846"/>
                  </a:lnTo>
                  <a:cubicBezTo>
                    <a:pt x="7330" y="1974"/>
                    <a:pt x="7299" y="2055"/>
                    <a:pt x="7268" y="2168"/>
                  </a:cubicBezTo>
                  <a:lnTo>
                    <a:pt x="7427" y="2168"/>
                  </a:lnTo>
                  <a:cubicBezTo>
                    <a:pt x="7350" y="2215"/>
                    <a:pt x="7315" y="2250"/>
                    <a:pt x="7268" y="2296"/>
                  </a:cubicBezTo>
                  <a:cubicBezTo>
                    <a:pt x="7186" y="2250"/>
                    <a:pt x="7136" y="2199"/>
                    <a:pt x="7058" y="2152"/>
                  </a:cubicBezTo>
                  <a:cubicBezTo>
                    <a:pt x="7202" y="2055"/>
                    <a:pt x="7218" y="1908"/>
                    <a:pt x="7381" y="1846"/>
                  </a:cubicBezTo>
                  <a:close/>
                  <a:moveTo>
                    <a:pt x="6344" y="1877"/>
                  </a:moveTo>
                  <a:cubicBezTo>
                    <a:pt x="6313" y="2040"/>
                    <a:pt x="6456" y="2117"/>
                    <a:pt x="6410" y="2250"/>
                  </a:cubicBezTo>
                  <a:lnTo>
                    <a:pt x="6491" y="2250"/>
                  </a:lnTo>
                  <a:cubicBezTo>
                    <a:pt x="6507" y="2234"/>
                    <a:pt x="6538" y="2234"/>
                    <a:pt x="6553" y="2234"/>
                  </a:cubicBezTo>
                  <a:cubicBezTo>
                    <a:pt x="6588" y="2234"/>
                    <a:pt x="6619" y="2234"/>
                    <a:pt x="6650" y="2265"/>
                  </a:cubicBezTo>
                  <a:cubicBezTo>
                    <a:pt x="6604" y="2296"/>
                    <a:pt x="6573" y="2312"/>
                    <a:pt x="6522" y="2347"/>
                  </a:cubicBezTo>
                  <a:cubicBezTo>
                    <a:pt x="6491" y="2312"/>
                    <a:pt x="6441" y="2281"/>
                    <a:pt x="6410" y="2250"/>
                  </a:cubicBezTo>
                  <a:cubicBezTo>
                    <a:pt x="6328" y="2168"/>
                    <a:pt x="6134" y="1877"/>
                    <a:pt x="6344" y="1877"/>
                  </a:cubicBezTo>
                  <a:close/>
                  <a:moveTo>
                    <a:pt x="7350" y="2312"/>
                  </a:moveTo>
                  <a:cubicBezTo>
                    <a:pt x="7396" y="2378"/>
                    <a:pt x="7427" y="2409"/>
                    <a:pt x="7462" y="2459"/>
                  </a:cubicBezTo>
                  <a:cubicBezTo>
                    <a:pt x="7396" y="2444"/>
                    <a:pt x="7299" y="2444"/>
                    <a:pt x="7350" y="2312"/>
                  </a:cubicBezTo>
                  <a:close/>
                  <a:moveTo>
                    <a:pt x="6911" y="2525"/>
                  </a:moveTo>
                  <a:lnTo>
                    <a:pt x="6911" y="2525"/>
                  </a:lnTo>
                  <a:cubicBezTo>
                    <a:pt x="6864" y="2638"/>
                    <a:pt x="6829" y="2669"/>
                    <a:pt x="6732" y="2720"/>
                  </a:cubicBezTo>
                  <a:cubicBezTo>
                    <a:pt x="6767" y="2622"/>
                    <a:pt x="6798" y="2556"/>
                    <a:pt x="6911" y="2525"/>
                  </a:cubicBezTo>
                  <a:close/>
                  <a:moveTo>
                    <a:pt x="7932" y="2797"/>
                  </a:moveTo>
                  <a:cubicBezTo>
                    <a:pt x="7948" y="2817"/>
                    <a:pt x="7963" y="2817"/>
                    <a:pt x="7963" y="2832"/>
                  </a:cubicBezTo>
                  <a:cubicBezTo>
                    <a:pt x="7963" y="2848"/>
                    <a:pt x="7948" y="2848"/>
                    <a:pt x="7948" y="2848"/>
                  </a:cubicBezTo>
                  <a:cubicBezTo>
                    <a:pt x="7932" y="2848"/>
                    <a:pt x="7913" y="2832"/>
                    <a:pt x="7932" y="2797"/>
                  </a:cubicBezTo>
                  <a:close/>
                  <a:moveTo>
                    <a:pt x="7672" y="2751"/>
                  </a:moveTo>
                  <a:cubicBezTo>
                    <a:pt x="7703" y="2782"/>
                    <a:pt x="7754" y="2879"/>
                    <a:pt x="7672" y="2879"/>
                  </a:cubicBezTo>
                  <a:lnTo>
                    <a:pt x="7656" y="2879"/>
                  </a:lnTo>
                  <a:cubicBezTo>
                    <a:pt x="7641" y="2832"/>
                    <a:pt x="7590" y="2782"/>
                    <a:pt x="7672" y="2751"/>
                  </a:cubicBezTo>
                  <a:close/>
                  <a:moveTo>
                    <a:pt x="7590" y="3364"/>
                  </a:moveTo>
                  <a:cubicBezTo>
                    <a:pt x="7719" y="3415"/>
                    <a:pt x="7719" y="3415"/>
                    <a:pt x="7785" y="3496"/>
                  </a:cubicBezTo>
                  <a:cubicBezTo>
                    <a:pt x="7754" y="3512"/>
                    <a:pt x="7738" y="3512"/>
                    <a:pt x="7719" y="3512"/>
                  </a:cubicBezTo>
                  <a:cubicBezTo>
                    <a:pt x="7687" y="3512"/>
                    <a:pt x="7672" y="3512"/>
                    <a:pt x="7656" y="3496"/>
                  </a:cubicBezTo>
                  <a:lnTo>
                    <a:pt x="7493" y="3496"/>
                  </a:lnTo>
                  <a:cubicBezTo>
                    <a:pt x="7544" y="3430"/>
                    <a:pt x="7559" y="3399"/>
                    <a:pt x="7590" y="3364"/>
                  </a:cubicBezTo>
                  <a:close/>
                  <a:moveTo>
                    <a:pt x="6184" y="3477"/>
                  </a:moveTo>
                  <a:cubicBezTo>
                    <a:pt x="6246" y="3543"/>
                    <a:pt x="6215" y="3640"/>
                    <a:pt x="6149" y="3640"/>
                  </a:cubicBezTo>
                  <a:cubicBezTo>
                    <a:pt x="6118" y="3640"/>
                    <a:pt x="6068" y="3625"/>
                    <a:pt x="6037" y="3593"/>
                  </a:cubicBezTo>
                  <a:cubicBezTo>
                    <a:pt x="6087" y="3512"/>
                    <a:pt x="6087" y="3512"/>
                    <a:pt x="6184" y="3477"/>
                  </a:cubicBezTo>
                  <a:close/>
                  <a:moveTo>
                    <a:pt x="7606" y="3625"/>
                  </a:moveTo>
                  <a:cubicBezTo>
                    <a:pt x="7606" y="3640"/>
                    <a:pt x="7590" y="3656"/>
                    <a:pt x="7575" y="3656"/>
                  </a:cubicBezTo>
                  <a:cubicBezTo>
                    <a:pt x="7575" y="3640"/>
                    <a:pt x="7590" y="3625"/>
                    <a:pt x="7590" y="3625"/>
                  </a:cubicBezTo>
                  <a:close/>
                  <a:moveTo>
                    <a:pt x="5342" y="3671"/>
                  </a:moveTo>
                  <a:lnTo>
                    <a:pt x="5326" y="3691"/>
                  </a:lnTo>
                  <a:cubicBezTo>
                    <a:pt x="5310" y="3691"/>
                    <a:pt x="5310" y="3671"/>
                    <a:pt x="5310" y="3671"/>
                  </a:cubicBezTo>
                  <a:close/>
                  <a:moveTo>
                    <a:pt x="6134" y="3706"/>
                  </a:moveTo>
                  <a:cubicBezTo>
                    <a:pt x="6184" y="3706"/>
                    <a:pt x="6215" y="3737"/>
                    <a:pt x="6184" y="3819"/>
                  </a:cubicBezTo>
                  <a:cubicBezTo>
                    <a:pt x="6103" y="3931"/>
                    <a:pt x="6021" y="4013"/>
                    <a:pt x="5955" y="4013"/>
                  </a:cubicBezTo>
                  <a:cubicBezTo>
                    <a:pt x="5909" y="4013"/>
                    <a:pt x="5874" y="3947"/>
                    <a:pt x="5858" y="3803"/>
                  </a:cubicBezTo>
                  <a:cubicBezTo>
                    <a:pt x="5924" y="3768"/>
                    <a:pt x="6052" y="3706"/>
                    <a:pt x="6134" y="3706"/>
                  </a:cubicBezTo>
                  <a:close/>
                  <a:moveTo>
                    <a:pt x="6491" y="3947"/>
                  </a:moveTo>
                  <a:cubicBezTo>
                    <a:pt x="6507" y="3947"/>
                    <a:pt x="6522" y="3982"/>
                    <a:pt x="6553" y="3997"/>
                  </a:cubicBezTo>
                  <a:cubicBezTo>
                    <a:pt x="6522" y="3997"/>
                    <a:pt x="6507" y="4013"/>
                    <a:pt x="6491" y="4013"/>
                  </a:cubicBezTo>
                  <a:cubicBezTo>
                    <a:pt x="6476" y="4013"/>
                    <a:pt x="6456" y="3997"/>
                    <a:pt x="6456" y="3962"/>
                  </a:cubicBezTo>
                  <a:cubicBezTo>
                    <a:pt x="6476" y="3947"/>
                    <a:pt x="6476" y="3947"/>
                    <a:pt x="6491" y="3947"/>
                  </a:cubicBezTo>
                  <a:close/>
                  <a:moveTo>
                    <a:pt x="7268" y="4110"/>
                  </a:moveTo>
                  <a:cubicBezTo>
                    <a:pt x="7284" y="4110"/>
                    <a:pt x="7299" y="4110"/>
                    <a:pt x="7299" y="4141"/>
                  </a:cubicBezTo>
                  <a:cubicBezTo>
                    <a:pt x="7284" y="4157"/>
                    <a:pt x="7268" y="4157"/>
                    <a:pt x="7268" y="4157"/>
                  </a:cubicBezTo>
                  <a:cubicBezTo>
                    <a:pt x="7252" y="4141"/>
                    <a:pt x="7252" y="4126"/>
                    <a:pt x="7233" y="4110"/>
                  </a:cubicBezTo>
                  <a:close/>
                  <a:moveTo>
                    <a:pt x="5990" y="4157"/>
                  </a:moveTo>
                  <a:cubicBezTo>
                    <a:pt x="5955" y="4223"/>
                    <a:pt x="5924" y="4273"/>
                    <a:pt x="5909" y="4320"/>
                  </a:cubicBezTo>
                  <a:lnTo>
                    <a:pt x="5796" y="4320"/>
                  </a:lnTo>
                  <a:cubicBezTo>
                    <a:pt x="5745" y="4320"/>
                    <a:pt x="5699" y="4320"/>
                    <a:pt x="5648" y="4254"/>
                  </a:cubicBezTo>
                  <a:cubicBezTo>
                    <a:pt x="5730" y="4176"/>
                    <a:pt x="5843" y="4157"/>
                    <a:pt x="5971" y="4157"/>
                  </a:cubicBezTo>
                  <a:close/>
                  <a:moveTo>
                    <a:pt x="7105" y="4238"/>
                  </a:moveTo>
                  <a:cubicBezTo>
                    <a:pt x="7136" y="4238"/>
                    <a:pt x="7202" y="4370"/>
                    <a:pt x="7233" y="4401"/>
                  </a:cubicBezTo>
                  <a:cubicBezTo>
                    <a:pt x="7218" y="4432"/>
                    <a:pt x="7202" y="4448"/>
                    <a:pt x="7186" y="4448"/>
                  </a:cubicBezTo>
                  <a:cubicBezTo>
                    <a:pt x="7136" y="4448"/>
                    <a:pt x="7089" y="4320"/>
                    <a:pt x="7058" y="4273"/>
                  </a:cubicBezTo>
                  <a:cubicBezTo>
                    <a:pt x="7074" y="4238"/>
                    <a:pt x="7089" y="4238"/>
                    <a:pt x="7105" y="4238"/>
                  </a:cubicBezTo>
                  <a:close/>
                  <a:moveTo>
                    <a:pt x="7621" y="4176"/>
                  </a:moveTo>
                  <a:cubicBezTo>
                    <a:pt x="7641" y="4176"/>
                    <a:pt x="7687" y="4192"/>
                    <a:pt x="7754" y="4223"/>
                  </a:cubicBezTo>
                  <a:cubicBezTo>
                    <a:pt x="7621" y="4273"/>
                    <a:pt x="7687" y="4386"/>
                    <a:pt x="7606" y="4467"/>
                  </a:cubicBezTo>
                  <a:cubicBezTo>
                    <a:pt x="7575" y="4401"/>
                    <a:pt x="7544" y="4320"/>
                    <a:pt x="7509" y="4254"/>
                  </a:cubicBezTo>
                  <a:cubicBezTo>
                    <a:pt x="7559" y="4207"/>
                    <a:pt x="7575" y="4176"/>
                    <a:pt x="7621" y="4176"/>
                  </a:cubicBezTo>
                  <a:close/>
                  <a:moveTo>
                    <a:pt x="7544" y="4448"/>
                  </a:moveTo>
                  <a:cubicBezTo>
                    <a:pt x="7559" y="4448"/>
                    <a:pt x="7575" y="4448"/>
                    <a:pt x="7590" y="4467"/>
                  </a:cubicBezTo>
                  <a:cubicBezTo>
                    <a:pt x="7575" y="4467"/>
                    <a:pt x="7559" y="4483"/>
                    <a:pt x="7544" y="4483"/>
                  </a:cubicBezTo>
                  <a:lnTo>
                    <a:pt x="7509" y="4483"/>
                  </a:lnTo>
                  <a:cubicBezTo>
                    <a:pt x="7524" y="4448"/>
                    <a:pt x="7524" y="4448"/>
                    <a:pt x="7544" y="4448"/>
                  </a:cubicBezTo>
                  <a:close/>
                  <a:moveTo>
                    <a:pt x="8223" y="4693"/>
                  </a:moveTo>
                  <a:lnTo>
                    <a:pt x="8223" y="4724"/>
                  </a:lnTo>
                  <a:lnTo>
                    <a:pt x="8091" y="4724"/>
                  </a:lnTo>
                  <a:lnTo>
                    <a:pt x="8091" y="4708"/>
                  </a:lnTo>
                  <a:cubicBezTo>
                    <a:pt x="8126" y="4708"/>
                    <a:pt x="8173" y="4693"/>
                    <a:pt x="8223" y="4693"/>
                  </a:cubicBezTo>
                  <a:close/>
                  <a:moveTo>
                    <a:pt x="4953" y="4223"/>
                  </a:moveTo>
                  <a:cubicBezTo>
                    <a:pt x="4984" y="4223"/>
                    <a:pt x="5000" y="4254"/>
                    <a:pt x="5035" y="4304"/>
                  </a:cubicBezTo>
                  <a:cubicBezTo>
                    <a:pt x="5050" y="4335"/>
                    <a:pt x="5081" y="4386"/>
                    <a:pt x="5116" y="4386"/>
                  </a:cubicBezTo>
                  <a:cubicBezTo>
                    <a:pt x="5147" y="4386"/>
                    <a:pt x="5178" y="4370"/>
                    <a:pt x="5213" y="4320"/>
                  </a:cubicBezTo>
                  <a:cubicBezTo>
                    <a:pt x="5229" y="4273"/>
                    <a:pt x="5244" y="4254"/>
                    <a:pt x="5260" y="4254"/>
                  </a:cubicBezTo>
                  <a:cubicBezTo>
                    <a:pt x="5291" y="4254"/>
                    <a:pt x="5342" y="4304"/>
                    <a:pt x="5357" y="4386"/>
                  </a:cubicBezTo>
                  <a:cubicBezTo>
                    <a:pt x="5310" y="4351"/>
                    <a:pt x="5260" y="4335"/>
                    <a:pt x="5213" y="4320"/>
                  </a:cubicBezTo>
                  <a:lnTo>
                    <a:pt x="5213" y="4320"/>
                  </a:lnTo>
                  <a:cubicBezTo>
                    <a:pt x="5291" y="4386"/>
                    <a:pt x="5357" y="4448"/>
                    <a:pt x="5423" y="4514"/>
                  </a:cubicBezTo>
                  <a:cubicBezTo>
                    <a:pt x="5423" y="4677"/>
                    <a:pt x="5310" y="4739"/>
                    <a:pt x="5194" y="4739"/>
                  </a:cubicBezTo>
                  <a:cubicBezTo>
                    <a:pt x="5035" y="4739"/>
                    <a:pt x="4887" y="4627"/>
                    <a:pt x="5019" y="4467"/>
                  </a:cubicBezTo>
                  <a:cubicBezTo>
                    <a:pt x="4984" y="4401"/>
                    <a:pt x="4938" y="4320"/>
                    <a:pt x="4887" y="4254"/>
                  </a:cubicBezTo>
                  <a:cubicBezTo>
                    <a:pt x="4922" y="4238"/>
                    <a:pt x="4938" y="4223"/>
                    <a:pt x="4953" y="4223"/>
                  </a:cubicBezTo>
                  <a:close/>
                  <a:moveTo>
                    <a:pt x="5536" y="4805"/>
                  </a:moveTo>
                  <a:cubicBezTo>
                    <a:pt x="5551" y="4821"/>
                    <a:pt x="5551" y="4821"/>
                    <a:pt x="5536" y="4836"/>
                  </a:cubicBezTo>
                  <a:cubicBezTo>
                    <a:pt x="5520" y="4836"/>
                    <a:pt x="5520" y="4836"/>
                    <a:pt x="5520" y="4821"/>
                  </a:cubicBezTo>
                  <a:cubicBezTo>
                    <a:pt x="5520" y="4821"/>
                    <a:pt x="5520" y="4805"/>
                    <a:pt x="5536" y="4805"/>
                  </a:cubicBezTo>
                  <a:close/>
                  <a:moveTo>
                    <a:pt x="7932" y="4759"/>
                  </a:moveTo>
                  <a:cubicBezTo>
                    <a:pt x="8029" y="4856"/>
                    <a:pt x="8010" y="4933"/>
                    <a:pt x="7963" y="4933"/>
                  </a:cubicBezTo>
                  <a:cubicBezTo>
                    <a:pt x="7932" y="4933"/>
                    <a:pt x="7897" y="4887"/>
                    <a:pt x="7882" y="4790"/>
                  </a:cubicBezTo>
                  <a:cubicBezTo>
                    <a:pt x="7897" y="4774"/>
                    <a:pt x="7913" y="4774"/>
                    <a:pt x="7932" y="4759"/>
                  </a:cubicBezTo>
                  <a:close/>
                  <a:moveTo>
                    <a:pt x="5423" y="4953"/>
                  </a:moveTo>
                  <a:lnTo>
                    <a:pt x="5423" y="4953"/>
                  </a:lnTo>
                  <a:cubicBezTo>
                    <a:pt x="5454" y="4968"/>
                    <a:pt x="5454" y="4968"/>
                    <a:pt x="5470" y="4984"/>
                  </a:cubicBezTo>
                  <a:cubicBezTo>
                    <a:pt x="5454" y="4999"/>
                    <a:pt x="5454" y="5015"/>
                    <a:pt x="5439" y="5031"/>
                  </a:cubicBezTo>
                  <a:cubicBezTo>
                    <a:pt x="5388" y="5015"/>
                    <a:pt x="5408" y="4984"/>
                    <a:pt x="5423" y="4953"/>
                  </a:cubicBezTo>
                  <a:close/>
                  <a:moveTo>
                    <a:pt x="7008" y="4467"/>
                  </a:moveTo>
                  <a:cubicBezTo>
                    <a:pt x="7058" y="4467"/>
                    <a:pt x="7074" y="4498"/>
                    <a:pt x="7089" y="4514"/>
                  </a:cubicBezTo>
                  <a:cubicBezTo>
                    <a:pt x="7120" y="4545"/>
                    <a:pt x="7136" y="4580"/>
                    <a:pt x="7171" y="4580"/>
                  </a:cubicBezTo>
                  <a:lnTo>
                    <a:pt x="7186" y="4580"/>
                  </a:lnTo>
                  <a:cubicBezTo>
                    <a:pt x="7218" y="4564"/>
                    <a:pt x="7252" y="4564"/>
                    <a:pt x="7284" y="4564"/>
                  </a:cubicBezTo>
                  <a:cubicBezTo>
                    <a:pt x="7509" y="4564"/>
                    <a:pt x="7544" y="4933"/>
                    <a:pt x="7672" y="5097"/>
                  </a:cubicBezTo>
                  <a:cubicBezTo>
                    <a:pt x="7590" y="5128"/>
                    <a:pt x="7524" y="5147"/>
                    <a:pt x="7478" y="5147"/>
                  </a:cubicBezTo>
                  <a:cubicBezTo>
                    <a:pt x="7412" y="5147"/>
                    <a:pt x="7381" y="5112"/>
                    <a:pt x="7396" y="4984"/>
                  </a:cubicBezTo>
                  <a:cubicBezTo>
                    <a:pt x="7365" y="4968"/>
                    <a:pt x="7330" y="4953"/>
                    <a:pt x="7315" y="4953"/>
                  </a:cubicBezTo>
                  <a:cubicBezTo>
                    <a:pt x="7233" y="4953"/>
                    <a:pt x="7202" y="5031"/>
                    <a:pt x="7155" y="5112"/>
                  </a:cubicBezTo>
                  <a:cubicBezTo>
                    <a:pt x="7105" y="5066"/>
                    <a:pt x="7058" y="5031"/>
                    <a:pt x="6992" y="4984"/>
                  </a:cubicBezTo>
                  <a:cubicBezTo>
                    <a:pt x="7074" y="4902"/>
                    <a:pt x="7268" y="4871"/>
                    <a:pt x="7202" y="4739"/>
                  </a:cubicBezTo>
                  <a:cubicBezTo>
                    <a:pt x="7105" y="4677"/>
                    <a:pt x="7039" y="4596"/>
                    <a:pt x="7008" y="4467"/>
                  </a:cubicBezTo>
                  <a:close/>
                  <a:moveTo>
                    <a:pt x="5536" y="5147"/>
                  </a:moveTo>
                  <a:lnTo>
                    <a:pt x="5536" y="5163"/>
                  </a:lnTo>
                  <a:lnTo>
                    <a:pt x="5520" y="5163"/>
                  </a:lnTo>
                  <a:lnTo>
                    <a:pt x="5536" y="5147"/>
                  </a:lnTo>
                  <a:close/>
                  <a:moveTo>
                    <a:pt x="3788" y="5178"/>
                  </a:moveTo>
                  <a:lnTo>
                    <a:pt x="3772" y="5194"/>
                  </a:lnTo>
                  <a:lnTo>
                    <a:pt x="3772" y="5178"/>
                  </a:lnTo>
                  <a:close/>
                  <a:moveTo>
                    <a:pt x="7299" y="5178"/>
                  </a:moveTo>
                  <a:cubicBezTo>
                    <a:pt x="7284" y="5209"/>
                    <a:pt x="7284" y="5225"/>
                    <a:pt x="7268" y="5225"/>
                  </a:cubicBezTo>
                  <a:cubicBezTo>
                    <a:pt x="7202" y="5225"/>
                    <a:pt x="7202" y="5178"/>
                    <a:pt x="7252" y="5178"/>
                  </a:cubicBezTo>
                  <a:close/>
                  <a:moveTo>
                    <a:pt x="4938" y="5081"/>
                  </a:moveTo>
                  <a:cubicBezTo>
                    <a:pt x="5132" y="5081"/>
                    <a:pt x="5388" y="5163"/>
                    <a:pt x="5470" y="5244"/>
                  </a:cubicBezTo>
                  <a:cubicBezTo>
                    <a:pt x="5408" y="5291"/>
                    <a:pt x="5342" y="5306"/>
                    <a:pt x="5291" y="5306"/>
                  </a:cubicBezTo>
                  <a:cubicBezTo>
                    <a:pt x="5229" y="5306"/>
                    <a:pt x="5178" y="5291"/>
                    <a:pt x="5116" y="5275"/>
                  </a:cubicBezTo>
                  <a:cubicBezTo>
                    <a:pt x="5066" y="5260"/>
                    <a:pt x="5000" y="5244"/>
                    <a:pt x="4953" y="5244"/>
                  </a:cubicBezTo>
                  <a:cubicBezTo>
                    <a:pt x="4903" y="5244"/>
                    <a:pt x="4856" y="5244"/>
                    <a:pt x="4806" y="5275"/>
                  </a:cubicBezTo>
                  <a:cubicBezTo>
                    <a:pt x="4708" y="5147"/>
                    <a:pt x="4790" y="5081"/>
                    <a:pt x="4938" y="5081"/>
                  </a:cubicBezTo>
                  <a:close/>
                  <a:moveTo>
                    <a:pt x="3431" y="5275"/>
                  </a:moveTo>
                  <a:cubicBezTo>
                    <a:pt x="3446" y="5291"/>
                    <a:pt x="3446" y="5306"/>
                    <a:pt x="3465" y="5322"/>
                  </a:cubicBezTo>
                  <a:cubicBezTo>
                    <a:pt x="3446" y="5322"/>
                    <a:pt x="3446" y="5341"/>
                    <a:pt x="3431" y="5341"/>
                  </a:cubicBezTo>
                  <a:cubicBezTo>
                    <a:pt x="3415" y="5341"/>
                    <a:pt x="3399" y="5322"/>
                    <a:pt x="3399" y="5291"/>
                  </a:cubicBezTo>
                  <a:cubicBezTo>
                    <a:pt x="3415" y="5291"/>
                    <a:pt x="3415" y="5275"/>
                    <a:pt x="3431" y="5275"/>
                  </a:cubicBezTo>
                  <a:close/>
                  <a:moveTo>
                    <a:pt x="5679" y="5244"/>
                  </a:moveTo>
                  <a:cubicBezTo>
                    <a:pt x="5730" y="5275"/>
                    <a:pt x="5714" y="5341"/>
                    <a:pt x="5679" y="5341"/>
                  </a:cubicBezTo>
                  <a:cubicBezTo>
                    <a:pt x="5664" y="5341"/>
                    <a:pt x="5633" y="5322"/>
                    <a:pt x="5617" y="5291"/>
                  </a:cubicBezTo>
                  <a:cubicBezTo>
                    <a:pt x="5633" y="5275"/>
                    <a:pt x="5648" y="5260"/>
                    <a:pt x="5679" y="5244"/>
                  </a:cubicBezTo>
                  <a:close/>
                  <a:moveTo>
                    <a:pt x="6410" y="5260"/>
                  </a:moveTo>
                  <a:cubicBezTo>
                    <a:pt x="6476" y="5260"/>
                    <a:pt x="6553" y="5322"/>
                    <a:pt x="6491" y="5372"/>
                  </a:cubicBezTo>
                  <a:cubicBezTo>
                    <a:pt x="6425" y="5372"/>
                    <a:pt x="6425" y="5306"/>
                    <a:pt x="6410" y="5260"/>
                  </a:cubicBezTo>
                  <a:close/>
                  <a:moveTo>
                    <a:pt x="3543" y="5535"/>
                  </a:moveTo>
                  <a:cubicBezTo>
                    <a:pt x="3563" y="5535"/>
                    <a:pt x="3563" y="5535"/>
                    <a:pt x="3563" y="5551"/>
                  </a:cubicBezTo>
                  <a:cubicBezTo>
                    <a:pt x="3563" y="5551"/>
                    <a:pt x="3543" y="5551"/>
                    <a:pt x="3543" y="5567"/>
                  </a:cubicBezTo>
                  <a:lnTo>
                    <a:pt x="3543" y="5535"/>
                  </a:lnTo>
                  <a:close/>
                  <a:moveTo>
                    <a:pt x="5373" y="5501"/>
                  </a:moveTo>
                  <a:cubicBezTo>
                    <a:pt x="5373" y="5582"/>
                    <a:pt x="5357" y="5613"/>
                    <a:pt x="5326" y="5613"/>
                  </a:cubicBezTo>
                  <a:cubicBezTo>
                    <a:pt x="5310" y="5613"/>
                    <a:pt x="5291" y="5598"/>
                    <a:pt x="5244" y="5567"/>
                  </a:cubicBezTo>
                  <a:cubicBezTo>
                    <a:pt x="5244" y="5516"/>
                    <a:pt x="5275" y="5516"/>
                    <a:pt x="5310" y="5516"/>
                  </a:cubicBezTo>
                  <a:lnTo>
                    <a:pt x="5326" y="5516"/>
                  </a:lnTo>
                  <a:cubicBezTo>
                    <a:pt x="5341" y="5516"/>
                    <a:pt x="5373" y="5516"/>
                    <a:pt x="5373" y="5501"/>
                  </a:cubicBezTo>
                  <a:close/>
                  <a:moveTo>
                    <a:pt x="7074" y="5598"/>
                  </a:moveTo>
                  <a:cubicBezTo>
                    <a:pt x="7074" y="5613"/>
                    <a:pt x="7089" y="5613"/>
                    <a:pt x="7089" y="5633"/>
                  </a:cubicBezTo>
                  <a:lnTo>
                    <a:pt x="7089" y="5648"/>
                  </a:lnTo>
                  <a:cubicBezTo>
                    <a:pt x="7074" y="5633"/>
                    <a:pt x="7039" y="5613"/>
                    <a:pt x="7074" y="5598"/>
                  </a:cubicBezTo>
                  <a:close/>
                  <a:moveTo>
                    <a:pt x="7299" y="5745"/>
                  </a:moveTo>
                  <a:cubicBezTo>
                    <a:pt x="7365" y="5745"/>
                    <a:pt x="7365" y="5827"/>
                    <a:pt x="7396" y="5889"/>
                  </a:cubicBezTo>
                  <a:lnTo>
                    <a:pt x="7350" y="5889"/>
                  </a:lnTo>
                  <a:cubicBezTo>
                    <a:pt x="7252" y="5889"/>
                    <a:pt x="7233" y="5807"/>
                    <a:pt x="7284" y="5745"/>
                  </a:cubicBezTo>
                  <a:close/>
                  <a:moveTo>
                    <a:pt x="6782" y="4335"/>
                  </a:moveTo>
                  <a:cubicBezTo>
                    <a:pt x="6798" y="4401"/>
                    <a:pt x="6798" y="4467"/>
                    <a:pt x="6798" y="4530"/>
                  </a:cubicBezTo>
                  <a:cubicBezTo>
                    <a:pt x="6845" y="4545"/>
                    <a:pt x="6895" y="4580"/>
                    <a:pt x="6961" y="4596"/>
                  </a:cubicBezTo>
                  <a:cubicBezTo>
                    <a:pt x="6604" y="4708"/>
                    <a:pt x="6732" y="4774"/>
                    <a:pt x="6767" y="5097"/>
                  </a:cubicBezTo>
                  <a:cubicBezTo>
                    <a:pt x="6864" y="5209"/>
                    <a:pt x="6992" y="5163"/>
                    <a:pt x="7105" y="5225"/>
                  </a:cubicBezTo>
                  <a:cubicBezTo>
                    <a:pt x="7284" y="5388"/>
                    <a:pt x="7186" y="5516"/>
                    <a:pt x="7023" y="5516"/>
                  </a:cubicBezTo>
                  <a:cubicBezTo>
                    <a:pt x="6992" y="5516"/>
                    <a:pt x="6942" y="5516"/>
                    <a:pt x="6895" y="5485"/>
                  </a:cubicBezTo>
                  <a:cubicBezTo>
                    <a:pt x="6895" y="5582"/>
                    <a:pt x="6814" y="5582"/>
                    <a:pt x="6767" y="5633"/>
                  </a:cubicBezTo>
                  <a:cubicBezTo>
                    <a:pt x="6845" y="5792"/>
                    <a:pt x="7023" y="5792"/>
                    <a:pt x="7105" y="5955"/>
                  </a:cubicBezTo>
                  <a:cubicBezTo>
                    <a:pt x="6926" y="5939"/>
                    <a:pt x="6782" y="5873"/>
                    <a:pt x="6650" y="5761"/>
                  </a:cubicBezTo>
                  <a:cubicBezTo>
                    <a:pt x="6635" y="5582"/>
                    <a:pt x="6507" y="5485"/>
                    <a:pt x="6732" y="5372"/>
                  </a:cubicBezTo>
                  <a:cubicBezTo>
                    <a:pt x="6782" y="5419"/>
                    <a:pt x="6845" y="5454"/>
                    <a:pt x="6895" y="5485"/>
                  </a:cubicBezTo>
                  <a:cubicBezTo>
                    <a:pt x="6650" y="5097"/>
                    <a:pt x="5796" y="4335"/>
                    <a:pt x="6685" y="4335"/>
                  </a:cubicBezTo>
                  <a:close/>
                  <a:moveTo>
                    <a:pt x="7039" y="6196"/>
                  </a:moveTo>
                  <a:lnTo>
                    <a:pt x="7039" y="6215"/>
                  </a:lnTo>
                  <a:lnTo>
                    <a:pt x="7008" y="6215"/>
                  </a:lnTo>
                  <a:cubicBezTo>
                    <a:pt x="7008" y="6196"/>
                    <a:pt x="7008" y="6196"/>
                    <a:pt x="7039" y="6196"/>
                  </a:cubicBezTo>
                  <a:close/>
                  <a:moveTo>
                    <a:pt x="3155" y="6456"/>
                  </a:moveTo>
                  <a:cubicBezTo>
                    <a:pt x="3174" y="6456"/>
                    <a:pt x="3190" y="6472"/>
                    <a:pt x="3205" y="6487"/>
                  </a:cubicBezTo>
                  <a:cubicBezTo>
                    <a:pt x="3205" y="6506"/>
                    <a:pt x="3205" y="6522"/>
                    <a:pt x="3174" y="6522"/>
                  </a:cubicBezTo>
                  <a:lnTo>
                    <a:pt x="3124" y="6522"/>
                  </a:lnTo>
                  <a:cubicBezTo>
                    <a:pt x="3124" y="6472"/>
                    <a:pt x="3139" y="6456"/>
                    <a:pt x="3155" y="6456"/>
                  </a:cubicBezTo>
                  <a:close/>
                  <a:moveTo>
                    <a:pt x="4258" y="6472"/>
                  </a:moveTo>
                  <a:cubicBezTo>
                    <a:pt x="4289" y="6472"/>
                    <a:pt x="4320" y="6487"/>
                    <a:pt x="4370" y="6522"/>
                  </a:cubicBezTo>
                  <a:cubicBezTo>
                    <a:pt x="4339" y="6569"/>
                    <a:pt x="4304" y="6584"/>
                    <a:pt x="4273" y="6584"/>
                  </a:cubicBezTo>
                  <a:cubicBezTo>
                    <a:pt x="4242" y="6584"/>
                    <a:pt x="4192" y="6553"/>
                    <a:pt x="4161" y="6538"/>
                  </a:cubicBezTo>
                  <a:cubicBezTo>
                    <a:pt x="4207" y="6487"/>
                    <a:pt x="4223" y="6472"/>
                    <a:pt x="4258" y="6472"/>
                  </a:cubicBezTo>
                  <a:close/>
                  <a:moveTo>
                    <a:pt x="7381" y="6522"/>
                  </a:moveTo>
                  <a:cubicBezTo>
                    <a:pt x="7412" y="6522"/>
                    <a:pt x="7447" y="6553"/>
                    <a:pt x="7478" y="6584"/>
                  </a:cubicBezTo>
                  <a:cubicBezTo>
                    <a:pt x="7427" y="6604"/>
                    <a:pt x="7365" y="6635"/>
                    <a:pt x="7330" y="6635"/>
                  </a:cubicBezTo>
                  <a:cubicBezTo>
                    <a:pt x="7315" y="6635"/>
                    <a:pt x="7299" y="6619"/>
                    <a:pt x="7284" y="6619"/>
                  </a:cubicBezTo>
                  <a:cubicBezTo>
                    <a:pt x="7299" y="6538"/>
                    <a:pt x="7330" y="6522"/>
                    <a:pt x="7381" y="6522"/>
                  </a:cubicBezTo>
                  <a:close/>
                  <a:moveTo>
                    <a:pt x="4596" y="6619"/>
                  </a:moveTo>
                  <a:cubicBezTo>
                    <a:pt x="4611" y="6619"/>
                    <a:pt x="4631" y="6635"/>
                    <a:pt x="4631" y="6635"/>
                  </a:cubicBezTo>
                  <a:cubicBezTo>
                    <a:pt x="4631" y="6650"/>
                    <a:pt x="4611" y="6650"/>
                    <a:pt x="4611" y="6650"/>
                  </a:cubicBezTo>
                  <a:lnTo>
                    <a:pt x="4580" y="6650"/>
                  </a:lnTo>
                  <a:cubicBezTo>
                    <a:pt x="4580" y="6635"/>
                    <a:pt x="4596" y="6635"/>
                    <a:pt x="4596" y="6619"/>
                  </a:cubicBezTo>
                  <a:close/>
                  <a:moveTo>
                    <a:pt x="7687" y="6538"/>
                  </a:moveTo>
                  <a:cubicBezTo>
                    <a:pt x="7738" y="6604"/>
                    <a:pt x="7719" y="6650"/>
                    <a:pt x="7687" y="6650"/>
                  </a:cubicBezTo>
                  <a:cubicBezTo>
                    <a:pt x="7672" y="6650"/>
                    <a:pt x="7641" y="6635"/>
                    <a:pt x="7621" y="6584"/>
                  </a:cubicBezTo>
                  <a:cubicBezTo>
                    <a:pt x="7641" y="6569"/>
                    <a:pt x="7656" y="6569"/>
                    <a:pt x="7687" y="6538"/>
                  </a:cubicBezTo>
                  <a:close/>
                  <a:moveTo>
                    <a:pt x="1912" y="6650"/>
                  </a:moveTo>
                  <a:cubicBezTo>
                    <a:pt x="1927" y="6666"/>
                    <a:pt x="1958" y="6681"/>
                    <a:pt x="1943" y="6716"/>
                  </a:cubicBezTo>
                  <a:cubicBezTo>
                    <a:pt x="1892" y="6716"/>
                    <a:pt x="1912" y="6681"/>
                    <a:pt x="1912" y="6650"/>
                  </a:cubicBezTo>
                  <a:close/>
                  <a:moveTo>
                    <a:pt x="4580" y="6650"/>
                  </a:moveTo>
                  <a:lnTo>
                    <a:pt x="4580" y="6650"/>
                  </a:lnTo>
                  <a:cubicBezTo>
                    <a:pt x="4611" y="6681"/>
                    <a:pt x="4596" y="6732"/>
                    <a:pt x="4611" y="6778"/>
                  </a:cubicBezTo>
                  <a:lnTo>
                    <a:pt x="4596" y="6778"/>
                  </a:lnTo>
                  <a:cubicBezTo>
                    <a:pt x="4534" y="6778"/>
                    <a:pt x="4534" y="6701"/>
                    <a:pt x="4580" y="6650"/>
                  </a:cubicBezTo>
                  <a:close/>
                  <a:moveTo>
                    <a:pt x="2184" y="6813"/>
                  </a:moveTo>
                  <a:lnTo>
                    <a:pt x="2203" y="6829"/>
                  </a:lnTo>
                  <a:cubicBezTo>
                    <a:pt x="2203" y="6844"/>
                    <a:pt x="2184" y="6844"/>
                    <a:pt x="2184" y="6860"/>
                  </a:cubicBezTo>
                  <a:cubicBezTo>
                    <a:pt x="2153" y="6844"/>
                    <a:pt x="2168" y="6829"/>
                    <a:pt x="2184" y="6813"/>
                  </a:cubicBezTo>
                  <a:close/>
                  <a:moveTo>
                    <a:pt x="2347" y="6763"/>
                  </a:moveTo>
                  <a:cubicBezTo>
                    <a:pt x="2397" y="6763"/>
                    <a:pt x="2413" y="6813"/>
                    <a:pt x="2444" y="6860"/>
                  </a:cubicBezTo>
                  <a:lnTo>
                    <a:pt x="2413" y="6860"/>
                  </a:lnTo>
                  <a:cubicBezTo>
                    <a:pt x="2347" y="6860"/>
                    <a:pt x="2316" y="6860"/>
                    <a:pt x="2316" y="6778"/>
                  </a:cubicBezTo>
                  <a:cubicBezTo>
                    <a:pt x="2331" y="6763"/>
                    <a:pt x="2347" y="6763"/>
                    <a:pt x="2347" y="6763"/>
                  </a:cubicBezTo>
                  <a:close/>
                  <a:moveTo>
                    <a:pt x="2460" y="6875"/>
                  </a:moveTo>
                  <a:cubicBezTo>
                    <a:pt x="2494" y="6875"/>
                    <a:pt x="2572" y="6910"/>
                    <a:pt x="2541" y="6957"/>
                  </a:cubicBezTo>
                  <a:cubicBezTo>
                    <a:pt x="2510" y="6926"/>
                    <a:pt x="2475" y="6910"/>
                    <a:pt x="2460" y="6875"/>
                  </a:cubicBezTo>
                  <a:close/>
                  <a:moveTo>
                    <a:pt x="4549" y="6942"/>
                  </a:moveTo>
                  <a:lnTo>
                    <a:pt x="4549" y="6973"/>
                  </a:lnTo>
                  <a:cubicBezTo>
                    <a:pt x="4514" y="6973"/>
                    <a:pt x="4534" y="6957"/>
                    <a:pt x="4514" y="6942"/>
                  </a:cubicBezTo>
                  <a:close/>
                  <a:moveTo>
                    <a:pt x="3675" y="7039"/>
                  </a:moveTo>
                  <a:lnTo>
                    <a:pt x="3675" y="7039"/>
                  </a:lnTo>
                  <a:cubicBezTo>
                    <a:pt x="3691" y="7054"/>
                    <a:pt x="3706" y="7070"/>
                    <a:pt x="3722" y="7089"/>
                  </a:cubicBezTo>
                  <a:cubicBezTo>
                    <a:pt x="3706" y="7105"/>
                    <a:pt x="3691" y="7105"/>
                    <a:pt x="3691" y="7120"/>
                  </a:cubicBezTo>
                  <a:cubicBezTo>
                    <a:pt x="3660" y="7089"/>
                    <a:pt x="3625" y="7070"/>
                    <a:pt x="3675" y="7039"/>
                  </a:cubicBezTo>
                  <a:close/>
                  <a:moveTo>
                    <a:pt x="5132" y="7217"/>
                  </a:moveTo>
                  <a:lnTo>
                    <a:pt x="5132" y="7233"/>
                  </a:lnTo>
                  <a:lnTo>
                    <a:pt x="5116" y="7233"/>
                  </a:lnTo>
                  <a:lnTo>
                    <a:pt x="5132" y="7217"/>
                  </a:lnTo>
                  <a:close/>
                  <a:moveTo>
                    <a:pt x="4611" y="7070"/>
                  </a:moveTo>
                  <a:lnTo>
                    <a:pt x="4611" y="7070"/>
                  </a:lnTo>
                  <a:cubicBezTo>
                    <a:pt x="4774" y="7167"/>
                    <a:pt x="4806" y="7167"/>
                    <a:pt x="5019" y="7202"/>
                  </a:cubicBezTo>
                  <a:cubicBezTo>
                    <a:pt x="4903" y="7248"/>
                    <a:pt x="4856" y="7283"/>
                    <a:pt x="4790" y="7299"/>
                  </a:cubicBezTo>
                  <a:cubicBezTo>
                    <a:pt x="4728" y="7283"/>
                    <a:pt x="4708" y="7248"/>
                    <a:pt x="4611" y="7070"/>
                  </a:cubicBezTo>
                  <a:close/>
                  <a:moveTo>
                    <a:pt x="2203" y="7054"/>
                  </a:moveTo>
                  <a:lnTo>
                    <a:pt x="2203" y="7330"/>
                  </a:lnTo>
                  <a:cubicBezTo>
                    <a:pt x="2087" y="7217"/>
                    <a:pt x="2087" y="7202"/>
                    <a:pt x="2203" y="7054"/>
                  </a:cubicBezTo>
                  <a:close/>
                  <a:moveTo>
                    <a:pt x="4223" y="7186"/>
                  </a:moveTo>
                  <a:lnTo>
                    <a:pt x="4370" y="7330"/>
                  </a:lnTo>
                  <a:cubicBezTo>
                    <a:pt x="4339" y="7345"/>
                    <a:pt x="4320" y="7345"/>
                    <a:pt x="4289" y="7345"/>
                  </a:cubicBezTo>
                  <a:cubicBezTo>
                    <a:pt x="4242" y="7345"/>
                    <a:pt x="4192" y="7314"/>
                    <a:pt x="4126" y="7283"/>
                  </a:cubicBezTo>
                  <a:cubicBezTo>
                    <a:pt x="4176" y="7248"/>
                    <a:pt x="4192" y="7217"/>
                    <a:pt x="4223" y="7186"/>
                  </a:cubicBezTo>
                  <a:close/>
                  <a:moveTo>
                    <a:pt x="2413" y="7008"/>
                  </a:moveTo>
                  <a:lnTo>
                    <a:pt x="2413" y="7008"/>
                  </a:lnTo>
                  <a:cubicBezTo>
                    <a:pt x="2475" y="7167"/>
                    <a:pt x="2704" y="7314"/>
                    <a:pt x="2557" y="7427"/>
                  </a:cubicBezTo>
                  <a:cubicBezTo>
                    <a:pt x="2413" y="7380"/>
                    <a:pt x="2397" y="7202"/>
                    <a:pt x="2413" y="7008"/>
                  </a:cubicBezTo>
                  <a:close/>
                  <a:moveTo>
                    <a:pt x="3368" y="7443"/>
                  </a:moveTo>
                  <a:lnTo>
                    <a:pt x="3368" y="7458"/>
                  </a:lnTo>
                  <a:lnTo>
                    <a:pt x="3349" y="7443"/>
                  </a:lnTo>
                  <a:close/>
                  <a:moveTo>
                    <a:pt x="2945" y="7493"/>
                  </a:moveTo>
                  <a:lnTo>
                    <a:pt x="2945" y="7493"/>
                  </a:lnTo>
                  <a:cubicBezTo>
                    <a:pt x="2980" y="7555"/>
                    <a:pt x="2961" y="7575"/>
                    <a:pt x="2898" y="7606"/>
                  </a:cubicBezTo>
                  <a:cubicBezTo>
                    <a:pt x="2863" y="7540"/>
                    <a:pt x="2883" y="7524"/>
                    <a:pt x="2945" y="7493"/>
                  </a:cubicBezTo>
                  <a:close/>
                  <a:moveTo>
                    <a:pt x="5019" y="7606"/>
                  </a:moveTo>
                  <a:cubicBezTo>
                    <a:pt x="5019" y="7606"/>
                    <a:pt x="5035" y="7606"/>
                    <a:pt x="5035" y="7621"/>
                  </a:cubicBezTo>
                  <a:lnTo>
                    <a:pt x="5035" y="7637"/>
                  </a:lnTo>
                  <a:lnTo>
                    <a:pt x="5000" y="7637"/>
                  </a:lnTo>
                  <a:cubicBezTo>
                    <a:pt x="5000" y="7621"/>
                    <a:pt x="5019" y="7606"/>
                    <a:pt x="5019" y="7606"/>
                  </a:cubicBezTo>
                  <a:close/>
                  <a:moveTo>
                    <a:pt x="4887" y="7652"/>
                  </a:moveTo>
                  <a:cubicBezTo>
                    <a:pt x="4903" y="7652"/>
                    <a:pt x="4903" y="7672"/>
                    <a:pt x="4922" y="7687"/>
                  </a:cubicBezTo>
                  <a:lnTo>
                    <a:pt x="4887" y="7687"/>
                  </a:lnTo>
                  <a:cubicBezTo>
                    <a:pt x="4872" y="7687"/>
                    <a:pt x="4856" y="7687"/>
                    <a:pt x="4856" y="7672"/>
                  </a:cubicBezTo>
                  <a:cubicBezTo>
                    <a:pt x="4872" y="7652"/>
                    <a:pt x="4872" y="7652"/>
                    <a:pt x="4887" y="7652"/>
                  </a:cubicBezTo>
                  <a:close/>
                  <a:moveTo>
                    <a:pt x="5536" y="7652"/>
                  </a:moveTo>
                  <a:cubicBezTo>
                    <a:pt x="5536" y="7672"/>
                    <a:pt x="5551" y="7687"/>
                    <a:pt x="5551" y="7687"/>
                  </a:cubicBezTo>
                  <a:lnTo>
                    <a:pt x="5536" y="7703"/>
                  </a:lnTo>
                  <a:cubicBezTo>
                    <a:pt x="5536" y="7687"/>
                    <a:pt x="5505" y="7672"/>
                    <a:pt x="5536" y="7652"/>
                  </a:cubicBezTo>
                  <a:close/>
                  <a:moveTo>
                    <a:pt x="7074" y="6553"/>
                  </a:moveTo>
                  <a:cubicBezTo>
                    <a:pt x="7120" y="6604"/>
                    <a:pt x="7171" y="6666"/>
                    <a:pt x="7233" y="6747"/>
                  </a:cubicBezTo>
                  <a:cubicBezTo>
                    <a:pt x="7218" y="6798"/>
                    <a:pt x="7202" y="6844"/>
                    <a:pt x="7186" y="6910"/>
                  </a:cubicBezTo>
                  <a:cubicBezTo>
                    <a:pt x="7252" y="6973"/>
                    <a:pt x="7315" y="7054"/>
                    <a:pt x="7412" y="7070"/>
                  </a:cubicBezTo>
                  <a:cubicBezTo>
                    <a:pt x="7478" y="6926"/>
                    <a:pt x="7315" y="6875"/>
                    <a:pt x="7315" y="6747"/>
                  </a:cubicBezTo>
                  <a:cubicBezTo>
                    <a:pt x="7447" y="6747"/>
                    <a:pt x="7769" y="6973"/>
                    <a:pt x="7575" y="7105"/>
                  </a:cubicBezTo>
                  <a:cubicBezTo>
                    <a:pt x="7606" y="7151"/>
                    <a:pt x="7641" y="7202"/>
                    <a:pt x="7672" y="7264"/>
                  </a:cubicBezTo>
                  <a:cubicBezTo>
                    <a:pt x="7656" y="7299"/>
                    <a:pt x="7621" y="7345"/>
                    <a:pt x="7575" y="7427"/>
                  </a:cubicBezTo>
                  <a:cubicBezTo>
                    <a:pt x="7509" y="7299"/>
                    <a:pt x="7493" y="7167"/>
                    <a:pt x="7350" y="7167"/>
                  </a:cubicBezTo>
                  <a:lnTo>
                    <a:pt x="7284" y="7167"/>
                  </a:lnTo>
                  <a:cubicBezTo>
                    <a:pt x="7233" y="7167"/>
                    <a:pt x="7202" y="7151"/>
                    <a:pt x="7171" y="7136"/>
                  </a:cubicBezTo>
                  <a:cubicBezTo>
                    <a:pt x="7120" y="7120"/>
                    <a:pt x="7089" y="7105"/>
                    <a:pt x="7058" y="7105"/>
                  </a:cubicBezTo>
                  <a:cubicBezTo>
                    <a:pt x="7023" y="7105"/>
                    <a:pt x="6992" y="7105"/>
                    <a:pt x="6961" y="7151"/>
                  </a:cubicBezTo>
                  <a:cubicBezTo>
                    <a:pt x="6992" y="7233"/>
                    <a:pt x="7136" y="7233"/>
                    <a:pt x="7136" y="7345"/>
                  </a:cubicBezTo>
                  <a:cubicBezTo>
                    <a:pt x="7120" y="7524"/>
                    <a:pt x="7268" y="7540"/>
                    <a:pt x="7268" y="7718"/>
                  </a:cubicBezTo>
                  <a:cubicBezTo>
                    <a:pt x="7089" y="7621"/>
                    <a:pt x="6911" y="7575"/>
                    <a:pt x="6782" y="7443"/>
                  </a:cubicBezTo>
                  <a:cubicBezTo>
                    <a:pt x="6798" y="7396"/>
                    <a:pt x="6829" y="7380"/>
                    <a:pt x="6845" y="7380"/>
                  </a:cubicBezTo>
                  <a:cubicBezTo>
                    <a:pt x="6864" y="7380"/>
                    <a:pt x="6880" y="7396"/>
                    <a:pt x="6880" y="7396"/>
                  </a:cubicBezTo>
                  <a:lnTo>
                    <a:pt x="6911" y="7396"/>
                  </a:lnTo>
                  <a:cubicBezTo>
                    <a:pt x="6926" y="7396"/>
                    <a:pt x="6942" y="7380"/>
                    <a:pt x="6961" y="7361"/>
                  </a:cubicBezTo>
                  <a:cubicBezTo>
                    <a:pt x="6926" y="7248"/>
                    <a:pt x="6767" y="7202"/>
                    <a:pt x="6798" y="7054"/>
                  </a:cubicBezTo>
                  <a:cubicBezTo>
                    <a:pt x="6701" y="7008"/>
                    <a:pt x="6588" y="7008"/>
                    <a:pt x="6553" y="6875"/>
                  </a:cubicBezTo>
                  <a:cubicBezTo>
                    <a:pt x="6619" y="6829"/>
                    <a:pt x="6701" y="6763"/>
                    <a:pt x="6782" y="6701"/>
                  </a:cubicBezTo>
                  <a:cubicBezTo>
                    <a:pt x="6798" y="6747"/>
                    <a:pt x="6814" y="6778"/>
                    <a:pt x="6814" y="6813"/>
                  </a:cubicBezTo>
                  <a:cubicBezTo>
                    <a:pt x="6926" y="6895"/>
                    <a:pt x="6992" y="6926"/>
                    <a:pt x="7039" y="6926"/>
                  </a:cubicBezTo>
                  <a:cubicBezTo>
                    <a:pt x="7136" y="6926"/>
                    <a:pt x="7074" y="6778"/>
                    <a:pt x="6864" y="6666"/>
                  </a:cubicBezTo>
                  <a:cubicBezTo>
                    <a:pt x="6911" y="6584"/>
                    <a:pt x="6911" y="6584"/>
                    <a:pt x="7074" y="6553"/>
                  </a:cubicBezTo>
                  <a:close/>
                  <a:moveTo>
                    <a:pt x="7493" y="7590"/>
                  </a:moveTo>
                  <a:cubicBezTo>
                    <a:pt x="7509" y="7637"/>
                    <a:pt x="7590" y="7703"/>
                    <a:pt x="7524" y="7734"/>
                  </a:cubicBezTo>
                  <a:cubicBezTo>
                    <a:pt x="7427" y="7734"/>
                    <a:pt x="7412" y="7652"/>
                    <a:pt x="7493" y="7590"/>
                  </a:cubicBezTo>
                  <a:close/>
                  <a:moveTo>
                    <a:pt x="3399" y="7687"/>
                  </a:moveTo>
                  <a:cubicBezTo>
                    <a:pt x="3415" y="7687"/>
                    <a:pt x="3446" y="7734"/>
                    <a:pt x="3481" y="7749"/>
                  </a:cubicBezTo>
                  <a:cubicBezTo>
                    <a:pt x="3465" y="7769"/>
                    <a:pt x="3446" y="7769"/>
                    <a:pt x="3431" y="7769"/>
                  </a:cubicBezTo>
                  <a:cubicBezTo>
                    <a:pt x="3415" y="7769"/>
                    <a:pt x="3399" y="7734"/>
                    <a:pt x="3368" y="7703"/>
                  </a:cubicBezTo>
                  <a:cubicBezTo>
                    <a:pt x="3384" y="7687"/>
                    <a:pt x="3384" y="7687"/>
                    <a:pt x="3399" y="7687"/>
                  </a:cubicBezTo>
                  <a:close/>
                  <a:moveTo>
                    <a:pt x="3722" y="7718"/>
                  </a:moveTo>
                  <a:cubicBezTo>
                    <a:pt x="3722" y="7718"/>
                    <a:pt x="3737" y="7734"/>
                    <a:pt x="3737" y="7749"/>
                  </a:cubicBezTo>
                  <a:lnTo>
                    <a:pt x="3722" y="7769"/>
                  </a:lnTo>
                  <a:cubicBezTo>
                    <a:pt x="3706" y="7734"/>
                    <a:pt x="3706" y="7718"/>
                    <a:pt x="3722" y="7718"/>
                  </a:cubicBezTo>
                  <a:close/>
                  <a:moveTo>
                    <a:pt x="5194" y="7749"/>
                  </a:moveTo>
                  <a:cubicBezTo>
                    <a:pt x="5244" y="7749"/>
                    <a:pt x="5244" y="7800"/>
                    <a:pt x="5244" y="7847"/>
                  </a:cubicBezTo>
                  <a:lnTo>
                    <a:pt x="5229" y="7847"/>
                  </a:lnTo>
                  <a:cubicBezTo>
                    <a:pt x="5194" y="7847"/>
                    <a:pt x="5163" y="7800"/>
                    <a:pt x="5194" y="7749"/>
                  </a:cubicBezTo>
                  <a:close/>
                  <a:moveTo>
                    <a:pt x="4370" y="7718"/>
                  </a:moveTo>
                  <a:cubicBezTo>
                    <a:pt x="4483" y="7718"/>
                    <a:pt x="4499" y="7784"/>
                    <a:pt x="4514" y="7847"/>
                  </a:cubicBezTo>
                  <a:cubicBezTo>
                    <a:pt x="4514" y="7866"/>
                    <a:pt x="4499" y="7866"/>
                    <a:pt x="4483" y="7866"/>
                  </a:cubicBezTo>
                  <a:cubicBezTo>
                    <a:pt x="4452" y="7866"/>
                    <a:pt x="4417" y="7815"/>
                    <a:pt x="4370" y="7718"/>
                  </a:cubicBezTo>
                  <a:close/>
                  <a:moveTo>
                    <a:pt x="6231" y="7703"/>
                  </a:moveTo>
                  <a:lnTo>
                    <a:pt x="6231" y="7703"/>
                  </a:lnTo>
                  <a:cubicBezTo>
                    <a:pt x="6184" y="7784"/>
                    <a:pt x="6246" y="7800"/>
                    <a:pt x="6281" y="7815"/>
                  </a:cubicBezTo>
                  <a:cubicBezTo>
                    <a:pt x="6297" y="7831"/>
                    <a:pt x="6313" y="7866"/>
                    <a:pt x="6313" y="7881"/>
                  </a:cubicBezTo>
                  <a:lnTo>
                    <a:pt x="6670" y="7881"/>
                  </a:lnTo>
                  <a:cubicBezTo>
                    <a:pt x="6588" y="7734"/>
                    <a:pt x="6379" y="7800"/>
                    <a:pt x="6231" y="7703"/>
                  </a:cubicBezTo>
                  <a:close/>
                  <a:moveTo>
                    <a:pt x="6798" y="7831"/>
                  </a:moveTo>
                  <a:lnTo>
                    <a:pt x="6798" y="7881"/>
                  </a:lnTo>
                  <a:lnTo>
                    <a:pt x="6880" y="7881"/>
                  </a:lnTo>
                  <a:cubicBezTo>
                    <a:pt x="6845" y="7866"/>
                    <a:pt x="6829" y="7847"/>
                    <a:pt x="6798" y="7831"/>
                  </a:cubicBezTo>
                  <a:close/>
                  <a:moveTo>
                    <a:pt x="6134" y="1"/>
                  </a:moveTo>
                  <a:cubicBezTo>
                    <a:pt x="6165" y="144"/>
                    <a:pt x="6215" y="241"/>
                    <a:pt x="6262" y="389"/>
                  </a:cubicBezTo>
                  <a:cubicBezTo>
                    <a:pt x="6215" y="389"/>
                    <a:pt x="6165" y="389"/>
                    <a:pt x="6118" y="405"/>
                  </a:cubicBezTo>
                  <a:cubicBezTo>
                    <a:pt x="6087" y="517"/>
                    <a:pt x="6037" y="630"/>
                    <a:pt x="5990" y="743"/>
                  </a:cubicBezTo>
                  <a:cubicBezTo>
                    <a:pt x="6052" y="809"/>
                    <a:pt x="6103" y="855"/>
                    <a:pt x="6165" y="906"/>
                  </a:cubicBezTo>
                  <a:cubicBezTo>
                    <a:pt x="6200" y="875"/>
                    <a:pt x="6231" y="840"/>
                    <a:pt x="6262" y="809"/>
                  </a:cubicBezTo>
                  <a:cubicBezTo>
                    <a:pt x="6410" y="921"/>
                    <a:pt x="6650" y="1003"/>
                    <a:pt x="6732" y="1166"/>
                  </a:cubicBezTo>
                  <a:cubicBezTo>
                    <a:pt x="6588" y="1166"/>
                    <a:pt x="6281" y="1003"/>
                    <a:pt x="6134" y="1003"/>
                  </a:cubicBezTo>
                  <a:cubicBezTo>
                    <a:pt x="6052" y="1003"/>
                    <a:pt x="6021" y="1069"/>
                    <a:pt x="6149" y="1294"/>
                  </a:cubicBezTo>
                  <a:cubicBezTo>
                    <a:pt x="6231" y="1279"/>
                    <a:pt x="6313" y="1263"/>
                    <a:pt x="6379" y="1244"/>
                  </a:cubicBezTo>
                  <a:cubicBezTo>
                    <a:pt x="6441" y="1325"/>
                    <a:pt x="6441" y="1325"/>
                    <a:pt x="6456" y="1438"/>
                  </a:cubicBezTo>
                  <a:cubicBezTo>
                    <a:pt x="6410" y="1438"/>
                    <a:pt x="6328" y="1376"/>
                    <a:pt x="6281" y="1376"/>
                  </a:cubicBezTo>
                  <a:cubicBezTo>
                    <a:pt x="6246" y="1376"/>
                    <a:pt x="6231" y="1391"/>
                    <a:pt x="6231" y="1473"/>
                  </a:cubicBezTo>
                  <a:cubicBezTo>
                    <a:pt x="6297" y="1682"/>
                    <a:pt x="6344" y="1714"/>
                    <a:pt x="6118" y="1714"/>
                  </a:cubicBezTo>
                  <a:lnTo>
                    <a:pt x="6087" y="1714"/>
                  </a:lnTo>
                  <a:cubicBezTo>
                    <a:pt x="6103" y="1764"/>
                    <a:pt x="6165" y="1826"/>
                    <a:pt x="6087" y="1877"/>
                  </a:cubicBezTo>
                  <a:cubicBezTo>
                    <a:pt x="6021" y="1943"/>
                    <a:pt x="6103" y="2055"/>
                    <a:pt x="6103" y="2137"/>
                  </a:cubicBezTo>
                  <a:cubicBezTo>
                    <a:pt x="6149" y="2184"/>
                    <a:pt x="6200" y="2215"/>
                    <a:pt x="6231" y="2250"/>
                  </a:cubicBezTo>
                  <a:cubicBezTo>
                    <a:pt x="6200" y="2428"/>
                    <a:pt x="6149" y="2541"/>
                    <a:pt x="6021" y="2653"/>
                  </a:cubicBezTo>
                  <a:cubicBezTo>
                    <a:pt x="6006" y="2782"/>
                    <a:pt x="5971" y="2879"/>
                    <a:pt x="6037" y="3011"/>
                  </a:cubicBezTo>
                  <a:cubicBezTo>
                    <a:pt x="6149" y="2863"/>
                    <a:pt x="6165" y="2797"/>
                    <a:pt x="6184" y="2622"/>
                  </a:cubicBezTo>
                  <a:cubicBezTo>
                    <a:pt x="6456" y="2638"/>
                    <a:pt x="6538" y="2782"/>
                    <a:pt x="6507" y="3026"/>
                  </a:cubicBezTo>
                  <a:cubicBezTo>
                    <a:pt x="6588" y="3170"/>
                    <a:pt x="6650" y="3267"/>
                    <a:pt x="6701" y="3349"/>
                  </a:cubicBezTo>
                  <a:lnTo>
                    <a:pt x="6716" y="3349"/>
                  </a:lnTo>
                  <a:cubicBezTo>
                    <a:pt x="6926" y="3349"/>
                    <a:pt x="7284" y="3543"/>
                    <a:pt x="6895" y="3640"/>
                  </a:cubicBezTo>
                  <a:cubicBezTo>
                    <a:pt x="6911" y="3671"/>
                    <a:pt x="6942" y="3691"/>
                    <a:pt x="6992" y="3691"/>
                  </a:cubicBezTo>
                  <a:cubicBezTo>
                    <a:pt x="7023" y="3691"/>
                    <a:pt x="7074" y="3671"/>
                    <a:pt x="7120" y="3656"/>
                  </a:cubicBezTo>
                  <a:cubicBezTo>
                    <a:pt x="7171" y="3625"/>
                    <a:pt x="7218" y="3609"/>
                    <a:pt x="7252" y="3609"/>
                  </a:cubicBezTo>
                  <a:cubicBezTo>
                    <a:pt x="7299" y="3609"/>
                    <a:pt x="7315" y="3640"/>
                    <a:pt x="7315" y="3722"/>
                  </a:cubicBezTo>
                  <a:cubicBezTo>
                    <a:pt x="7284" y="3819"/>
                    <a:pt x="7365" y="3865"/>
                    <a:pt x="7381" y="3962"/>
                  </a:cubicBezTo>
                  <a:cubicBezTo>
                    <a:pt x="7330" y="3962"/>
                    <a:pt x="7299" y="3982"/>
                    <a:pt x="7268" y="3997"/>
                  </a:cubicBezTo>
                  <a:cubicBezTo>
                    <a:pt x="7233" y="4013"/>
                    <a:pt x="7218" y="4013"/>
                    <a:pt x="7186" y="4013"/>
                  </a:cubicBezTo>
                  <a:cubicBezTo>
                    <a:pt x="7171" y="4013"/>
                    <a:pt x="7136" y="4013"/>
                    <a:pt x="7120" y="3997"/>
                  </a:cubicBezTo>
                  <a:cubicBezTo>
                    <a:pt x="7058" y="3900"/>
                    <a:pt x="7218" y="3885"/>
                    <a:pt x="7186" y="3803"/>
                  </a:cubicBezTo>
                  <a:cubicBezTo>
                    <a:pt x="7136" y="3788"/>
                    <a:pt x="7105" y="3768"/>
                    <a:pt x="7074" y="3768"/>
                  </a:cubicBezTo>
                  <a:cubicBezTo>
                    <a:pt x="7023" y="3768"/>
                    <a:pt x="6992" y="3819"/>
                    <a:pt x="6895" y="3916"/>
                  </a:cubicBezTo>
                  <a:cubicBezTo>
                    <a:pt x="6926" y="3982"/>
                    <a:pt x="6977" y="4028"/>
                    <a:pt x="7023" y="4110"/>
                  </a:cubicBezTo>
                  <a:cubicBezTo>
                    <a:pt x="7008" y="4110"/>
                    <a:pt x="6992" y="4126"/>
                    <a:pt x="6977" y="4126"/>
                  </a:cubicBezTo>
                  <a:cubicBezTo>
                    <a:pt x="6798" y="4126"/>
                    <a:pt x="6748" y="3997"/>
                    <a:pt x="6685" y="3885"/>
                  </a:cubicBezTo>
                  <a:cubicBezTo>
                    <a:pt x="6716" y="3819"/>
                    <a:pt x="6732" y="3768"/>
                    <a:pt x="6748" y="3706"/>
                  </a:cubicBezTo>
                  <a:cubicBezTo>
                    <a:pt x="6573" y="3496"/>
                    <a:pt x="6425" y="3186"/>
                    <a:pt x="6184" y="3186"/>
                  </a:cubicBezTo>
                  <a:cubicBezTo>
                    <a:pt x="6118" y="3186"/>
                    <a:pt x="6037" y="3221"/>
                    <a:pt x="5940" y="3302"/>
                  </a:cubicBezTo>
                  <a:cubicBezTo>
                    <a:pt x="5924" y="3236"/>
                    <a:pt x="5909" y="3170"/>
                    <a:pt x="5874" y="3108"/>
                  </a:cubicBezTo>
                  <a:cubicBezTo>
                    <a:pt x="5777" y="3155"/>
                    <a:pt x="5679" y="3186"/>
                    <a:pt x="5602" y="3221"/>
                  </a:cubicBezTo>
                  <a:cubicBezTo>
                    <a:pt x="5664" y="3349"/>
                    <a:pt x="5602" y="3364"/>
                    <a:pt x="5520" y="3364"/>
                  </a:cubicBezTo>
                  <a:lnTo>
                    <a:pt x="5485" y="3364"/>
                  </a:lnTo>
                  <a:cubicBezTo>
                    <a:pt x="5423" y="3364"/>
                    <a:pt x="5357" y="3364"/>
                    <a:pt x="5326" y="3430"/>
                  </a:cubicBezTo>
                  <a:cubicBezTo>
                    <a:pt x="5310" y="3461"/>
                    <a:pt x="5291" y="3461"/>
                    <a:pt x="5275" y="3461"/>
                  </a:cubicBezTo>
                  <a:lnTo>
                    <a:pt x="5229" y="3461"/>
                  </a:lnTo>
                  <a:cubicBezTo>
                    <a:pt x="5213" y="3446"/>
                    <a:pt x="5213" y="3446"/>
                    <a:pt x="5194" y="3446"/>
                  </a:cubicBezTo>
                  <a:lnTo>
                    <a:pt x="5178" y="3446"/>
                  </a:lnTo>
                  <a:cubicBezTo>
                    <a:pt x="5132" y="3574"/>
                    <a:pt x="5310" y="3574"/>
                    <a:pt x="5291" y="3671"/>
                  </a:cubicBezTo>
                  <a:cubicBezTo>
                    <a:pt x="5229" y="3722"/>
                    <a:pt x="5310" y="3803"/>
                    <a:pt x="5244" y="3850"/>
                  </a:cubicBezTo>
                  <a:cubicBezTo>
                    <a:pt x="4984" y="3900"/>
                    <a:pt x="5019" y="4110"/>
                    <a:pt x="4790" y="4192"/>
                  </a:cubicBezTo>
                  <a:cubicBezTo>
                    <a:pt x="4872" y="4351"/>
                    <a:pt x="4938" y="4514"/>
                    <a:pt x="4856" y="4693"/>
                  </a:cubicBezTo>
                  <a:cubicBezTo>
                    <a:pt x="4743" y="4662"/>
                    <a:pt x="4662" y="4627"/>
                    <a:pt x="4565" y="4627"/>
                  </a:cubicBezTo>
                  <a:cubicBezTo>
                    <a:pt x="4534" y="4627"/>
                    <a:pt x="4499" y="4627"/>
                    <a:pt x="4468" y="4642"/>
                  </a:cubicBezTo>
                  <a:cubicBezTo>
                    <a:pt x="4437" y="4774"/>
                    <a:pt x="4514" y="4836"/>
                    <a:pt x="4549" y="4933"/>
                  </a:cubicBezTo>
                  <a:cubicBezTo>
                    <a:pt x="4514" y="4953"/>
                    <a:pt x="4499" y="4953"/>
                    <a:pt x="4468" y="4953"/>
                  </a:cubicBezTo>
                  <a:cubicBezTo>
                    <a:pt x="4370" y="4953"/>
                    <a:pt x="4289" y="4887"/>
                    <a:pt x="4207" y="4836"/>
                  </a:cubicBezTo>
                  <a:cubicBezTo>
                    <a:pt x="4145" y="4790"/>
                    <a:pt x="4079" y="4724"/>
                    <a:pt x="4013" y="4724"/>
                  </a:cubicBezTo>
                  <a:cubicBezTo>
                    <a:pt x="3998" y="4724"/>
                    <a:pt x="3967" y="4739"/>
                    <a:pt x="3951" y="4759"/>
                  </a:cubicBezTo>
                  <a:cubicBezTo>
                    <a:pt x="3967" y="4805"/>
                    <a:pt x="3982" y="4871"/>
                    <a:pt x="3998" y="4933"/>
                  </a:cubicBezTo>
                  <a:cubicBezTo>
                    <a:pt x="4079" y="4953"/>
                    <a:pt x="4145" y="4968"/>
                    <a:pt x="4207" y="4984"/>
                  </a:cubicBezTo>
                  <a:cubicBezTo>
                    <a:pt x="4207" y="5097"/>
                    <a:pt x="4242" y="5209"/>
                    <a:pt x="4176" y="5275"/>
                  </a:cubicBezTo>
                  <a:cubicBezTo>
                    <a:pt x="3982" y="5244"/>
                    <a:pt x="3737" y="5112"/>
                    <a:pt x="3885" y="4902"/>
                  </a:cubicBezTo>
                  <a:cubicBezTo>
                    <a:pt x="3819" y="4805"/>
                    <a:pt x="3691" y="4821"/>
                    <a:pt x="3609" y="4759"/>
                  </a:cubicBezTo>
                  <a:cubicBezTo>
                    <a:pt x="3594" y="4871"/>
                    <a:pt x="3594" y="4968"/>
                    <a:pt x="3497" y="4999"/>
                  </a:cubicBezTo>
                  <a:cubicBezTo>
                    <a:pt x="3446" y="4984"/>
                    <a:pt x="3415" y="4968"/>
                    <a:pt x="3333" y="4933"/>
                  </a:cubicBezTo>
                  <a:lnTo>
                    <a:pt x="3333" y="4933"/>
                  </a:lnTo>
                  <a:cubicBezTo>
                    <a:pt x="3368" y="5031"/>
                    <a:pt x="3399" y="5097"/>
                    <a:pt x="3431" y="5178"/>
                  </a:cubicBezTo>
                  <a:cubicBezTo>
                    <a:pt x="3368" y="5225"/>
                    <a:pt x="3318" y="5260"/>
                    <a:pt x="3271" y="5291"/>
                  </a:cubicBezTo>
                  <a:cubicBezTo>
                    <a:pt x="3205" y="5275"/>
                    <a:pt x="3155" y="5275"/>
                    <a:pt x="3139" y="5275"/>
                  </a:cubicBezTo>
                  <a:cubicBezTo>
                    <a:pt x="3011" y="5275"/>
                    <a:pt x="3349" y="5485"/>
                    <a:pt x="3384" y="5551"/>
                  </a:cubicBezTo>
                  <a:cubicBezTo>
                    <a:pt x="3333" y="5582"/>
                    <a:pt x="3302" y="5613"/>
                    <a:pt x="3252" y="5648"/>
                  </a:cubicBezTo>
                  <a:cubicBezTo>
                    <a:pt x="3271" y="5695"/>
                    <a:pt x="3287" y="5745"/>
                    <a:pt x="3302" y="5807"/>
                  </a:cubicBezTo>
                  <a:cubicBezTo>
                    <a:pt x="3640" y="5924"/>
                    <a:pt x="3932" y="5986"/>
                    <a:pt x="4258" y="6165"/>
                  </a:cubicBezTo>
                  <a:cubicBezTo>
                    <a:pt x="4110" y="6180"/>
                    <a:pt x="4029" y="6196"/>
                    <a:pt x="3932" y="6215"/>
                  </a:cubicBezTo>
                  <a:cubicBezTo>
                    <a:pt x="3869" y="6083"/>
                    <a:pt x="3757" y="6068"/>
                    <a:pt x="3640" y="6068"/>
                  </a:cubicBezTo>
                  <a:cubicBezTo>
                    <a:pt x="3609" y="6118"/>
                    <a:pt x="3563" y="6149"/>
                    <a:pt x="3528" y="6149"/>
                  </a:cubicBezTo>
                  <a:cubicBezTo>
                    <a:pt x="3481" y="6149"/>
                    <a:pt x="3431" y="6099"/>
                    <a:pt x="3415" y="6037"/>
                  </a:cubicBezTo>
                  <a:cubicBezTo>
                    <a:pt x="3399" y="6002"/>
                    <a:pt x="3368" y="6002"/>
                    <a:pt x="3349" y="6002"/>
                  </a:cubicBezTo>
                  <a:cubicBezTo>
                    <a:pt x="3287" y="6002"/>
                    <a:pt x="3271" y="6165"/>
                    <a:pt x="3368" y="6165"/>
                  </a:cubicBezTo>
                  <a:lnTo>
                    <a:pt x="3384" y="6165"/>
                  </a:lnTo>
                  <a:cubicBezTo>
                    <a:pt x="3640" y="6165"/>
                    <a:pt x="3834" y="6343"/>
                    <a:pt x="4064" y="6409"/>
                  </a:cubicBezTo>
                  <a:lnTo>
                    <a:pt x="4064" y="6506"/>
                  </a:lnTo>
                  <a:cubicBezTo>
                    <a:pt x="4095" y="6522"/>
                    <a:pt x="4126" y="6538"/>
                    <a:pt x="4145" y="6538"/>
                  </a:cubicBezTo>
                  <a:lnTo>
                    <a:pt x="4145" y="6732"/>
                  </a:lnTo>
                  <a:cubicBezTo>
                    <a:pt x="4192" y="6763"/>
                    <a:pt x="4242" y="6813"/>
                    <a:pt x="4289" y="6844"/>
                  </a:cubicBezTo>
                  <a:cubicBezTo>
                    <a:pt x="4304" y="6910"/>
                    <a:pt x="4304" y="6973"/>
                    <a:pt x="4320" y="7054"/>
                  </a:cubicBezTo>
                  <a:cubicBezTo>
                    <a:pt x="4258" y="7070"/>
                    <a:pt x="4192" y="7105"/>
                    <a:pt x="4126" y="7120"/>
                  </a:cubicBezTo>
                  <a:cubicBezTo>
                    <a:pt x="4064" y="7070"/>
                    <a:pt x="4013" y="7023"/>
                    <a:pt x="3967" y="6973"/>
                  </a:cubicBezTo>
                  <a:lnTo>
                    <a:pt x="3967" y="6973"/>
                  </a:lnTo>
                  <a:cubicBezTo>
                    <a:pt x="3869" y="7105"/>
                    <a:pt x="4048" y="7136"/>
                    <a:pt x="3998" y="7233"/>
                  </a:cubicBezTo>
                  <a:cubicBezTo>
                    <a:pt x="3982" y="7248"/>
                    <a:pt x="3967" y="7248"/>
                    <a:pt x="3967" y="7248"/>
                  </a:cubicBezTo>
                  <a:cubicBezTo>
                    <a:pt x="3885" y="7248"/>
                    <a:pt x="3803" y="7202"/>
                    <a:pt x="3788" y="7136"/>
                  </a:cubicBezTo>
                  <a:cubicBezTo>
                    <a:pt x="3834" y="6942"/>
                    <a:pt x="3563" y="6895"/>
                    <a:pt x="3594" y="6716"/>
                  </a:cubicBezTo>
                  <a:cubicBezTo>
                    <a:pt x="3333" y="6604"/>
                    <a:pt x="3287" y="6215"/>
                    <a:pt x="2996" y="6180"/>
                  </a:cubicBezTo>
                  <a:cubicBezTo>
                    <a:pt x="2914" y="6180"/>
                    <a:pt x="2883" y="6118"/>
                    <a:pt x="2898" y="6021"/>
                  </a:cubicBezTo>
                  <a:lnTo>
                    <a:pt x="3011" y="6021"/>
                  </a:lnTo>
                  <a:cubicBezTo>
                    <a:pt x="2961" y="5955"/>
                    <a:pt x="3058" y="5858"/>
                    <a:pt x="2945" y="5807"/>
                  </a:cubicBezTo>
                  <a:cubicBezTo>
                    <a:pt x="2914" y="5858"/>
                    <a:pt x="2883" y="5889"/>
                    <a:pt x="2848" y="5924"/>
                  </a:cubicBezTo>
                  <a:cubicBezTo>
                    <a:pt x="2817" y="5873"/>
                    <a:pt x="2801" y="5842"/>
                    <a:pt x="2786" y="5792"/>
                  </a:cubicBezTo>
                  <a:cubicBezTo>
                    <a:pt x="2735" y="5807"/>
                    <a:pt x="2704" y="5807"/>
                    <a:pt x="2638" y="5842"/>
                  </a:cubicBezTo>
                  <a:cubicBezTo>
                    <a:pt x="2751" y="5939"/>
                    <a:pt x="2817" y="6052"/>
                    <a:pt x="2786" y="6180"/>
                  </a:cubicBezTo>
                  <a:cubicBezTo>
                    <a:pt x="2898" y="6293"/>
                    <a:pt x="3042" y="6328"/>
                    <a:pt x="3077" y="6506"/>
                  </a:cubicBezTo>
                  <a:cubicBezTo>
                    <a:pt x="3093" y="6506"/>
                    <a:pt x="3108" y="6506"/>
                    <a:pt x="3108" y="6522"/>
                  </a:cubicBezTo>
                  <a:cubicBezTo>
                    <a:pt x="3174" y="6829"/>
                    <a:pt x="3528" y="6973"/>
                    <a:pt x="3578" y="7264"/>
                  </a:cubicBezTo>
                  <a:cubicBezTo>
                    <a:pt x="3481" y="7186"/>
                    <a:pt x="3415" y="7136"/>
                    <a:pt x="3333" y="7070"/>
                  </a:cubicBezTo>
                  <a:lnTo>
                    <a:pt x="3333" y="7070"/>
                  </a:lnTo>
                  <a:cubicBezTo>
                    <a:pt x="3333" y="7105"/>
                    <a:pt x="3333" y="7151"/>
                    <a:pt x="3349" y="7186"/>
                  </a:cubicBezTo>
                  <a:cubicBezTo>
                    <a:pt x="3252" y="7167"/>
                    <a:pt x="3252" y="7167"/>
                    <a:pt x="3221" y="7070"/>
                  </a:cubicBezTo>
                  <a:lnTo>
                    <a:pt x="3333" y="7070"/>
                  </a:lnTo>
                  <a:cubicBezTo>
                    <a:pt x="3252" y="6813"/>
                    <a:pt x="2929" y="6895"/>
                    <a:pt x="2720" y="6813"/>
                  </a:cubicBezTo>
                  <a:cubicBezTo>
                    <a:pt x="2689" y="6860"/>
                    <a:pt x="2654" y="6910"/>
                    <a:pt x="2623" y="6957"/>
                  </a:cubicBezTo>
                  <a:lnTo>
                    <a:pt x="2654" y="6957"/>
                  </a:lnTo>
                  <a:cubicBezTo>
                    <a:pt x="2720" y="6957"/>
                    <a:pt x="2751" y="6973"/>
                    <a:pt x="2786" y="7008"/>
                  </a:cubicBezTo>
                  <a:cubicBezTo>
                    <a:pt x="2832" y="7039"/>
                    <a:pt x="2863" y="7054"/>
                    <a:pt x="2929" y="7054"/>
                  </a:cubicBezTo>
                  <a:lnTo>
                    <a:pt x="2961" y="7054"/>
                  </a:lnTo>
                  <a:cubicBezTo>
                    <a:pt x="2980" y="7136"/>
                    <a:pt x="2914" y="7136"/>
                    <a:pt x="2848" y="7167"/>
                  </a:cubicBezTo>
                  <a:cubicBezTo>
                    <a:pt x="2786" y="7105"/>
                    <a:pt x="2704" y="7023"/>
                    <a:pt x="2623" y="6957"/>
                  </a:cubicBezTo>
                  <a:cubicBezTo>
                    <a:pt x="2623" y="6910"/>
                    <a:pt x="2623" y="6860"/>
                    <a:pt x="2607" y="6813"/>
                  </a:cubicBezTo>
                  <a:cubicBezTo>
                    <a:pt x="2475" y="6778"/>
                    <a:pt x="2184" y="6487"/>
                    <a:pt x="2025" y="6487"/>
                  </a:cubicBezTo>
                  <a:cubicBezTo>
                    <a:pt x="1958" y="6487"/>
                    <a:pt x="1912" y="6538"/>
                    <a:pt x="1892" y="6650"/>
                  </a:cubicBezTo>
                  <a:cubicBezTo>
                    <a:pt x="1749" y="6829"/>
                    <a:pt x="2056" y="7039"/>
                    <a:pt x="1958" y="7248"/>
                  </a:cubicBezTo>
                  <a:cubicBezTo>
                    <a:pt x="1780" y="7070"/>
                    <a:pt x="1780" y="6472"/>
                    <a:pt x="1504" y="6472"/>
                  </a:cubicBezTo>
                  <a:cubicBezTo>
                    <a:pt x="1473" y="6472"/>
                    <a:pt x="1426" y="6487"/>
                    <a:pt x="1360" y="6538"/>
                  </a:cubicBezTo>
                  <a:cubicBezTo>
                    <a:pt x="1213" y="6604"/>
                    <a:pt x="1310" y="6716"/>
                    <a:pt x="1248" y="6778"/>
                  </a:cubicBezTo>
                  <a:cubicBezTo>
                    <a:pt x="1166" y="6778"/>
                    <a:pt x="1100" y="6763"/>
                    <a:pt x="987" y="6763"/>
                  </a:cubicBezTo>
                  <a:cubicBezTo>
                    <a:pt x="941" y="7054"/>
                    <a:pt x="665" y="7070"/>
                    <a:pt x="471" y="7202"/>
                  </a:cubicBezTo>
                  <a:cubicBezTo>
                    <a:pt x="292" y="7380"/>
                    <a:pt x="195" y="7637"/>
                    <a:pt x="1" y="7815"/>
                  </a:cubicBezTo>
                  <a:cubicBezTo>
                    <a:pt x="16" y="7831"/>
                    <a:pt x="48" y="7847"/>
                    <a:pt x="82" y="7881"/>
                  </a:cubicBezTo>
                  <a:lnTo>
                    <a:pt x="339" y="7881"/>
                  </a:lnTo>
                  <a:cubicBezTo>
                    <a:pt x="339" y="7847"/>
                    <a:pt x="339" y="7784"/>
                    <a:pt x="308" y="7718"/>
                  </a:cubicBezTo>
                  <a:cubicBezTo>
                    <a:pt x="374" y="7703"/>
                    <a:pt x="436" y="7687"/>
                    <a:pt x="486" y="7687"/>
                  </a:cubicBezTo>
                  <a:lnTo>
                    <a:pt x="533" y="7687"/>
                  </a:lnTo>
                  <a:cubicBezTo>
                    <a:pt x="552" y="7687"/>
                    <a:pt x="568" y="7703"/>
                    <a:pt x="584" y="7703"/>
                  </a:cubicBezTo>
                  <a:cubicBezTo>
                    <a:pt x="630" y="7703"/>
                    <a:pt x="696" y="7687"/>
                    <a:pt x="762" y="7637"/>
                  </a:cubicBezTo>
                  <a:cubicBezTo>
                    <a:pt x="859" y="7652"/>
                    <a:pt x="844" y="7718"/>
                    <a:pt x="859" y="7769"/>
                  </a:cubicBezTo>
                  <a:cubicBezTo>
                    <a:pt x="921" y="7800"/>
                    <a:pt x="956" y="7831"/>
                    <a:pt x="987" y="7881"/>
                  </a:cubicBezTo>
                  <a:lnTo>
                    <a:pt x="1197" y="7881"/>
                  </a:lnTo>
                  <a:cubicBezTo>
                    <a:pt x="1213" y="7866"/>
                    <a:pt x="1232" y="7847"/>
                    <a:pt x="1263" y="7831"/>
                  </a:cubicBezTo>
                  <a:cubicBezTo>
                    <a:pt x="1263" y="7847"/>
                    <a:pt x="1263" y="7866"/>
                    <a:pt x="1279" y="7881"/>
                  </a:cubicBezTo>
                  <a:lnTo>
                    <a:pt x="1586" y="7881"/>
                  </a:lnTo>
                  <a:cubicBezTo>
                    <a:pt x="1601" y="7866"/>
                    <a:pt x="1636" y="7847"/>
                    <a:pt x="1667" y="7847"/>
                  </a:cubicBezTo>
                  <a:lnTo>
                    <a:pt x="1683" y="7847"/>
                  </a:lnTo>
                  <a:lnTo>
                    <a:pt x="1683" y="7881"/>
                  </a:lnTo>
                  <a:lnTo>
                    <a:pt x="4258" y="7881"/>
                  </a:lnTo>
                  <a:cubicBezTo>
                    <a:pt x="4242" y="7847"/>
                    <a:pt x="4223" y="7815"/>
                    <a:pt x="4223" y="7784"/>
                  </a:cubicBezTo>
                  <a:cubicBezTo>
                    <a:pt x="4242" y="7769"/>
                    <a:pt x="4242" y="7769"/>
                    <a:pt x="4258" y="7769"/>
                  </a:cubicBezTo>
                  <a:cubicBezTo>
                    <a:pt x="4304" y="7769"/>
                    <a:pt x="4320" y="7815"/>
                    <a:pt x="4304" y="7881"/>
                  </a:cubicBezTo>
                  <a:lnTo>
                    <a:pt x="4969" y="7881"/>
                  </a:lnTo>
                  <a:cubicBezTo>
                    <a:pt x="4953" y="7847"/>
                    <a:pt x="4969" y="7831"/>
                    <a:pt x="5000" y="7831"/>
                  </a:cubicBezTo>
                  <a:cubicBezTo>
                    <a:pt x="5050" y="7831"/>
                    <a:pt x="5097" y="7847"/>
                    <a:pt x="5132" y="7881"/>
                  </a:cubicBezTo>
                  <a:lnTo>
                    <a:pt x="5260" y="7881"/>
                  </a:lnTo>
                  <a:lnTo>
                    <a:pt x="5260" y="7847"/>
                  </a:lnTo>
                  <a:cubicBezTo>
                    <a:pt x="5275" y="7866"/>
                    <a:pt x="5291" y="7866"/>
                    <a:pt x="5291" y="7881"/>
                  </a:cubicBezTo>
                  <a:lnTo>
                    <a:pt x="5699" y="7881"/>
                  </a:lnTo>
                  <a:cubicBezTo>
                    <a:pt x="5679" y="7866"/>
                    <a:pt x="5679" y="7866"/>
                    <a:pt x="5679" y="7847"/>
                  </a:cubicBezTo>
                  <a:cubicBezTo>
                    <a:pt x="5714" y="7847"/>
                    <a:pt x="5699" y="7866"/>
                    <a:pt x="5699" y="7881"/>
                  </a:cubicBezTo>
                  <a:lnTo>
                    <a:pt x="5874" y="7881"/>
                  </a:lnTo>
                  <a:cubicBezTo>
                    <a:pt x="5874" y="7866"/>
                    <a:pt x="5874" y="7866"/>
                    <a:pt x="5858" y="7866"/>
                  </a:cubicBezTo>
                  <a:lnTo>
                    <a:pt x="5858" y="7652"/>
                  </a:lnTo>
                  <a:cubicBezTo>
                    <a:pt x="5648" y="7575"/>
                    <a:pt x="5408" y="7555"/>
                    <a:pt x="5326" y="7299"/>
                  </a:cubicBezTo>
                  <a:cubicBezTo>
                    <a:pt x="5342" y="7264"/>
                    <a:pt x="5357" y="7248"/>
                    <a:pt x="5373" y="7248"/>
                  </a:cubicBezTo>
                  <a:cubicBezTo>
                    <a:pt x="5408" y="7248"/>
                    <a:pt x="5423" y="7264"/>
                    <a:pt x="5439" y="7299"/>
                  </a:cubicBezTo>
                  <a:lnTo>
                    <a:pt x="5439" y="7283"/>
                  </a:lnTo>
                  <a:cubicBezTo>
                    <a:pt x="5470" y="7264"/>
                    <a:pt x="5505" y="7248"/>
                    <a:pt x="5536" y="7248"/>
                  </a:cubicBezTo>
                  <a:cubicBezTo>
                    <a:pt x="5633" y="7248"/>
                    <a:pt x="5714" y="7411"/>
                    <a:pt x="5777" y="7493"/>
                  </a:cubicBezTo>
                  <a:cubicBezTo>
                    <a:pt x="5874" y="7493"/>
                    <a:pt x="5827" y="7361"/>
                    <a:pt x="5909" y="7330"/>
                  </a:cubicBezTo>
                  <a:cubicBezTo>
                    <a:pt x="6037" y="7361"/>
                    <a:pt x="5971" y="7575"/>
                    <a:pt x="6134" y="7575"/>
                  </a:cubicBezTo>
                  <a:lnTo>
                    <a:pt x="6149" y="7575"/>
                  </a:lnTo>
                  <a:cubicBezTo>
                    <a:pt x="6068" y="7411"/>
                    <a:pt x="6262" y="7136"/>
                    <a:pt x="6006" y="7136"/>
                  </a:cubicBezTo>
                  <a:cubicBezTo>
                    <a:pt x="5893" y="7136"/>
                    <a:pt x="5893" y="7136"/>
                    <a:pt x="5827" y="7008"/>
                  </a:cubicBezTo>
                  <a:lnTo>
                    <a:pt x="5893" y="7008"/>
                  </a:lnTo>
                  <a:cubicBezTo>
                    <a:pt x="6068" y="7008"/>
                    <a:pt x="6231" y="7054"/>
                    <a:pt x="6344" y="7233"/>
                  </a:cubicBezTo>
                  <a:cubicBezTo>
                    <a:pt x="6394" y="7202"/>
                    <a:pt x="6441" y="7167"/>
                    <a:pt x="6507" y="7151"/>
                  </a:cubicBezTo>
                  <a:cubicBezTo>
                    <a:pt x="6553" y="7120"/>
                    <a:pt x="6588" y="7120"/>
                    <a:pt x="6619" y="7120"/>
                  </a:cubicBezTo>
                  <a:cubicBezTo>
                    <a:pt x="6650" y="7120"/>
                    <a:pt x="6685" y="7136"/>
                    <a:pt x="6685" y="7151"/>
                  </a:cubicBezTo>
                  <a:cubicBezTo>
                    <a:pt x="6685" y="7167"/>
                    <a:pt x="6650" y="7186"/>
                    <a:pt x="6619" y="7186"/>
                  </a:cubicBezTo>
                  <a:cubicBezTo>
                    <a:pt x="6588" y="7186"/>
                    <a:pt x="6553" y="7167"/>
                    <a:pt x="6507" y="7151"/>
                  </a:cubicBezTo>
                  <a:lnTo>
                    <a:pt x="6507" y="7151"/>
                  </a:lnTo>
                  <a:cubicBezTo>
                    <a:pt x="6538" y="7217"/>
                    <a:pt x="6573" y="7299"/>
                    <a:pt x="6604" y="7380"/>
                  </a:cubicBezTo>
                  <a:cubicBezTo>
                    <a:pt x="6588" y="7396"/>
                    <a:pt x="6573" y="7396"/>
                    <a:pt x="6553" y="7396"/>
                  </a:cubicBezTo>
                  <a:cubicBezTo>
                    <a:pt x="6538" y="7396"/>
                    <a:pt x="6522" y="7396"/>
                    <a:pt x="6507" y="7380"/>
                  </a:cubicBezTo>
                  <a:cubicBezTo>
                    <a:pt x="6491" y="7361"/>
                    <a:pt x="6476" y="7361"/>
                    <a:pt x="6441" y="7361"/>
                  </a:cubicBezTo>
                  <a:lnTo>
                    <a:pt x="6425" y="7361"/>
                  </a:lnTo>
                  <a:cubicBezTo>
                    <a:pt x="6491" y="7637"/>
                    <a:pt x="6732" y="7718"/>
                    <a:pt x="6992" y="7769"/>
                  </a:cubicBezTo>
                  <a:cubicBezTo>
                    <a:pt x="7058" y="7831"/>
                    <a:pt x="7074" y="7866"/>
                    <a:pt x="7039" y="7881"/>
                  </a:cubicBezTo>
                  <a:lnTo>
                    <a:pt x="7186" y="7881"/>
                  </a:lnTo>
                  <a:cubicBezTo>
                    <a:pt x="7186" y="7866"/>
                    <a:pt x="7186" y="7866"/>
                    <a:pt x="7171" y="7866"/>
                  </a:cubicBezTo>
                  <a:cubicBezTo>
                    <a:pt x="7186" y="7866"/>
                    <a:pt x="7202" y="7847"/>
                    <a:pt x="7202" y="7847"/>
                  </a:cubicBezTo>
                  <a:cubicBezTo>
                    <a:pt x="7218" y="7847"/>
                    <a:pt x="7233" y="7866"/>
                    <a:pt x="7233" y="7881"/>
                  </a:cubicBezTo>
                  <a:lnTo>
                    <a:pt x="7621" y="7881"/>
                  </a:lnTo>
                  <a:lnTo>
                    <a:pt x="7621" y="7866"/>
                  </a:lnTo>
                  <a:cubicBezTo>
                    <a:pt x="7641" y="7866"/>
                    <a:pt x="7656" y="7866"/>
                    <a:pt x="7656" y="7881"/>
                  </a:cubicBezTo>
                  <a:lnTo>
                    <a:pt x="8627" y="7881"/>
                  </a:lnTo>
                  <a:lnTo>
                    <a:pt x="8627" y="7217"/>
                  </a:lnTo>
                  <a:lnTo>
                    <a:pt x="8612" y="7217"/>
                  </a:lnTo>
                  <a:lnTo>
                    <a:pt x="8612" y="7186"/>
                  </a:lnTo>
                  <a:lnTo>
                    <a:pt x="8627" y="7186"/>
                  </a:lnTo>
                  <a:lnTo>
                    <a:pt x="8627" y="7023"/>
                  </a:lnTo>
                  <a:cubicBezTo>
                    <a:pt x="8627" y="7023"/>
                    <a:pt x="8627" y="7039"/>
                    <a:pt x="8612" y="7039"/>
                  </a:cubicBezTo>
                  <a:cubicBezTo>
                    <a:pt x="8592" y="7023"/>
                    <a:pt x="8592" y="7008"/>
                    <a:pt x="8612" y="7008"/>
                  </a:cubicBezTo>
                  <a:lnTo>
                    <a:pt x="8627" y="7008"/>
                  </a:lnTo>
                  <a:lnTo>
                    <a:pt x="8627" y="5209"/>
                  </a:lnTo>
                  <a:cubicBezTo>
                    <a:pt x="8612" y="5194"/>
                    <a:pt x="8592" y="5194"/>
                    <a:pt x="8577" y="5194"/>
                  </a:cubicBezTo>
                  <a:lnTo>
                    <a:pt x="8561" y="5194"/>
                  </a:lnTo>
                  <a:lnTo>
                    <a:pt x="8561" y="5322"/>
                  </a:lnTo>
                  <a:cubicBezTo>
                    <a:pt x="8480" y="5322"/>
                    <a:pt x="8383" y="5306"/>
                    <a:pt x="8301" y="5275"/>
                  </a:cubicBezTo>
                  <a:cubicBezTo>
                    <a:pt x="8286" y="5306"/>
                    <a:pt x="8270" y="5341"/>
                    <a:pt x="8255" y="5357"/>
                  </a:cubicBezTo>
                  <a:cubicBezTo>
                    <a:pt x="8321" y="5372"/>
                    <a:pt x="8301" y="5438"/>
                    <a:pt x="8321" y="5485"/>
                  </a:cubicBezTo>
                  <a:cubicBezTo>
                    <a:pt x="8223" y="5535"/>
                    <a:pt x="8157" y="5598"/>
                    <a:pt x="8091" y="5679"/>
                  </a:cubicBezTo>
                  <a:cubicBezTo>
                    <a:pt x="8045" y="5633"/>
                    <a:pt x="7994" y="5582"/>
                    <a:pt x="7963" y="5551"/>
                  </a:cubicBezTo>
                  <a:cubicBezTo>
                    <a:pt x="7913" y="5613"/>
                    <a:pt x="7851" y="5633"/>
                    <a:pt x="7800" y="5633"/>
                  </a:cubicBezTo>
                  <a:cubicBezTo>
                    <a:pt x="7754" y="5633"/>
                    <a:pt x="7703" y="5613"/>
                    <a:pt x="7656" y="5598"/>
                  </a:cubicBezTo>
                  <a:cubicBezTo>
                    <a:pt x="7606" y="5516"/>
                    <a:pt x="7559" y="5438"/>
                    <a:pt x="7509" y="5372"/>
                  </a:cubicBezTo>
                  <a:lnTo>
                    <a:pt x="7447" y="5372"/>
                  </a:lnTo>
                  <a:cubicBezTo>
                    <a:pt x="7412" y="5372"/>
                    <a:pt x="7396" y="5372"/>
                    <a:pt x="7365" y="5341"/>
                  </a:cubicBezTo>
                  <a:cubicBezTo>
                    <a:pt x="7447" y="5275"/>
                    <a:pt x="7719" y="5081"/>
                    <a:pt x="7882" y="5081"/>
                  </a:cubicBezTo>
                  <a:cubicBezTo>
                    <a:pt x="7963" y="5081"/>
                    <a:pt x="8010" y="5112"/>
                    <a:pt x="8029" y="5209"/>
                  </a:cubicBezTo>
                  <a:cubicBezTo>
                    <a:pt x="7963" y="5209"/>
                    <a:pt x="7932" y="5225"/>
                    <a:pt x="7866" y="5225"/>
                  </a:cubicBezTo>
                  <a:cubicBezTo>
                    <a:pt x="7913" y="5260"/>
                    <a:pt x="7994" y="5260"/>
                    <a:pt x="8060" y="5260"/>
                  </a:cubicBezTo>
                  <a:cubicBezTo>
                    <a:pt x="8204" y="5260"/>
                    <a:pt x="8336" y="5209"/>
                    <a:pt x="8336" y="5081"/>
                  </a:cubicBezTo>
                  <a:cubicBezTo>
                    <a:pt x="8336" y="4999"/>
                    <a:pt x="8418" y="4999"/>
                    <a:pt x="8433" y="4933"/>
                  </a:cubicBezTo>
                  <a:cubicBezTo>
                    <a:pt x="8398" y="4887"/>
                    <a:pt x="8367" y="4836"/>
                    <a:pt x="8352" y="4805"/>
                  </a:cubicBezTo>
                  <a:cubicBezTo>
                    <a:pt x="8383" y="4724"/>
                    <a:pt x="8418" y="4642"/>
                    <a:pt x="8464" y="4545"/>
                  </a:cubicBezTo>
                  <a:lnTo>
                    <a:pt x="8433" y="4545"/>
                  </a:lnTo>
                  <a:cubicBezTo>
                    <a:pt x="8367" y="4545"/>
                    <a:pt x="8321" y="4564"/>
                    <a:pt x="8255" y="4564"/>
                  </a:cubicBezTo>
                  <a:cubicBezTo>
                    <a:pt x="8204" y="4580"/>
                    <a:pt x="8157" y="4580"/>
                    <a:pt x="8091" y="4580"/>
                  </a:cubicBezTo>
                  <a:cubicBezTo>
                    <a:pt x="8045" y="4580"/>
                    <a:pt x="7979" y="4580"/>
                    <a:pt x="7932" y="4530"/>
                  </a:cubicBezTo>
                  <a:cubicBezTo>
                    <a:pt x="7994" y="4514"/>
                    <a:pt x="8029" y="4483"/>
                    <a:pt x="8076" y="4467"/>
                  </a:cubicBezTo>
                  <a:cubicBezTo>
                    <a:pt x="8060" y="4417"/>
                    <a:pt x="8045" y="4386"/>
                    <a:pt x="8029" y="4320"/>
                  </a:cubicBezTo>
                  <a:cubicBezTo>
                    <a:pt x="8076" y="4320"/>
                    <a:pt x="8126" y="4304"/>
                    <a:pt x="8157" y="4304"/>
                  </a:cubicBezTo>
                  <a:cubicBezTo>
                    <a:pt x="8076" y="4207"/>
                    <a:pt x="8045" y="4060"/>
                    <a:pt x="7897" y="4013"/>
                  </a:cubicBezTo>
                  <a:cubicBezTo>
                    <a:pt x="7866" y="4028"/>
                    <a:pt x="7851" y="4060"/>
                    <a:pt x="7816" y="4060"/>
                  </a:cubicBezTo>
                  <a:cubicBezTo>
                    <a:pt x="7816" y="4060"/>
                    <a:pt x="7800" y="4044"/>
                    <a:pt x="7785" y="4013"/>
                  </a:cubicBezTo>
                  <a:cubicBezTo>
                    <a:pt x="7769" y="3982"/>
                    <a:pt x="7738" y="3982"/>
                    <a:pt x="7719" y="3982"/>
                  </a:cubicBezTo>
                  <a:lnTo>
                    <a:pt x="7656" y="3982"/>
                  </a:lnTo>
                  <a:cubicBezTo>
                    <a:pt x="7641" y="3982"/>
                    <a:pt x="7606" y="3997"/>
                    <a:pt x="7590" y="3997"/>
                  </a:cubicBezTo>
                  <a:cubicBezTo>
                    <a:pt x="7524" y="3931"/>
                    <a:pt x="7478" y="3865"/>
                    <a:pt x="7412" y="3788"/>
                  </a:cubicBezTo>
                  <a:lnTo>
                    <a:pt x="7447" y="3788"/>
                  </a:lnTo>
                  <a:cubicBezTo>
                    <a:pt x="7493" y="3788"/>
                    <a:pt x="7544" y="3788"/>
                    <a:pt x="7590" y="3768"/>
                  </a:cubicBezTo>
                  <a:lnTo>
                    <a:pt x="7738" y="3768"/>
                  </a:lnTo>
                  <a:cubicBezTo>
                    <a:pt x="7785" y="3768"/>
                    <a:pt x="7816" y="3768"/>
                    <a:pt x="7851" y="3803"/>
                  </a:cubicBezTo>
                  <a:cubicBezTo>
                    <a:pt x="7754" y="3819"/>
                    <a:pt x="7738" y="3916"/>
                    <a:pt x="7816" y="3916"/>
                  </a:cubicBezTo>
                  <a:cubicBezTo>
                    <a:pt x="7835" y="3916"/>
                    <a:pt x="7851" y="3916"/>
                    <a:pt x="7866" y="3900"/>
                  </a:cubicBezTo>
                  <a:cubicBezTo>
                    <a:pt x="8029" y="3788"/>
                    <a:pt x="7963" y="3593"/>
                    <a:pt x="7979" y="3430"/>
                  </a:cubicBezTo>
                  <a:lnTo>
                    <a:pt x="7963" y="3430"/>
                  </a:lnTo>
                  <a:cubicBezTo>
                    <a:pt x="7963" y="3283"/>
                    <a:pt x="7703" y="3302"/>
                    <a:pt x="7785" y="3089"/>
                  </a:cubicBezTo>
                  <a:lnTo>
                    <a:pt x="7785" y="3089"/>
                  </a:lnTo>
                  <a:cubicBezTo>
                    <a:pt x="7851" y="3139"/>
                    <a:pt x="7897" y="3155"/>
                    <a:pt x="7948" y="3186"/>
                  </a:cubicBezTo>
                  <a:cubicBezTo>
                    <a:pt x="8076" y="3089"/>
                    <a:pt x="8045" y="2863"/>
                    <a:pt x="8239" y="2817"/>
                  </a:cubicBezTo>
                  <a:cubicBezTo>
                    <a:pt x="8255" y="2879"/>
                    <a:pt x="8270" y="2929"/>
                    <a:pt x="8286" y="2991"/>
                  </a:cubicBezTo>
                  <a:cubicBezTo>
                    <a:pt x="8321" y="2976"/>
                    <a:pt x="8367" y="2976"/>
                    <a:pt x="8418" y="2960"/>
                  </a:cubicBezTo>
                  <a:cubicBezTo>
                    <a:pt x="8367" y="2782"/>
                    <a:pt x="8336" y="2685"/>
                    <a:pt x="8239" y="2572"/>
                  </a:cubicBezTo>
                  <a:cubicBezTo>
                    <a:pt x="8223" y="2525"/>
                    <a:pt x="8223" y="2506"/>
                    <a:pt x="8189" y="2506"/>
                  </a:cubicBezTo>
                  <a:lnTo>
                    <a:pt x="8142" y="2506"/>
                  </a:lnTo>
                  <a:cubicBezTo>
                    <a:pt x="8126" y="2525"/>
                    <a:pt x="8091" y="2525"/>
                    <a:pt x="8076" y="2525"/>
                  </a:cubicBezTo>
                  <a:cubicBezTo>
                    <a:pt x="7897" y="2525"/>
                    <a:pt x="7994" y="2250"/>
                    <a:pt x="7932" y="2137"/>
                  </a:cubicBezTo>
                  <a:cubicBezTo>
                    <a:pt x="8010" y="2071"/>
                    <a:pt x="8126" y="2137"/>
                    <a:pt x="8204" y="2020"/>
                  </a:cubicBezTo>
                  <a:lnTo>
                    <a:pt x="8204" y="2020"/>
                  </a:lnTo>
                  <a:cubicBezTo>
                    <a:pt x="8157" y="2040"/>
                    <a:pt x="8126" y="2055"/>
                    <a:pt x="8091" y="2055"/>
                  </a:cubicBezTo>
                  <a:cubicBezTo>
                    <a:pt x="7979" y="2055"/>
                    <a:pt x="7897" y="1974"/>
                    <a:pt x="7800" y="1923"/>
                  </a:cubicBezTo>
                  <a:cubicBezTo>
                    <a:pt x="7963" y="1877"/>
                    <a:pt x="7963" y="1877"/>
                    <a:pt x="8060" y="1749"/>
                  </a:cubicBezTo>
                  <a:cubicBezTo>
                    <a:pt x="8173" y="1811"/>
                    <a:pt x="8255" y="1943"/>
                    <a:pt x="8398" y="1943"/>
                  </a:cubicBezTo>
                  <a:lnTo>
                    <a:pt x="8418" y="1943"/>
                  </a:lnTo>
                  <a:cubicBezTo>
                    <a:pt x="8449" y="1811"/>
                    <a:pt x="8398" y="1698"/>
                    <a:pt x="8352" y="1554"/>
                  </a:cubicBezTo>
                  <a:lnTo>
                    <a:pt x="8352" y="1554"/>
                  </a:lnTo>
                  <a:cubicBezTo>
                    <a:pt x="8433" y="1601"/>
                    <a:pt x="8480" y="1616"/>
                    <a:pt x="8561" y="1667"/>
                  </a:cubicBezTo>
                  <a:cubicBezTo>
                    <a:pt x="8433" y="1504"/>
                    <a:pt x="8495" y="1391"/>
                    <a:pt x="8367" y="1244"/>
                  </a:cubicBezTo>
                  <a:cubicBezTo>
                    <a:pt x="8418" y="1197"/>
                    <a:pt x="8464" y="1166"/>
                    <a:pt x="8515" y="1115"/>
                  </a:cubicBezTo>
                  <a:cubicBezTo>
                    <a:pt x="8480" y="1115"/>
                    <a:pt x="8449" y="1131"/>
                    <a:pt x="8433" y="1131"/>
                  </a:cubicBezTo>
                  <a:cubicBezTo>
                    <a:pt x="8383" y="1131"/>
                    <a:pt x="8383" y="1100"/>
                    <a:pt x="8352" y="1018"/>
                  </a:cubicBezTo>
                  <a:cubicBezTo>
                    <a:pt x="8321" y="1049"/>
                    <a:pt x="8286" y="1069"/>
                    <a:pt x="8255" y="1084"/>
                  </a:cubicBezTo>
                  <a:cubicBezTo>
                    <a:pt x="8091" y="906"/>
                    <a:pt x="8091" y="906"/>
                    <a:pt x="8060" y="777"/>
                  </a:cubicBezTo>
                  <a:lnTo>
                    <a:pt x="8060" y="777"/>
                  </a:lnTo>
                  <a:cubicBezTo>
                    <a:pt x="8189" y="840"/>
                    <a:pt x="8286" y="906"/>
                    <a:pt x="8352" y="1018"/>
                  </a:cubicBezTo>
                  <a:lnTo>
                    <a:pt x="8383" y="1018"/>
                  </a:lnTo>
                  <a:cubicBezTo>
                    <a:pt x="8433" y="1018"/>
                    <a:pt x="8480" y="1049"/>
                    <a:pt x="8515" y="1115"/>
                  </a:cubicBezTo>
                  <a:cubicBezTo>
                    <a:pt x="8690" y="987"/>
                    <a:pt x="8367" y="564"/>
                    <a:pt x="8286" y="405"/>
                  </a:cubicBezTo>
                  <a:cubicBezTo>
                    <a:pt x="8321" y="354"/>
                    <a:pt x="8352" y="323"/>
                    <a:pt x="8367" y="273"/>
                  </a:cubicBezTo>
                  <a:cubicBezTo>
                    <a:pt x="8530" y="339"/>
                    <a:pt x="8546" y="486"/>
                    <a:pt x="8627" y="583"/>
                  </a:cubicBezTo>
                  <a:lnTo>
                    <a:pt x="8627" y="1"/>
                  </a:lnTo>
                  <a:lnTo>
                    <a:pt x="7105" y="1"/>
                  </a:lnTo>
                  <a:cubicBezTo>
                    <a:pt x="7120" y="47"/>
                    <a:pt x="7120" y="98"/>
                    <a:pt x="7136" y="144"/>
                  </a:cubicBezTo>
                  <a:cubicBezTo>
                    <a:pt x="7120" y="160"/>
                    <a:pt x="7105" y="175"/>
                    <a:pt x="7089" y="175"/>
                  </a:cubicBezTo>
                  <a:cubicBezTo>
                    <a:pt x="7058" y="175"/>
                    <a:pt x="7039" y="144"/>
                    <a:pt x="7008" y="129"/>
                  </a:cubicBezTo>
                  <a:cubicBezTo>
                    <a:pt x="6992" y="78"/>
                    <a:pt x="7008" y="32"/>
                    <a:pt x="7039" y="1"/>
                  </a:cubicBezTo>
                  <a:lnTo>
                    <a:pt x="6716" y="1"/>
                  </a:lnTo>
                  <a:cubicBezTo>
                    <a:pt x="6716" y="32"/>
                    <a:pt x="6685" y="47"/>
                    <a:pt x="6670" y="47"/>
                  </a:cubicBezTo>
                  <a:cubicBezTo>
                    <a:pt x="6650" y="47"/>
                    <a:pt x="6635" y="32"/>
                    <a:pt x="6619" y="1"/>
                  </a:cubicBezTo>
                  <a:close/>
                  <a:moveTo>
                    <a:pt x="17607" y="7509"/>
                  </a:moveTo>
                  <a:lnTo>
                    <a:pt x="17607" y="7524"/>
                  </a:lnTo>
                  <a:cubicBezTo>
                    <a:pt x="17545" y="7621"/>
                    <a:pt x="17495" y="7734"/>
                    <a:pt x="17448" y="7881"/>
                  </a:cubicBezTo>
                  <a:lnTo>
                    <a:pt x="17705" y="7881"/>
                  </a:lnTo>
                  <a:cubicBezTo>
                    <a:pt x="17545" y="7800"/>
                    <a:pt x="17623" y="7687"/>
                    <a:pt x="17607" y="7509"/>
                  </a:cubicBezTo>
                  <a:close/>
                  <a:moveTo>
                    <a:pt x="8981" y="9354"/>
                  </a:moveTo>
                  <a:cubicBezTo>
                    <a:pt x="8981" y="9354"/>
                    <a:pt x="9000" y="9354"/>
                    <a:pt x="9016" y="9385"/>
                  </a:cubicBezTo>
                  <a:lnTo>
                    <a:pt x="8981" y="9385"/>
                  </a:lnTo>
                  <a:cubicBezTo>
                    <a:pt x="8965" y="9385"/>
                    <a:pt x="8950" y="9369"/>
                    <a:pt x="8950" y="9354"/>
                  </a:cubicBezTo>
                  <a:close/>
                  <a:moveTo>
                    <a:pt x="17285" y="8915"/>
                  </a:moveTo>
                  <a:cubicBezTo>
                    <a:pt x="17188" y="9078"/>
                    <a:pt x="17157" y="9614"/>
                    <a:pt x="17157" y="9711"/>
                  </a:cubicBezTo>
                  <a:lnTo>
                    <a:pt x="17188" y="9711"/>
                  </a:lnTo>
                  <a:cubicBezTo>
                    <a:pt x="17219" y="9711"/>
                    <a:pt x="17254" y="9711"/>
                    <a:pt x="17285" y="9726"/>
                  </a:cubicBezTo>
                  <a:lnTo>
                    <a:pt x="17285" y="9614"/>
                  </a:lnTo>
                  <a:cubicBezTo>
                    <a:pt x="17270" y="9629"/>
                    <a:pt x="17270" y="9629"/>
                    <a:pt x="17270" y="9645"/>
                  </a:cubicBezTo>
                  <a:cubicBezTo>
                    <a:pt x="17270" y="9614"/>
                    <a:pt x="17270" y="9579"/>
                    <a:pt x="17285" y="9563"/>
                  </a:cubicBezTo>
                  <a:lnTo>
                    <a:pt x="17285" y="8915"/>
                  </a:lnTo>
                  <a:close/>
                  <a:moveTo>
                    <a:pt x="9369" y="9660"/>
                  </a:moveTo>
                  <a:cubicBezTo>
                    <a:pt x="9404" y="9711"/>
                    <a:pt x="9404" y="9726"/>
                    <a:pt x="9354" y="9742"/>
                  </a:cubicBezTo>
                  <a:cubicBezTo>
                    <a:pt x="9338" y="9711"/>
                    <a:pt x="9338" y="9676"/>
                    <a:pt x="9369" y="9660"/>
                  </a:cubicBezTo>
                  <a:close/>
                  <a:moveTo>
                    <a:pt x="9777" y="9548"/>
                  </a:moveTo>
                  <a:cubicBezTo>
                    <a:pt x="9777" y="9614"/>
                    <a:pt x="9777" y="9676"/>
                    <a:pt x="9793" y="9757"/>
                  </a:cubicBezTo>
                  <a:lnTo>
                    <a:pt x="9680" y="9757"/>
                  </a:lnTo>
                  <a:cubicBezTo>
                    <a:pt x="9661" y="9660"/>
                    <a:pt x="9758" y="9629"/>
                    <a:pt x="9777" y="9548"/>
                  </a:cubicBezTo>
                  <a:close/>
                  <a:moveTo>
                    <a:pt x="9532" y="9789"/>
                  </a:moveTo>
                  <a:cubicBezTo>
                    <a:pt x="9583" y="9789"/>
                    <a:pt x="9563" y="9824"/>
                    <a:pt x="9563" y="9855"/>
                  </a:cubicBezTo>
                  <a:cubicBezTo>
                    <a:pt x="9548" y="9839"/>
                    <a:pt x="9517" y="9824"/>
                    <a:pt x="9532" y="9789"/>
                  </a:cubicBezTo>
                  <a:close/>
                  <a:moveTo>
                    <a:pt x="8884" y="9855"/>
                  </a:moveTo>
                  <a:lnTo>
                    <a:pt x="8903" y="9870"/>
                  </a:lnTo>
                  <a:lnTo>
                    <a:pt x="8884" y="9870"/>
                  </a:lnTo>
                  <a:lnTo>
                    <a:pt x="8884" y="9855"/>
                  </a:lnTo>
                  <a:close/>
                  <a:moveTo>
                    <a:pt x="9354" y="9983"/>
                  </a:moveTo>
                  <a:lnTo>
                    <a:pt x="9354" y="10002"/>
                  </a:lnTo>
                  <a:lnTo>
                    <a:pt x="9323" y="9983"/>
                  </a:lnTo>
                  <a:close/>
                  <a:moveTo>
                    <a:pt x="9517" y="9983"/>
                  </a:moveTo>
                  <a:cubicBezTo>
                    <a:pt x="9517" y="10002"/>
                    <a:pt x="9532" y="10018"/>
                    <a:pt x="9532" y="10033"/>
                  </a:cubicBezTo>
                  <a:lnTo>
                    <a:pt x="9501" y="10033"/>
                  </a:lnTo>
                  <a:cubicBezTo>
                    <a:pt x="9501" y="10018"/>
                    <a:pt x="9486" y="9983"/>
                    <a:pt x="9517" y="9983"/>
                  </a:cubicBezTo>
                  <a:close/>
                  <a:moveTo>
                    <a:pt x="16963" y="10600"/>
                  </a:moveTo>
                  <a:lnTo>
                    <a:pt x="16963" y="10616"/>
                  </a:lnTo>
                  <a:lnTo>
                    <a:pt x="16943" y="10616"/>
                  </a:lnTo>
                  <a:cubicBezTo>
                    <a:pt x="16943" y="10600"/>
                    <a:pt x="16943" y="10600"/>
                    <a:pt x="16963" y="10600"/>
                  </a:cubicBezTo>
                  <a:close/>
                  <a:moveTo>
                    <a:pt x="17172" y="10585"/>
                  </a:moveTo>
                  <a:cubicBezTo>
                    <a:pt x="17188" y="10585"/>
                    <a:pt x="17203" y="10600"/>
                    <a:pt x="17203" y="10616"/>
                  </a:cubicBezTo>
                  <a:cubicBezTo>
                    <a:pt x="17188" y="10631"/>
                    <a:pt x="17172" y="10631"/>
                    <a:pt x="17157" y="10647"/>
                  </a:cubicBezTo>
                  <a:cubicBezTo>
                    <a:pt x="17137" y="10616"/>
                    <a:pt x="17157" y="10585"/>
                    <a:pt x="17172" y="10585"/>
                  </a:cubicBezTo>
                  <a:close/>
                  <a:moveTo>
                    <a:pt x="16784" y="10550"/>
                  </a:moveTo>
                  <a:cubicBezTo>
                    <a:pt x="16831" y="10550"/>
                    <a:pt x="16815" y="10631"/>
                    <a:pt x="16800" y="10662"/>
                  </a:cubicBezTo>
                  <a:cubicBezTo>
                    <a:pt x="16749" y="10631"/>
                    <a:pt x="16768" y="10585"/>
                    <a:pt x="16768" y="10550"/>
                  </a:cubicBezTo>
                  <a:close/>
                  <a:moveTo>
                    <a:pt x="17025" y="10779"/>
                  </a:moveTo>
                  <a:lnTo>
                    <a:pt x="17025" y="10779"/>
                  </a:lnTo>
                  <a:cubicBezTo>
                    <a:pt x="16994" y="10826"/>
                    <a:pt x="16978" y="10876"/>
                    <a:pt x="16928" y="10954"/>
                  </a:cubicBezTo>
                  <a:cubicBezTo>
                    <a:pt x="16928" y="10841"/>
                    <a:pt x="16928" y="10841"/>
                    <a:pt x="17025" y="10779"/>
                  </a:cubicBezTo>
                  <a:close/>
                  <a:moveTo>
                    <a:pt x="17157" y="10826"/>
                  </a:moveTo>
                  <a:lnTo>
                    <a:pt x="17157" y="10826"/>
                  </a:lnTo>
                  <a:cubicBezTo>
                    <a:pt x="17188" y="10892"/>
                    <a:pt x="17157" y="10938"/>
                    <a:pt x="17091" y="10989"/>
                  </a:cubicBezTo>
                  <a:cubicBezTo>
                    <a:pt x="17060" y="10907"/>
                    <a:pt x="17091" y="10857"/>
                    <a:pt x="17157" y="10826"/>
                  </a:cubicBezTo>
                  <a:close/>
                  <a:moveTo>
                    <a:pt x="16943" y="11070"/>
                  </a:moveTo>
                  <a:lnTo>
                    <a:pt x="16943" y="11070"/>
                  </a:lnTo>
                  <a:cubicBezTo>
                    <a:pt x="16978" y="11101"/>
                    <a:pt x="16963" y="11117"/>
                    <a:pt x="16928" y="11132"/>
                  </a:cubicBezTo>
                  <a:cubicBezTo>
                    <a:pt x="16912" y="11101"/>
                    <a:pt x="16912" y="11086"/>
                    <a:pt x="16943" y="11070"/>
                  </a:cubicBezTo>
                  <a:close/>
                  <a:moveTo>
                    <a:pt x="17122" y="11117"/>
                  </a:moveTo>
                  <a:cubicBezTo>
                    <a:pt x="17122" y="11132"/>
                    <a:pt x="17122" y="11148"/>
                    <a:pt x="17137" y="11167"/>
                  </a:cubicBezTo>
                  <a:cubicBezTo>
                    <a:pt x="17106" y="11183"/>
                    <a:pt x="17091" y="11183"/>
                    <a:pt x="17075" y="11198"/>
                  </a:cubicBezTo>
                  <a:cubicBezTo>
                    <a:pt x="17040" y="11148"/>
                    <a:pt x="17075" y="11132"/>
                    <a:pt x="17122" y="11117"/>
                  </a:cubicBezTo>
                  <a:close/>
                  <a:moveTo>
                    <a:pt x="17270" y="11167"/>
                  </a:moveTo>
                  <a:cubicBezTo>
                    <a:pt x="17285" y="11183"/>
                    <a:pt x="17285" y="11198"/>
                    <a:pt x="17254" y="11198"/>
                  </a:cubicBezTo>
                  <a:lnTo>
                    <a:pt x="17254" y="11183"/>
                  </a:lnTo>
                  <a:cubicBezTo>
                    <a:pt x="17254" y="11183"/>
                    <a:pt x="17270" y="11183"/>
                    <a:pt x="17270" y="11167"/>
                  </a:cubicBezTo>
                  <a:close/>
                  <a:moveTo>
                    <a:pt x="9031" y="11086"/>
                  </a:moveTo>
                  <a:lnTo>
                    <a:pt x="9031" y="11086"/>
                  </a:lnTo>
                  <a:cubicBezTo>
                    <a:pt x="9097" y="11198"/>
                    <a:pt x="9016" y="11280"/>
                    <a:pt x="9078" y="11393"/>
                  </a:cubicBezTo>
                  <a:lnTo>
                    <a:pt x="9062" y="11393"/>
                  </a:lnTo>
                  <a:cubicBezTo>
                    <a:pt x="9031" y="11393"/>
                    <a:pt x="9016" y="11377"/>
                    <a:pt x="9000" y="11362"/>
                  </a:cubicBezTo>
                  <a:cubicBezTo>
                    <a:pt x="8981" y="11327"/>
                    <a:pt x="8965" y="11311"/>
                    <a:pt x="8950" y="11311"/>
                  </a:cubicBezTo>
                  <a:lnTo>
                    <a:pt x="8934" y="11311"/>
                  </a:lnTo>
                  <a:cubicBezTo>
                    <a:pt x="8965" y="11214"/>
                    <a:pt x="8934" y="11117"/>
                    <a:pt x="9031" y="11086"/>
                  </a:cubicBezTo>
                  <a:close/>
                  <a:moveTo>
                    <a:pt x="16928" y="11230"/>
                  </a:moveTo>
                  <a:cubicBezTo>
                    <a:pt x="17025" y="11245"/>
                    <a:pt x="16978" y="11327"/>
                    <a:pt x="16928" y="11408"/>
                  </a:cubicBezTo>
                  <a:cubicBezTo>
                    <a:pt x="16881" y="11327"/>
                    <a:pt x="16831" y="11245"/>
                    <a:pt x="16928" y="11230"/>
                  </a:cubicBezTo>
                  <a:close/>
                  <a:moveTo>
                    <a:pt x="17091" y="11362"/>
                  </a:moveTo>
                  <a:cubicBezTo>
                    <a:pt x="17137" y="11393"/>
                    <a:pt x="17106" y="11424"/>
                    <a:pt x="17075" y="11439"/>
                  </a:cubicBezTo>
                  <a:cubicBezTo>
                    <a:pt x="17025" y="11408"/>
                    <a:pt x="17075" y="11393"/>
                    <a:pt x="17091" y="11362"/>
                  </a:cubicBezTo>
                  <a:close/>
                  <a:moveTo>
                    <a:pt x="8981" y="11505"/>
                  </a:moveTo>
                  <a:lnTo>
                    <a:pt x="8981" y="11505"/>
                  </a:lnTo>
                  <a:cubicBezTo>
                    <a:pt x="9062" y="11556"/>
                    <a:pt x="9128" y="11536"/>
                    <a:pt x="9113" y="11618"/>
                  </a:cubicBezTo>
                  <a:cubicBezTo>
                    <a:pt x="9097" y="11653"/>
                    <a:pt x="9078" y="11653"/>
                    <a:pt x="9062" y="11653"/>
                  </a:cubicBezTo>
                  <a:cubicBezTo>
                    <a:pt x="9031" y="11653"/>
                    <a:pt x="9000" y="11587"/>
                    <a:pt x="8981" y="11505"/>
                  </a:cubicBezTo>
                  <a:close/>
                  <a:moveTo>
                    <a:pt x="17285" y="9905"/>
                  </a:moveTo>
                  <a:cubicBezTo>
                    <a:pt x="17219" y="9905"/>
                    <a:pt x="17172" y="9921"/>
                    <a:pt x="17122" y="9921"/>
                  </a:cubicBezTo>
                  <a:cubicBezTo>
                    <a:pt x="17075" y="9983"/>
                    <a:pt x="17025" y="9983"/>
                    <a:pt x="16978" y="9983"/>
                  </a:cubicBezTo>
                  <a:lnTo>
                    <a:pt x="16881" y="9983"/>
                  </a:lnTo>
                  <a:cubicBezTo>
                    <a:pt x="16846" y="9983"/>
                    <a:pt x="16815" y="9983"/>
                    <a:pt x="16784" y="10002"/>
                  </a:cubicBezTo>
                  <a:cubicBezTo>
                    <a:pt x="16687" y="10080"/>
                    <a:pt x="16749" y="10115"/>
                    <a:pt x="16621" y="10161"/>
                  </a:cubicBezTo>
                  <a:cubicBezTo>
                    <a:pt x="16636" y="10196"/>
                    <a:pt x="16652" y="10227"/>
                    <a:pt x="16671" y="10259"/>
                  </a:cubicBezTo>
                  <a:cubicBezTo>
                    <a:pt x="16768" y="10243"/>
                    <a:pt x="16784" y="10177"/>
                    <a:pt x="16846" y="10130"/>
                  </a:cubicBezTo>
                  <a:cubicBezTo>
                    <a:pt x="16846" y="10274"/>
                    <a:pt x="17091" y="10212"/>
                    <a:pt x="17009" y="10371"/>
                  </a:cubicBezTo>
                  <a:cubicBezTo>
                    <a:pt x="16963" y="10356"/>
                    <a:pt x="16928" y="10356"/>
                    <a:pt x="16897" y="10356"/>
                  </a:cubicBezTo>
                  <a:cubicBezTo>
                    <a:pt x="16846" y="10356"/>
                    <a:pt x="16800" y="10371"/>
                    <a:pt x="16687" y="10406"/>
                  </a:cubicBezTo>
                  <a:cubicBezTo>
                    <a:pt x="16574" y="10662"/>
                    <a:pt x="16574" y="10662"/>
                    <a:pt x="16652" y="10826"/>
                  </a:cubicBezTo>
                  <a:lnTo>
                    <a:pt x="16768" y="10826"/>
                  </a:lnTo>
                  <a:cubicBezTo>
                    <a:pt x="16800" y="10907"/>
                    <a:pt x="16671" y="10989"/>
                    <a:pt x="16800" y="11035"/>
                  </a:cubicBezTo>
                  <a:cubicBezTo>
                    <a:pt x="16800" y="11051"/>
                    <a:pt x="16800" y="11117"/>
                    <a:pt x="16784" y="11132"/>
                  </a:cubicBezTo>
                  <a:cubicBezTo>
                    <a:pt x="16702" y="11214"/>
                    <a:pt x="16831" y="11245"/>
                    <a:pt x="16800" y="11327"/>
                  </a:cubicBezTo>
                  <a:cubicBezTo>
                    <a:pt x="16768" y="11342"/>
                    <a:pt x="16734" y="11393"/>
                    <a:pt x="16687" y="11424"/>
                  </a:cubicBezTo>
                  <a:cubicBezTo>
                    <a:pt x="16734" y="11474"/>
                    <a:pt x="16800" y="11521"/>
                    <a:pt x="16846" y="11571"/>
                  </a:cubicBezTo>
                  <a:cubicBezTo>
                    <a:pt x="16866" y="11556"/>
                    <a:pt x="16897" y="11536"/>
                    <a:pt x="16912" y="11536"/>
                  </a:cubicBezTo>
                  <a:cubicBezTo>
                    <a:pt x="16963" y="11536"/>
                    <a:pt x="17009" y="11633"/>
                    <a:pt x="17040" y="11700"/>
                  </a:cubicBezTo>
                  <a:cubicBezTo>
                    <a:pt x="17060" y="11633"/>
                    <a:pt x="17075" y="11618"/>
                    <a:pt x="17075" y="11587"/>
                  </a:cubicBezTo>
                  <a:cubicBezTo>
                    <a:pt x="17157" y="11571"/>
                    <a:pt x="17219" y="11556"/>
                    <a:pt x="17285" y="11536"/>
                  </a:cubicBezTo>
                  <a:lnTo>
                    <a:pt x="17285" y="9905"/>
                  </a:lnTo>
                  <a:close/>
                  <a:moveTo>
                    <a:pt x="9128" y="11797"/>
                  </a:moveTo>
                  <a:cubicBezTo>
                    <a:pt x="9210" y="11878"/>
                    <a:pt x="9144" y="12022"/>
                    <a:pt x="9241" y="12138"/>
                  </a:cubicBezTo>
                  <a:cubicBezTo>
                    <a:pt x="9307" y="12216"/>
                    <a:pt x="9292" y="12236"/>
                    <a:pt x="9160" y="12282"/>
                  </a:cubicBezTo>
                  <a:cubicBezTo>
                    <a:pt x="9047" y="12201"/>
                    <a:pt x="9031" y="12057"/>
                    <a:pt x="8919" y="11960"/>
                  </a:cubicBezTo>
                  <a:cubicBezTo>
                    <a:pt x="8950" y="11909"/>
                    <a:pt x="8981" y="11894"/>
                    <a:pt x="9000" y="11894"/>
                  </a:cubicBezTo>
                  <a:cubicBezTo>
                    <a:pt x="9031" y="11894"/>
                    <a:pt x="9078" y="11925"/>
                    <a:pt x="9113" y="11925"/>
                  </a:cubicBezTo>
                  <a:cubicBezTo>
                    <a:pt x="9113" y="11878"/>
                    <a:pt x="9128" y="11847"/>
                    <a:pt x="9128" y="11797"/>
                  </a:cubicBezTo>
                  <a:close/>
                  <a:moveTo>
                    <a:pt x="10907" y="12138"/>
                  </a:moveTo>
                  <a:cubicBezTo>
                    <a:pt x="10923" y="12216"/>
                    <a:pt x="10923" y="12298"/>
                    <a:pt x="10942" y="12379"/>
                  </a:cubicBezTo>
                  <a:cubicBezTo>
                    <a:pt x="10861" y="12313"/>
                    <a:pt x="10861" y="12216"/>
                    <a:pt x="10845" y="12138"/>
                  </a:cubicBezTo>
                  <a:close/>
                  <a:moveTo>
                    <a:pt x="10713" y="12348"/>
                  </a:moveTo>
                  <a:lnTo>
                    <a:pt x="10713" y="12348"/>
                  </a:lnTo>
                  <a:cubicBezTo>
                    <a:pt x="10748" y="12527"/>
                    <a:pt x="10748" y="12527"/>
                    <a:pt x="10601" y="12542"/>
                  </a:cubicBezTo>
                  <a:cubicBezTo>
                    <a:pt x="10601" y="12395"/>
                    <a:pt x="10601" y="12395"/>
                    <a:pt x="10713" y="12348"/>
                  </a:cubicBezTo>
                  <a:close/>
                  <a:moveTo>
                    <a:pt x="8934" y="12251"/>
                  </a:moveTo>
                  <a:lnTo>
                    <a:pt x="8934" y="12251"/>
                  </a:lnTo>
                  <a:cubicBezTo>
                    <a:pt x="9047" y="12282"/>
                    <a:pt x="9113" y="12364"/>
                    <a:pt x="9210" y="12430"/>
                  </a:cubicBezTo>
                  <a:cubicBezTo>
                    <a:pt x="9195" y="12476"/>
                    <a:pt x="9195" y="12542"/>
                    <a:pt x="9195" y="12624"/>
                  </a:cubicBezTo>
                  <a:cubicBezTo>
                    <a:pt x="8981" y="12605"/>
                    <a:pt x="8884" y="12430"/>
                    <a:pt x="8934" y="12251"/>
                  </a:cubicBezTo>
                  <a:close/>
                  <a:moveTo>
                    <a:pt x="10779" y="12655"/>
                  </a:moveTo>
                  <a:cubicBezTo>
                    <a:pt x="10810" y="12671"/>
                    <a:pt x="10810" y="12686"/>
                    <a:pt x="10779" y="12721"/>
                  </a:cubicBezTo>
                  <a:cubicBezTo>
                    <a:pt x="10764" y="12721"/>
                    <a:pt x="10748" y="12702"/>
                    <a:pt x="10748" y="12702"/>
                  </a:cubicBezTo>
                  <a:cubicBezTo>
                    <a:pt x="10748" y="12686"/>
                    <a:pt x="10764" y="12671"/>
                    <a:pt x="10779" y="12655"/>
                  </a:cubicBezTo>
                  <a:close/>
                  <a:moveTo>
                    <a:pt x="10682" y="13544"/>
                  </a:moveTo>
                  <a:lnTo>
                    <a:pt x="10682" y="13560"/>
                  </a:lnTo>
                  <a:lnTo>
                    <a:pt x="10667" y="13560"/>
                  </a:lnTo>
                  <a:lnTo>
                    <a:pt x="10682" y="13544"/>
                  </a:lnTo>
                  <a:close/>
                  <a:moveTo>
                    <a:pt x="10958" y="13319"/>
                  </a:moveTo>
                  <a:cubicBezTo>
                    <a:pt x="11004" y="13401"/>
                    <a:pt x="11004" y="13463"/>
                    <a:pt x="10973" y="13529"/>
                  </a:cubicBezTo>
                  <a:cubicBezTo>
                    <a:pt x="10942" y="13560"/>
                    <a:pt x="10907" y="13610"/>
                    <a:pt x="10845" y="13673"/>
                  </a:cubicBezTo>
                  <a:cubicBezTo>
                    <a:pt x="10795" y="13513"/>
                    <a:pt x="10876" y="13447"/>
                    <a:pt x="10958" y="13319"/>
                  </a:cubicBezTo>
                  <a:close/>
                  <a:moveTo>
                    <a:pt x="10049" y="14112"/>
                  </a:moveTo>
                  <a:lnTo>
                    <a:pt x="10049" y="14112"/>
                  </a:lnTo>
                  <a:cubicBezTo>
                    <a:pt x="10084" y="14240"/>
                    <a:pt x="10033" y="14337"/>
                    <a:pt x="9971" y="14418"/>
                  </a:cubicBezTo>
                  <a:cubicBezTo>
                    <a:pt x="9936" y="14337"/>
                    <a:pt x="9936" y="14337"/>
                    <a:pt x="10049" y="14112"/>
                  </a:cubicBezTo>
                  <a:close/>
                  <a:moveTo>
                    <a:pt x="9144" y="14418"/>
                  </a:moveTo>
                  <a:cubicBezTo>
                    <a:pt x="9144" y="14418"/>
                    <a:pt x="9160" y="14418"/>
                    <a:pt x="9175" y="14434"/>
                  </a:cubicBezTo>
                  <a:lnTo>
                    <a:pt x="9144" y="14469"/>
                  </a:lnTo>
                  <a:cubicBezTo>
                    <a:pt x="9097" y="14469"/>
                    <a:pt x="9113" y="14418"/>
                    <a:pt x="9144" y="14418"/>
                  </a:cubicBezTo>
                  <a:close/>
                  <a:moveTo>
                    <a:pt x="9921" y="14628"/>
                  </a:moveTo>
                  <a:cubicBezTo>
                    <a:pt x="9921" y="14663"/>
                    <a:pt x="9952" y="14694"/>
                    <a:pt x="9905" y="14694"/>
                  </a:cubicBezTo>
                  <a:cubicBezTo>
                    <a:pt x="9921" y="14679"/>
                    <a:pt x="9890" y="14628"/>
                    <a:pt x="9921" y="14628"/>
                  </a:cubicBezTo>
                  <a:close/>
                  <a:moveTo>
                    <a:pt x="9307" y="14935"/>
                  </a:moveTo>
                  <a:cubicBezTo>
                    <a:pt x="9307" y="14935"/>
                    <a:pt x="9308" y="14936"/>
                    <a:pt x="9308" y="14936"/>
                  </a:cubicBezTo>
                  <a:lnTo>
                    <a:pt x="9308" y="14936"/>
                  </a:lnTo>
                  <a:cubicBezTo>
                    <a:pt x="9308" y="14936"/>
                    <a:pt x="9308" y="14935"/>
                    <a:pt x="9308" y="14935"/>
                  </a:cubicBezTo>
                  <a:close/>
                  <a:moveTo>
                    <a:pt x="9307" y="15149"/>
                  </a:moveTo>
                  <a:cubicBezTo>
                    <a:pt x="9323" y="15164"/>
                    <a:pt x="9323" y="15180"/>
                    <a:pt x="9323" y="15180"/>
                  </a:cubicBezTo>
                  <a:cubicBezTo>
                    <a:pt x="9323" y="15195"/>
                    <a:pt x="9307" y="15195"/>
                    <a:pt x="9307" y="15195"/>
                  </a:cubicBezTo>
                  <a:cubicBezTo>
                    <a:pt x="9292" y="15180"/>
                    <a:pt x="9292" y="15164"/>
                    <a:pt x="9307" y="15149"/>
                  </a:cubicBezTo>
                  <a:close/>
                  <a:moveTo>
                    <a:pt x="8627" y="7881"/>
                  </a:moveTo>
                  <a:lnTo>
                    <a:pt x="8627" y="15486"/>
                  </a:lnTo>
                  <a:cubicBezTo>
                    <a:pt x="8903" y="15308"/>
                    <a:pt x="8884" y="14822"/>
                    <a:pt x="9062" y="14597"/>
                  </a:cubicBezTo>
                  <a:lnTo>
                    <a:pt x="9062" y="14597"/>
                  </a:lnTo>
                  <a:cubicBezTo>
                    <a:pt x="9160" y="14644"/>
                    <a:pt x="9016" y="14776"/>
                    <a:pt x="9113" y="14838"/>
                  </a:cubicBezTo>
                  <a:cubicBezTo>
                    <a:pt x="9097" y="14985"/>
                    <a:pt x="8981" y="15032"/>
                    <a:pt x="9000" y="15180"/>
                  </a:cubicBezTo>
                  <a:cubicBezTo>
                    <a:pt x="9144" y="15032"/>
                    <a:pt x="9160" y="14919"/>
                    <a:pt x="9338" y="14791"/>
                  </a:cubicBezTo>
                  <a:lnTo>
                    <a:pt x="9338" y="14791"/>
                  </a:lnTo>
                  <a:cubicBezTo>
                    <a:pt x="9325" y="14862"/>
                    <a:pt x="9311" y="14895"/>
                    <a:pt x="9308" y="14935"/>
                  </a:cubicBezTo>
                  <a:lnTo>
                    <a:pt x="9369" y="14935"/>
                  </a:lnTo>
                  <a:cubicBezTo>
                    <a:pt x="9369" y="14954"/>
                    <a:pt x="9354" y="14954"/>
                    <a:pt x="9354" y="14954"/>
                  </a:cubicBezTo>
                  <a:cubicBezTo>
                    <a:pt x="9338" y="14954"/>
                    <a:pt x="9323" y="14954"/>
                    <a:pt x="9308" y="14936"/>
                  </a:cubicBezTo>
                  <a:lnTo>
                    <a:pt x="9308" y="14936"/>
                  </a:lnTo>
                  <a:cubicBezTo>
                    <a:pt x="9307" y="14942"/>
                    <a:pt x="9307" y="14948"/>
                    <a:pt x="9307" y="14954"/>
                  </a:cubicBezTo>
                  <a:lnTo>
                    <a:pt x="9307" y="14935"/>
                  </a:lnTo>
                  <a:cubicBezTo>
                    <a:pt x="9175" y="15067"/>
                    <a:pt x="9144" y="15195"/>
                    <a:pt x="9144" y="15374"/>
                  </a:cubicBezTo>
                  <a:cubicBezTo>
                    <a:pt x="9257" y="15323"/>
                    <a:pt x="9354" y="15277"/>
                    <a:pt x="9435" y="15246"/>
                  </a:cubicBezTo>
                  <a:cubicBezTo>
                    <a:pt x="9548" y="15374"/>
                    <a:pt x="9614" y="15420"/>
                    <a:pt x="9680" y="15420"/>
                  </a:cubicBezTo>
                  <a:cubicBezTo>
                    <a:pt x="9824" y="15420"/>
                    <a:pt x="9808" y="15032"/>
                    <a:pt x="9936" y="14857"/>
                  </a:cubicBezTo>
                  <a:cubicBezTo>
                    <a:pt x="9952" y="15001"/>
                    <a:pt x="9952" y="15051"/>
                    <a:pt x="9987" y="15164"/>
                  </a:cubicBezTo>
                  <a:cubicBezTo>
                    <a:pt x="10309" y="14985"/>
                    <a:pt x="10243" y="14985"/>
                    <a:pt x="10278" y="14694"/>
                  </a:cubicBezTo>
                  <a:lnTo>
                    <a:pt x="10278" y="14694"/>
                  </a:lnTo>
                  <a:cubicBezTo>
                    <a:pt x="10228" y="14741"/>
                    <a:pt x="10181" y="14807"/>
                    <a:pt x="10115" y="14888"/>
                  </a:cubicBezTo>
                  <a:cubicBezTo>
                    <a:pt x="10100" y="14760"/>
                    <a:pt x="10166" y="14679"/>
                    <a:pt x="10197" y="14566"/>
                  </a:cubicBezTo>
                  <a:cubicBezTo>
                    <a:pt x="10228" y="14628"/>
                    <a:pt x="10263" y="14663"/>
                    <a:pt x="10278" y="14694"/>
                  </a:cubicBezTo>
                  <a:cubicBezTo>
                    <a:pt x="10309" y="14663"/>
                    <a:pt x="10340" y="14644"/>
                    <a:pt x="10375" y="14613"/>
                  </a:cubicBezTo>
                  <a:cubicBezTo>
                    <a:pt x="10457" y="14694"/>
                    <a:pt x="10391" y="14807"/>
                    <a:pt x="10391" y="14919"/>
                  </a:cubicBezTo>
                  <a:cubicBezTo>
                    <a:pt x="10422" y="14954"/>
                    <a:pt x="10472" y="14970"/>
                    <a:pt x="10519" y="15001"/>
                  </a:cubicBezTo>
                  <a:cubicBezTo>
                    <a:pt x="10601" y="14904"/>
                    <a:pt x="10682" y="14776"/>
                    <a:pt x="10810" y="14776"/>
                  </a:cubicBezTo>
                  <a:cubicBezTo>
                    <a:pt x="10810" y="14500"/>
                    <a:pt x="11331" y="14112"/>
                    <a:pt x="11039" y="13886"/>
                  </a:cubicBezTo>
                  <a:lnTo>
                    <a:pt x="11039" y="13886"/>
                  </a:lnTo>
                  <a:cubicBezTo>
                    <a:pt x="10958" y="13917"/>
                    <a:pt x="11020" y="13999"/>
                    <a:pt x="11039" y="14045"/>
                  </a:cubicBezTo>
                  <a:cubicBezTo>
                    <a:pt x="11004" y="14275"/>
                    <a:pt x="10826" y="14434"/>
                    <a:pt x="10748" y="14644"/>
                  </a:cubicBezTo>
                  <a:cubicBezTo>
                    <a:pt x="10651" y="14679"/>
                    <a:pt x="10616" y="14760"/>
                    <a:pt x="10535" y="14838"/>
                  </a:cubicBezTo>
                  <a:cubicBezTo>
                    <a:pt x="10422" y="14644"/>
                    <a:pt x="10422" y="14547"/>
                    <a:pt x="10569" y="14403"/>
                  </a:cubicBezTo>
                  <a:cubicBezTo>
                    <a:pt x="10601" y="14566"/>
                    <a:pt x="10601" y="14566"/>
                    <a:pt x="10748" y="14644"/>
                  </a:cubicBezTo>
                  <a:cubicBezTo>
                    <a:pt x="10616" y="14372"/>
                    <a:pt x="11117" y="14143"/>
                    <a:pt x="10826" y="13886"/>
                  </a:cubicBezTo>
                  <a:cubicBezTo>
                    <a:pt x="10892" y="13789"/>
                    <a:pt x="10942" y="13657"/>
                    <a:pt x="10989" y="13529"/>
                  </a:cubicBezTo>
                  <a:cubicBezTo>
                    <a:pt x="11004" y="13595"/>
                    <a:pt x="11039" y="13642"/>
                    <a:pt x="11071" y="13723"/>
                  </a:cubicBezTo>
                  <a:cubicBezTo>
                    <a:pt x="11086" y="13657"/>
                    <a:pt x="11137" y="13610"/>
                    <a:pt x="11117" y="13576"/>
                  </a:cubicBezTo>
                  <a:cubicBezTo>
                    <a:pt x="10958" y="13381"/>
                    <a:pt x="11152" y="13028"/>
                    <a:pt x="10861" y="12931"/>
                  </a:cubicBezTo>
                  <a:cubicBezTo>
                    <a:pt x="10876" y="12834"/>
                    <a:pt x="10892" y="12721"/>
                    <a:pt x="10907" y="12605"/>
                  </a:cubicBezTo>
                  <a:cubicBezTo>
                    <a:pt x="10989" y="12589"/>
                    <a:pt x="11071" y="12573"/>
                    <a:pt x="11168" y="12558"/>
                  </a:cubicBezTo>
                  <a:cubicBezTo>
                    <a:pt x="11214" y="12768"/>
                    <a:pt x="11214" y="12915"/>
                    <a:pt x="11296" y="13125"/>
                  </a:cubicBezTo>
                  <a:cubicBezTo>
                    <a:pt x="11377" y="12476"/>
                    <a:pt x="11168" y="11878"/>
                    <a:pt x="10942" y="11296"/>
                  </a:cubicBezTo>
                  <a:cubicBezTo>
                    <a:pt x="10876" y="10841"/>
                    <a:pt x="10795" y="10437"/>
                    <a:pt x="10569" y="10033"/>
                  </a:cubicBezTo>
                  <a:cubicBezTo>
                    <a:pt x="10519" y="10018"/>
                    <a:pt x="10472" y="10002"/>
                    <a:pt x="10406" y="10002"/>
                  </a:cubicBezTo>
                  <a:cubicBezTo>
                    <a:pt x="10391" y="9789"/>
                    <a:pt x="10391" y="9563"/>
                    <a:pt x="10228" y="9435"/>
                  </a:cubicBezTo>
                  <a:cubicBezTo>
                    <a:pt x="10181" y="9466"/>
                    <a:pt x="10115" y="9497"/>
                    <a:pt x="10068" y="9517"/>
                  </a:cubicBezTo>
                  <a:cubicBezTo>
                    <a:pt x="10002" y="9482"/>
                    <a:pt x="10033" y="9451"/>
                    <a:pt x="10068" y="9435"/>
                  </a:cubicBezTo>
                  <a:cubicBezTo>
                    <a:pt x="10049" y="9400"/>
                    <a:pt x="10018" y="9385"/>
                    <a:pt x="10002" y="9385"/>
                  </a:cubicBezTo>
                  <a:cubicBezTo>
                    <a:pt x="9952" y="9385"/>
                    <a:pt x="9936" y="9420"/>
                    <a:pt x="9905" y="9451"/>
                  </a:cubicBezTo>
                  <a:cubicBezTo>
                    <a:pt x="9874" y="9482"/>
                    <a:pt x="9839" y="9517"/>
                    <a:pt x="9793" y="9517"/>
                  </a:cubicBezTo>
                  <a:lnTo>
                    <a:pt x="9777" y="9517"/>
                  </a:lnTo>
                  <a:cubicBezTo>
                    <a:pt x="9727" y="9435"/>
                    <a:pt x="9598" y="9466"/>
                    <a:pt x="9598" y="9354"/>
                  </a:cubicBezTo>
                  <a:cubicBezTo>
                    <a:pt x="9645" y="9272"/>
                    <a:pt x="9742" y="9272"/>
                    <a:pt x="9839" y="9256"/>
                  </a:cubicBezTo>
                  <a:cubicBezTo>
                    <a:pt x="9777" y="9109"/>
                    <a:pt x="10084" y="9109"/>
                    <a:pt x="9936" y="8981"/>
                  </a:cubicBezTo>
                  <a:lnTo>
                    <a:pt x="9936" y="8981"/>
                  </a:lnTo>
                  <a:cubicBezTo>
                    <a:pt x="9921" y="8996"/>
                    <a:pt x="9905" y="9012"/>
                    <a:pt x="9890" y="9012"/>
                  </a:cubicBezTo>
                  <a:cubicBezTo>
                    <a:pt x="9855" y="9012"/>
                    <a:pt x="9839" y="8981"/>
                    <a:pt x="9824" y="8965"/>
                  </a:cubicBezTo>
                  <a:cubicBezTo>
                    <a:pt x="9808" y="8950"/>
                    <a:pt x="9793" y="8915"/>
                    <a:pt x="9758" y="8915"/>
                  </a:cubicBezTo>
                  <a:cubicBezTo>
                    <a:pt x="9758" y="8915"/>
                    <a:pt x="9742" y="8915"/>
                    <a:pt x="9742" y="8934"/>
                  </a:cubicBezTo>
                  <a:cubicBezTo>
                    <a:pt x="9645" y="8934"/>
                    <a:pt x="9532" y="8511"/>
                    <a:pt x="9369" y="8480"/>
                  </a:cubicBezTo>
                  <a:lnTo>
                    <a:pt x="9369" y="8480"/>
                  </a:lnTo>
                  <a:cubicBezTo>
                    <a:pt x="9272" y="8546"/>
                    <a:pt x="9404" y="8658"/>
                    <a:pt x="9307" y="8720"/>
                  </a:cubicBezTo>
                  <a:cubicBezTo>
                    <a:pt x="9241" y="8577"/>
                    <a:pt x="9257" y="8429"/>
                    <a:pt x="9338" y="8301"/>
                  </a:cubicBezTo>
                  <a:cubicBezTo>
                    <a:pt x="9292" y="8219"/>
                    <a:pt x="9241" y="8138"/>
                    <a:pt x="9144" y="8076"/>
                  </a:cubicBezTo>
                  <a:lnTo>
                    <a:pt x="9144" y="8076"/>
                  </a:lnTo>
                  <a:cubicBezTo>
                    <a:pt x="9144" y="8173"/>
                    <a:pt x="9160" y="8270"/>
                    <a:pt x="9160" y="8367"/>
                  </a:cubicBezTo>
                  <a:cubicBezTo>
                    <a:pt x="9144" y="8383"/>
                    <a:pt x="9128" y="8383"/>
                    <a:pt x="9113" y="8383"/>
                  </a:cubicBezTo>
                  <a:cubicBezTo>
                    <a:pt x="8981" y="8383"/>
                    <a:pt x="8934" y="8285"/>
                    <a:pt x="8884" y="8219"/>
                  </a:cubicBezTo>
                  <a:cubicBezTo>
                    <a:pt x="8903" y="8204"/>
                    <a:pt x="8919" y="8188"/>
                    <a:pt x="8934" y="8188"/>
                  </a:cubicBezTo>
                  <a:cubicBezTo>
                    <a:pt x="8934" y="8188"/>
                    <a:pt x="8950" y="8204"/>
                    <a:pt x="8965" y="8204"/>
                  </a:cubicBezTo>
                  <a:lnTo>
                    <a:pt x="9000" y="8204"/>
                  </a:lnTo>
                  <a:cubicBezTo>
                    <a:pt x="9016" y="8204"/>
                    <a:pt x="9047" y="8204"/>
                    <a:pt x="9062" y="8173"/>
                  </a:cubicBezTo>
                  <a:cubicBezTo>
                    <a:pt x="9031" y="8107"/>
                    <a:pt x="8981" y="8025"/>
                    <a:pt x="8965" y="7979"/>
                  </a:cubicBezTo>
                  <a:cubicBezTo>
                    <a:pt x="8868" y="7928"/>
                    <a:pt x="8787" y="7928"/>
                    <a:pt x="8709" y="78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3"/>
            <p:cNvSpPr/>
            <p:nvPr/>
          </p:nvSpPr>
          <p:spPr>
            <a:xfrm>
              <a:off x="4816550" y="5218275"/>
              <a:ext cx="246750" cy="202300"/>
            </a:xfrm>
            <a:custGeom>
              <a:avLst/>
              <a:gdLst/>
              <a:ahLst/>
              <a:cxnLst/>
              <a:rect l="l" t="t" r="r" b="b"/>
              <a:pathLst>
                <a:path w="9870" h="8092" extrusionOk="0">
                  <a:moveTo>
                    <a:pt x="2638" y="1"/>
                  </a:moveTo>
                  <a:lnTo>
                    <a:pt x="2638" y="16"/>
                  </a:lnTo>
                  <a:lnTo>
                    <a:pt x="2653" y="16"/>
                  </a:lnTo>
                  <a:lnTo>
                    <a:pt x="2638" y="1"/>
                  </a:lnTo>
                  <a:close/>
                  <a:moveTo>
                    <a:pt x="0" y="1616"/>
                  </a:moveTo>
                  <a:lnTo>
                    <a:pt x="0" y="1632"/>
                  </a:lnTo>
                  <a:lnTo>
                    <a:pt x="16" y="1632"/>
                  </a:lnTo>
                  <a:cubicBezTo>
                    <a:pt x="16" y="1632"/>
                    <a:pt x="16" y="1616"/>
                    <a:pt x="0" y="1616"/>
                  </a:cubicBezTo>
                  <a:close/>
                  <a:moveTo>
                    <a:pt x="9112" y="2720"/>
                  </a:moveTo>
                  <a:lnTo>
                    <a:pt x="9112" y="2735"/>
                  </a:lnTo>
                  <a:lnTo>
                    <a:pt x="9128" y="2720"/>
                  </a:lnTo>
                  <a:close/>
                  <a:moveTo>
                    <a:pt x="9854" y="8076"/>
                  </a:moveTo>
                  <a:lnTo>
                    <a:pt x="9854" y="8091"/>
                  </a:lnTo>
                  <a:lnTo>
                    <a:pt x="9870" y="80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3"/>
            <p:cNvSpPr/>
            <p:nvPr/>
          </p:nvSpPr>
          <p:spPr>
            <a:xfrm>
              <a:off x="5306525" y="4410300"/>
              <a:ext cx="108400" cy="245975"/>
            </a:xfrm>
            <a:custGeom>
              <a:avLst/>
              <a:gdLst/>
              <a:ahLst/>
              <a:cxnLst/>
              <a:rect l="l" t="t" r="r" b="b"/>
              <a:pathLst>
                <a:path w="4336" h="9839" extrusionOk="0">
                  <a:moveTo>
                    <a:pt x="3399" y="1068"/>
                  </a:moveTo>
                  <a:lnTo>
                    <a:pt x="3399" y="1068"/>
                  </a:lnTo>
                  <a:cubicBezTo>
                    <a:pt x="3430" y="1099"/>
                    <a:pt x="3415" y="1150"/>
                    <a:pt x="3380" y="1150"/>
                  </a:cubicBezTo>
                  <a:lnTo>
                    <a:pt x="3364" y="1131"/>
                  </a:lnTo>
                  <a:cubicBezTo>
                    <a:pt x="3364" y="1115"/>
                    <a:pt x="3380" y="1099"/>
                    <a:pt x="3399" y="1068"/>
                  </a:cubicBezTo>
                  <a:close/>
                  <a:moveTo>
                    <a:pt x="2766" y="1247"/>
                  </a:moveTo>
                  <a:cubicBezTo>
                    <a:pt x="2797" y="1344"/>
                    <a:pt x="2750" y="1406"/>
                    <a:pt x="2700" y="1406"/>
                  </a:cubicBezTo>
                  <a:cubicBezTo>
                    <a:pt x="2653" y="1406"/>
                    <a:pt x="2603" y="1375"/>
                    <a:pt x="2572" y="1309"/>
                  </a:cubicBezTo>
                  <a:cubicBezTo>
                    <a:pt x="2603" y="1247"/>
                    <a:pt x="2669" y="1247"/>
                    <a:pt x="2719" y="1247"/>
                  </a:cubicBezTo>
                  <a:close/>
                  <a:moveTo>
                    <a:pt x="3108" y="1651"/>
                  </a:moveTo>
                  <a:cubicBezTo>
                    <a:pt x="3205" y="1698"/>
                    <a:pt x="3205" y="1810"/>
                    <a:pt x="3267" y="1927"/>
                  </a:cubicBezTo>
                  <a:cubicBezTo>
                    <a:pt x="3267" y="1958"/>
                    <a:pt x="3251" y="2004"/>
                    <a:pt x="3236" y="2024"/>
                  </a:cubicBezTo>
                  <a:cubicBezTo>
                    <a:pt x="3205" y="2039"/>
                    <a:pt x="3185" y="2039"/>
                    <a:pt x="3170" y="2039"/>
                  </a:cubicBezTo>
                  <a:cubicBezTo>
                    <a:pt x="3042" y="2039"/>
                    <a:pt x="3042" y="1845"/>
                    <a:pt x="2991" y="1733"/>
                  </a:cubicBezTo>
                  <a:cubicBezTo>
                    <a:pt x="3026" y="1713"/>
                    <a:pt x="3057" y="1682"/>
                    <a:pt x="3108" y="1651"/>
                  </a:cubicBezTo>
                  <a:close/>
                  <a:moveTo>
                    <a:pt x="3011" y="2152"/>
                  </a:moveTo>
                  <a:cubicBezTo>
                    <a:pt x="3057" y="2152"/>
                    <a:pt x="3154" y="2183"/>
                    <a:pt x="3317" y="2265"/>
                  </a:cubicBezTo>
                  <a:cubicBezTo>
                    <a:pt x="2914" y="2572"/>
                    <a:pt x="3282" y="2750"/>
                    <a:pt x="3011" y="3123"/>
                  </a:cubicBezTo>
                  <a:cubicBezTo>
                    <a:pt x="2914" y="3057"/>
                    <a:pt x="2991" y="3010"/>
                    <a:pt x="3011" y="2929"/>
                  </a:cubicBezTo>
                  <a:cubicBezTo>
                    <a:pt x="3088" y="2781"/>
                    <a:pt x="2894" y="2704"/>
                    <a:pt x="2929" y="2572"/>
                  </a:cubicBezTo>
                  <a:cubicBezTo>
                    <a:pt x="2991" y="2315"/>
                    <a:pt x="2914" y="2152"/>
                    <a:pt x="3011" y="2152"/>
                  </a:cubicBezTo>
                  <a:close/>
                  <a:moveTo>
                    <a:pt x="3430" y="3931"/>
                  </a:moveTo>
                  <a:cubicBezTo>
                    <a:pt x="3496" y="4028"/>
                    <a:pt x="3399" y="4079"/>
                    <a:pt x="3333" y="4160"/>
                  </a:cubicBezTo>
                  <a:cubicBezTo>
                    <a:pt x="3236" y="4044"/>
                    <a:pt x="3333" y="3931"/>
                    <a:pt x="3415" y="3931"/>
                  </a:cubicBezTo>
                  <a:close/>
                  <a:moveTo>
                    <a:pt x="3154" y="4207"/>
                  </a:moveTo>
                  <a:cubicBezTo>
                    <a:pt x="3205" y="4304"/>
                    <a:pt x="3154" y="4319"/>
                    <a:pt x="3108" y="4370"/>
                  </a:cubicBezTo>
                  <a:cubicBezTo>
                    <a:pt x="3057" y="4273"/>
                    <a:pt x="3123" y="4257"/>
                    <a:pt x="3154" y="4207"/>
                  </a:cubicBezTo>
                  <a:close/>
                  <a:moveTo>
                    <a:pt x="3026" y="4451"/>
                  </a:moveTo>
                  <a:cubicBezTo>
                    <a:pt x="3057" y="4451"/>
                    <a:pt x="3088" y="4467"/>
                    <a:pt x="3123" y="4498"/>
                  </a:cubicBezTo>
                  <a:cubicBezTo>
                    <a:pt x="3108" y="4529"/>
                    <a:pt x="3073" y="4564"/>
                    <a:pt x="3042" y="4564"/>
                  </a:cubicBezTo>
                  <a:cubicBezTo>
                    <a:pt x="3011" y="4564"/>
                    <a:pt x="2976" y="4549"/>
                    <a:pt x="2976" y="4514"/>
                  </a:cubicBezTo>
                  <a:cubicBezTo>
                    <a:pt x="2991" y="4467"/>
                    <a:pt x="3011" y="4451"/>
                    <a:pt x="3026" y="4451"/>
                  </a:cubicBezTo>
                  <a:close/>
                  <a:moveTo>
                    <a:pt x="1616" y="4401"/>
                  </a:moveTo>
                  <a:cubicBezTo>
                    <a:pt x="1764" y="4401"/>
                    <a:pt x="1682" y="4708"/>
                    <a:pt x="1570" y="4723"/>
                  </a:cubicBezTo>
                  <a:cubicBezTo>
                    <a:pt x="1406" y="4692"/>
                    <a:pt x="1585" y="4483"/>
                    <a:pt x="1601" y="4401"/>
                  </a:cubicBezTo>
                  <a:close/>
                  <a:moveTo>
                    <a:pt x="3317" y="4432"/>
                  </a:moveTo>
                  <a:lnTo>
                    <a:pt x="3317" y="4432"/>
                  </a:lnTo>
                  <a:cubicBezTo>
                    <a:pt x="3333" y="4580"/>
                    <a:pt x="3220" y="4774"/>
                    <a:pt x="3073" y="4789"/>
                  </a:cubicBezTo>
                  <a:cubicBezTo>
                    <a:pt x="3088" y="4626"/>
                    <a:pt x="3170" y="4529"/>
                    <a:pt x="3317" y="4432"/>
                  </a:cubicBezTo>
                  <a:close/>
                  <a:moveTo>
                    <a:pt x="1570" y="4789"/>
                  </a:moveTo>
                  <a:cubicBezTo>
                    <a:pt x="1585" y="4789"/>
                    <a:pt x="1616" y="4805"/>
                    <a:pt x="1632" y="4820"/>
                  </a:cubicBezTo>
                  <a:cubicBezTo>
                    <a:pt x="1616" y="4855"/>
                    <a:pt x="1585" y="4871"/>
                    <a:pt x="1554" y="4871"/>
                  </a:cubicBezTo>
                  <a:cubicBezTo>
                    <a:pt x="1519" y="4871"/>
                    <a:pt x="1504" y="4855"/>
                    <a:pt x="1519" y="4820"/>
                  </a:cubicBezTo>
                  <a:cubicBezTo>
                    <a:pt x="1535" y="4805"/>
                    <a:pt x="1554" y="4789"/>
                    <a:pt x="1570" y="4789"/>
                  </a:cubicBezTo>
                  <a:close/>
                  <a:moveTo>
                    <a:pt x="3073" y="4789"/>
                  </a:moveTo>
                  <a:lnTo>
                    <a:pt x="3073" y="4789"/>
                  </a:lnTo>
                  <a:cubicBezTo>
                    <a:pt x="3108" y="4871"/>
                    <a:pt x="3073" y="4918"/>
                    <a:pt x="3042" y="4918"/>
                  </a:cubicBezTo>
                  <a:cubicBezTo>
                    <a:pt x="3011" y="4918"/>
                    <a:pt x="2976" y="4871"/>
                    <a:pt x="3073" y="4789"/>
                  </a:cubicBezTo>
                  <a:close/>
                  <a:moveTo>
                    <a:pt x="1018" y="6471"/>
                  </a:moveTo>
                  <a:cubicBezTo>
                    <a:pt x="1034" y="6471"/>
                    <a:pt x="1034" y="6491"/>
                    <a:pt x="1049" y="6522"/>
                  </a:cubicBezTo>
                  <a:cubicBezTo>
                    <a:pt x="1034" y="6522"/>
                    <a:pt x="1018" y="6537"/>
                    <a:pt x="1003" y="6537"/>
                  </a:cubicBezTo>
                  <a:cubicBezTo>
                    <a:pt x="987" y="6537"/>
                    <a:pt x="971" y="6522"/>
                    <a:pt x="971" y="6491"/>
                  </a:cubicBezTo>
                  <a:cubicBezTo>
                    <a:pt x="987" y="6491"/>
                    <a:pt x="1003" y="6471"/>
                    <a:pt x="1018" y="6471"/>
                  </a:cubicBezTo>
                  <a:close/>
                  <a:moveTo>
                    <a:pt x="1263" y="6828"/>
                  </a:moveTo>
                  <a:lnTo>
                    <a:pt x="1228" y="6860"/>
                  </a:lnTo>
                  <a:cubicBezTo>
                    <a:pt x="1212" y="6860"/>
                    <a:pt x="1212" y="6844"/>
                    <a:pt x="1197" y="6828"/>
                  </a:cubicBezTo>
                  <a:close/>
                  <a:moveTo>
                    <a:pt x="1212" y="6957"/>
                  </a:moveTo>
                  <a:cubicBezTo>
                    <a:pt x="1243" y="6957"/>
                    <a:pt x="1294" y="6992"/>
                    <a:pt x="1309" y="7023"/>
                  </a:cubicBezTo>
                  <a:cubicBezTo>
                    <a:pt x="1309" y="7073"/>
                    <a:pt x="1263" y="7104"/>
                    <a:pt x="1212" y="7104"/>
                  </a:cubicBezTo>
                  <a:cubicBezTo>
                    <a:pt x="1166" y="7104"/>
                    <a:pt x="1131" y="7073"/>
                    <a:pt x="1131" y="7023"/>
                  </a:cubicBezTo>
                  <a:cubicBezTo>
                    <a:pt x="1146" y="6976"/>
                    <a:pt x="1181" y="6957"/>
                    <a:pt x="1212" y="6957"/>
                  </a:cubicBezTo>
                  <a:close/>
                  <a:moveTo>
                    <a:pt x="1535" y="7574"/>
                  </a:moveTo>
                  <a:cubicBezTo>
                    <a:pt x="1632" y="7574"/>
                    <a:pt x="1748" y="7590"/>
                    <a:pt x="1861" y="7621"/>
                  </a:cubicBezTo>
                  <a:cubicBezTo>
                    <a:pt x="1729" y="7671"/>
                    <a:pt x="1682" y="7671"/>
                    <a:pt x="1601" y="7753"/>
                  </a:cubicBezTo>
                  <a:cubicBezTo>
                    <a:pt x="1504" y="7702"/>
                    <a:pt x="1438" y="7656"/>
                    <a:pt x="1340" y="7590"/>
                  </a:cubicBezTo>
                  <a:cubicBezTo>
                    <a:pt x="1406" y="7574"/>
                    <a:pt x="1473" y="7574"/>
                    <a:pt x="1535" y="7574"/>
                  </a:cubicBezTo>
                  <a:close/>
                  <a:moveTo>
                    <a:pt x="2684" y="0"/>
                  </a:moveTo>
                  <a:cubicBezTo>
                    <a:pt x="2490" y="0"/>
                    <a:pt x="2362" y="113"/>
                    <a:pt x="2234" y="501"/>
                  </a:cubicBezTo>
                  <a:cubicBezTo>
                    <a:pt x="1826" y="1150"/>
                    <a:pt x="1504" y="1795"/>
                    <a:pt x="1360" y="2556"/>
                  </a:cubicBezTo>
                  <a:cubicBezTo>
                    <a:pt x="1360" y="3480"/>
                    <a:pt x="0" y="5663"/>
                    <a:pt x="1325" y="5908"/>
                  </a:cubicBezTo>
                  <a:cubicBezTo>
                    <a:pt x="1294" y="5970"/>
                    <a:pt x="1243" y="5986"/>
                    <a:pt x="1181" y="5986"/>
                  </a:cubicBezTo>
                  <a:cubicBezTo>
                    <a:pt x="1146" y="5986"/>
                    <a:pt x="1115" y="5970"/>
                    <a:pt x="1084" y="5970"/>
                  </a:cubicBezTo>
                  <a:cubicBezTo>
                    <a:pt x="1034" y="5955"/>
                    <a:pt x="1003" y="5955"/>
                    <a:pt x="971" y="5955"/>
                  </a:cubicBezTo>
                  <a:cubicBezTo>
                    <a:pt x="758" y="6164"/>
                    <a:pt x="1340" y="6164"/>
                    <a:pt x="1488" y="6230"/>
                  </a:cubicBezTo>
                  <a:cubicBezTo>
                    <a:pt x="1535" y="6296"/>
                    <a:pt x="1585" y="6359"/>
                    <a:pt x="1632" y="6440"/>
                  </a:cubicBezTo>
                  <a:cubicBezTo>
                    <a:pt x="1585" y="6456"/>
                    <a:pt x="1535" y="6471"/>
                    <a:pt x="1488" y="6471"/>
                  </a:cubicBezTo>
                  <a:cubicBezTo>
                    <a:pt x="1406" y="6471"/>
                    <a:pt x="1325" y="6440"/>
                    <a:pt x="1263" y="6425"/>
                  </a:cubicBezTo>
                  <a:cubicBezTo>
                    <a:pt x="1181" y="6393"/>
                    <a:pt x="1100" y="6374"/>
                    <a:pt x="1034" y="6374"/>
                  </a:cubicBezTo>
                  <a:cubicBezTo>
                    <a:pt x="987" y="6374"/>
                    <a:pt x="937" y="6374"/>
                    <a:pt x="905" y="6393"/>
                  </a:cubicBezTo>
                  <a:cubicBezTo>
                    <a:pt x="890" y="6537"/>
                    <a:pt x="1003" y="6588"/>
                    <a:pt x="1069" y="6685"/>
                  </a:cubicBezTo>
                  <a:cubicBezTo>
                    <a:pt x="1018" y="6762"/>
                    <a:pt x="987" y="6844"/>
                    <a:pt x="952" y="6910"/>
                  </a:cubicBezTo>
                  <a:cubicBezTo>
                    <a:pt x="987" y="6957"/>
                    <a:pt x="1003" y="7007"/>
                    <a:pt x="1034" y="7073"/>
                  </a:cubicBezTo>
                  <a:cubicBezTo>
                    <a:pt x="952" y="7135"/>
                    <a:pt x="808" y="7411"/>
                    <a:pt x="952" y="7442"/>
                  </a:cubicBezTo>
                  <a:cubicBezTo>
                    <a:pt x="987" y="7364"/>
                    <a:pt x="1018" y="7283"/>
                    <a:pt x="1049" y="7186"/>
                  </a:cubicBezTo>
                  <a:lnTo>
                    <a:pt x="1278" y="7186"/>
                  </a:lnTo>
                  <a:cubicBezTo>
                    <a:pt x="1325" y="7493"/>
                    <a:pt x="1034" y="7442"/>
                    <a:pt x="1049" y="7656"/>
                  </a:cubicBezTo>
                  <a:cubicBezTo>
                    <a:pt x="1018" y="7702"/>
                    <a:pt x="987" y="7733"/>
                    <a:pt x="952" y="7784"/>
                  </a:cubicBezTo>
                  <a:lnTo>
                    <a:pt x="1263" y="7784"/>
                  </a:lnTo>
                  <a:cubicBezTo>
                    <a:pt x="1278" y="7784"/>
                    <a:pt x="1278" y="7768"/>
                    <a:pt x="1294" y="7753"/>
                  </a:cubicBezTo>
                  <a:cubicBezTo>
                    <a:pt x="1294" y="7768"/>
                    <a:pt x="1294" y="7784"/>
                    <a:pt x="1309" y="7784"/>
                  </a:cubicBezTo>
                  <a:lnTo>
                    <a:pt x="2669" y="7784"/>
                  </a:lnTo>
                  <a:cubicBezTo>
                    <a:pt x="2914" y="7298"/>
                    <a:pt x="3170" y="6716"/>
                    <a:pt x="2766" y="6716"/>
                  </a:cubicBezTo>
                  <a:lnTo>
                    <a:pt x="2684" y="6716"/>
                  </a:lnTo>
                  <a:cubicBezTo>
                    <a:pt x="2750" y="6506"/>
                    <a:pt x="2945" y="6665"/>
                    <a:pt x="3057" y="6537"/>
                  </a:cubicBezTo>
                  <a:cubicBezTo>
                    <a:pt x="3317" y="6374"/>
                    <a:pt x="3399" y="6067"/>
                    <a:pt x="3333" y="5811"/>
                  </a:cubicBezTo>
                  <a:lnTo>
                    <a:pt x="3333" y="5811"/>
                  </a:lnTo>
                  <a:cubicBezTo>
                    <a:pt x="3267" y="5842"/>
                    <a:pt x="3236" y="5908"/>
                    <a:pt x="3170" y="5908"/>
                  </a:cubicBezTo>
                  <a:lnTo>
                    <a:pt x="3139" y="5908"/>
                  </a:lnTo>
                  <a:cubicBezTo>
                    <a:pt x="3154" y="5811"/>
                    <a:pt x="3185" y="5745"/>
                    <a:pt x="3236" y="5679"/>
                  </a:cubicBezTo>
                  <a:lnTo>
                    <a:pt x="3220" y="5679"/>
                  </a:lnTo>
                  <a:cubicBezTo>
                    <a:pt x="3139" y="5679"/>
                    <a:pt x="3170" y="5520"/>
                    <a:pt x="3251" y="5520"/>
                  </a:cubicBezTo>
                  <a:cubicBezTo>
                    <a:pt x="3302" y="5582"/>
                    <a:pt x="3251" y="5617"/>
                    <a:pt x="3236" y="5679"/>
                  </a:cubicBezTo>
                  <a:cubicBezTo>
                    <a:pt x="3349" y="5679"/>
                    <a:pt x="3380" y="5551"/>
                    <a:pt x="3430" y="5485"/>
                  </a:cubicBezTo>
                  <a:cubicBezTo>
                    <a:pt x="3430" y="5387"/>
                    <a:pt x="3267" y="5422"/>
                    <a:pt x="3302" y="5290"/>
                  </a:cubicBezTo>
                  <a:cubicBezTo>
                    <a:pt x="3349" y="5290"/>
                    <a:pt x="3380" y="5275"/>
                    <a:pt x="3430" y="5275"/>
                  </a:cubicBezTo>
                  <a:cubicBezTo>
                    <a:pt x="3671" y="4661"/>
                    <a:pt x="3690" y="3981"/>
                    <a:pt x="3737" y="3364"/>
                  </a:cubicBezTo>
                  <a:cubicBezTo>
                    <a:pt x="3527" y="2975"/>
                    <a:pt x="4335" y="2346"/>
                    <a:pt x="3737" y="2102"/>
                  </a:cubicBezTo>
                  <a:cubicBezTo>
                    <a:pt x="3690" y="1713"/>
                    <a:pt x="4059" y="1165"/>
                    <a:pt x="3706" y="905"/>
                  </a:cubicBezTo>
                  <a:cubicBezTo>
                    <a:pt x="3721" y="645"/>
                    <a:pt x="3543" y="486"/>
                    <a:pt x="3593" y="226"/>
                  </a:cubicBezTo>
                  <a:lnTo>
                    <a:pt x="3558" y="226"/>
                  </a:lnTo>
                  <a:cubicBezTo>
                    <a:pt x="3399" y="226"/>
                    <a:pt x="3236" y="404"/>
                    <a:pt x="3251" y="583"/>
                  </a:cubicBezTo>
                  <a:cubicBezTo>
                    <a:pt x="3251" y="696"/>
                    <a:pt x="3205" y="742"/>
                    <a:pt x="3123" y="742"/>
                  </a:cubicBezTo>
                  <a:cubicBezTo>
                    <a:pt x="3088" y="742"/>
                    <a:pt x="3073" y="727"/>
                    <a:pt x="3042" y="727"/>
                  </a:cubicBezTo>
                  <a:cubicBezTo>
                    <a:pt x="3026" y="956"/>
                    <a:pt x="2960" y="1115"/>
                    <a:pt x="2766" y="1228"/>
                  </a:cubicBezTo>
                  <a:cubicBezTo>
                    <a:pt x="2735" y="1181"/>
                    <a:pt x="2700" y="1115"/>
                    <a:pt x="2669" y="1068"/>
                  </a:cubicBezTo>
                  <a:cubicBezTo>
                    <a:pt x="2832" y="727"/>
                    <a:pt x="3042" y="435"/>
                    <a:pt x="3236" y="113"/>
                  </a:cubicBezTo>
                  <a:cubicBezTo>
                    <a:pt x="3011" y="47"/>
                    <a:pt x="2832" y="0"/>
                    <a:pt x="2684" y="0"/>
                  </a:cubicBezTo>
                  <a:close/>
                  <a:moveTo>
                    <a:pt x="937" y="7866"/>
                  </a:moveTo>
                  <a:cubicBezTo>
                    <a:pt x="937" y="7881"/>
                    <a:pt x="937" y="7912"/>
                    <a:pt x="952" y="7928"/>
                  </a:cubicBezTo>
                  <a:cubicBezTo>
                    <a:pt x="971" y="7947"/>
                    <a:pt x="987" y="7947"/>
                    <a:pt x="1003" y="7947"/>
                  </a:cubicBezTo>
                  <a:cubicBezTo>
                    <a:pt x="1069" y="7947"/>
                    <a:pt x="1131" y="7928"/>
                    <a:pt x="1197" y="7912"/>
                  </a:cubicBezTo>
                  <a:cubicBezTo>
                    <a:pt x="1197" y="7897"/>
                    <a:pt x="1212" y="7881"/>
                    <a:pt x="1228" y="7866"/>
                  </a:cubicBezTo>
                  <a:close/>
                  <a:moveTo>
                    <a:pt x="2199" y="7881"/>
                  </a:moveTo>
                  <a:cubicBezTo>
                    <a:pt x="2214" y="7881"/>
                    <a:pt x="2234" y="7881"/>
                    <a:pt x="2249" y="7897"/>
                  </a:cubicBezTo>
                  <a:cubicBezTo>
                    <a:pt x="2234" y="7928"/>
                    <a:pt x="2234" y="7947"/>
                    <a:pt x="2214" y="7947"/>
                  </a:cubicBezTo>
                  <a:cubicBezTo>
                    <a:pt x="2199" y="7947"/>
                    <a:pt x="2183" y="7928"/>
                    <a:pt x="2168" y="7928"/>
                  </a:cubicBezTo>
                  <a:cubicBezTo>
                    <a:pt x="2168" y="7897"/>
                    <a:pt x="2183" y="7881"/>
                    <a:pt x="2199" y="7881"/>
                  </a:cubicBezTo>
                  <a:close/>
                  <a:moveTo>
                    <a:pt x="1713" y="7978"/>
                  </a:moveTo>
                  <a:cubicBezTo>
                    <a:pt x="1729" y="7978"/>
                    <a:pt x="1729" y="7994"/>
                    <a:pt x="1729" y="8009"/>
                  </a:cubicBezTo>
                  <a:cubicBezTo>
                    <a:pt x="1713" y="8009"/>
                    <a:pt x="1698" y="8044"/>
                    <a:pt x="1682" y="8044"/>
                  </a:cubicBezTo>
                  <a:cubicBezTo>
                    <a:pt x="1682" y="8044"/>
                    <a:pt x="1667" y="8025"/>
                    <a:pt x="1667" y="8009"/>
                  </a:cubicBezTo>
                  <a:cubicBezTo>
                    <a:pt x="1682" y="7994"/>
                    <a:pt x="1698" y="7994"/>
                    <a:pt x="1713" y="7978"/>
                  </a:cubicBezTo>
                  <a:close/>
                  <a:moveTo>
                    <a:pt x="1488" y="7881"/>
                  </a:moveTo>
                  <a:lnTo>
                    <a:pt x="1488" y="7881"/>
                  </a:lnTo>
                  <a:cubicBezTo>
                    <a:pt x="1438" y="7994"/>
                    <a:pt x="1457" y="8172"/>
                    <a:pt x="1375" y="8172"/>
                  </a:cubicBezTo>
                  <a:cubicBezTo>
                    <a:pt x="1375" y="8172"/>
                    <a:pt x="1340" y="8157"/>
                    <a:pt x="1325" y="8141"/>
                  </a:cubicBezTo>
                  <a:cubicBezTo>
                    <a:pt x="1360" y="8075"/>
                    <a:pt x="1340" y="7963"/>
                    <a:pt x="1488" y="7881"/>
                  </a:cubicBezTo>
                  <a:close/>
                  <a:moveTo>
                    <a:pt x="1294" y="8316"/>
                  </a:moveTo>
                  <a:cubicBezTo>
                    <a:pt x="1309" y="8316"/>
                    <a:pt x="1340" y="8316"/>
                    <a:pt x="1360" y="8351"/>
                  </a:cubicBezTo>
                  <a:cubicBezTo>
                    <a:pt x="1375" y="8413"/>
                    <a:pt x="1309" y="8448"/>
                    <a:pt x="1263" y="8448"/>
                  </a:cubicBezTo>
                  <a:lnTo>
                    <a:pt x="1243" y="8448"/>
                  </a:lnTo>
                  <a:cubicBezTo>
                    <a:pt x="1197" y="8382"/>
                    <a:pt x="1243" y="8316"/>
                    <a:pt x="1294" y="8316"/>
                  </a:cubicBezTo>
                  <a:close/>
                  <a:moveTo>
                    <a:pt x="1554" y="8413"/>
                  </a:moveTo>
                  <a:cubicBezTo>
                    <a:pt x="1570" y="8448"/>
                    <a:pt x="1554" y="8464"/>
                    <a:pt x="1519" y="8464"/>
                  </a:cubicBezTo>
                  <a:cubicBezTo>
                    <a:pt x="1504" y="8433"/>
                    <a:pt x="1519" y="8413"/>
                    <a:pt x="1554" y="8413"/>
                  </a:cubicBezTo>
                  <a:close/>
                  <a:moveTo>
                    <a:pt x="2071" y="8852"/>
                  </a:moveTo>
                  <a:lnTo>
                    <a:pt x="2055" y="8868"/>
                  </a:lnTo>
                  <a:lnTo>
                    <a:pt x="2055" y="8852"/>
                  </a:lnTo>
                  <a:close/>
                  <a:moveTo>
                    <a:pt x="1748" y="8965"/>
                  </a:moveTo>
                  <a:cubicBezTo>
                    <a:pt x="1795" y="8965"/>
                    <a:pt x="1826" y="9015"/>
                    <a:pt x="1748" y="9062"/>
                  </a:cubicBezTo>
                  <a:cubicBezTo>
                    <a:pt x="1729" y="9031"/>
                    <a:pt x="1713" y="8996"/>
                    <a:pt x="1698" y="8980"/>
                  </a:cubicBezTo>
                  <a:cubicBezTo>
                    <a:pt x="1713" y="8965"/>
                    <a:pt x="1729" y="8965"/>
                    <a:pt x="1748" y="8965"/>
                  </a:cubicBezTo>
                  <a:close/>
                  <a:moveTo>
                    <a:pt x="1473" y="8852"/>
                  </a:moveTo>
                  <a:cubicBezTo>
                    <a:pt x="1438" y="8980"/>
                    <a:pt x="1360" y="9031"/>
                    <a:pt x="1294" y="9128"/>
                  </a:cubicBezTo>
                  <a:cubicBezTo>
                    <a:pt x="1294" y="8899"/>
                    <a:pt x="1294" y="8852"/>
                    <a:pt x="1391" y="8852"/>
                  </a:cubicBezTo>
                  <a:close/>
                  <a:moveTo>
                    <a:pt x="1197" y="9287"/>
                  </a:moveTo>
                  <a:cubicBezTo>
                    <a:pt x="1228" y="9287"/>
                    <a:pt x="1263" y="9307"/>
                    <a:pt x="1294" y="9338"/>
                  </a:cubicBezTo>
                  <a:cubicBezTo>
                    <a:pt x="1263" y="9369"/>
                    <a:pt x="1212" y="9419"/>
                    <a:pt x="1181" y="9419"/>
                  </a:cubicBezTo>
                  <a:cubicBezTo>
                    <a:pt x="1146" y="9419"/>
                    <a:pt x="1131" y="9404"/>
                    <a:pt x="1131" y="9353"/>
                  </a:cubicBezTo>
                  <a:cubicBezTo>
                    <a:pt x="1146" y="9307"/>
                    <a:pt x="1166" y="9287"/>
                    <a:pt x="1197" y="9287"/>
                  </a:cubicBezTo>
                  <a:close/>
                  <a:moveTo>
                    <a:pt x="1146" y="9547"/>
                  </a:moveTo>
                  <a:lnTo>
                    <a:pt x="1146" y="9578"/>
                  </a:lnTo>
                  <a:lnTo>
                    <a:pt x="1115" y="9578"/>
                  </a:lnTo>
                  <a:cubicBezTo>
                    <a:pt x="1115" y="9563"/>
                    <a:pt x="1115" y="9547"/>
                    <a:pt x="1146" y="9547"/>
                  </a:cubicBezTo>
                  <a:close/>
                  <a:moveTo>
                    <a:pt x="1504" y="9369"/>
                  </a:moveTo>
                  <a:cubicBezTo>
                    <a:pt x="1535" y="9369"/>
                    <a:pt x="1570" y="9384"/>
                    <a:pt x="1616" y="9466"/>
                  </a:cubicBezTo>
                  <a:cubicBezTo>
                    <a:pt x="1570" y="9547"/>
                    <a:pt x="1519" y="9613"/>
                    <a:pt x="1488" y="9695"/>
                  </a:cubicBezTo>
                  <a:cubicBezTo>
                    <a:pt x="1375" y="9629"/>
                    <a:pt x="1391" y="9369"/>
                    <a:pt x="1504" y="9369"/>
                  </a:cubicBezTo>
                  <a:close/>
                  <a:moveTo>
                    <a:pt x="1309" y="7866"/>
                  </a:moveTo>
                  <a:cubicBezTo>
                    <a:pt x="1325" y="8025"/>
                    <a:pt x="1263" y="8203"/>
                    <a:pt x="1100" y="8219"/>
                  </a:cubicBezTo>
                  <a:cubicBezTo>
                    <a:pt x="1049" y="8219"/>
                    <a:pt x="1003" y="8238"/>
                    <a:pt x="987" y="8301"/>
                  </a:cubicBezTo>
                  <a:cubicBezTo>
                    <a:pt x="1034" y="8316"/>
                    <a:pt x="1069" y="8336"/>
                    <a:pt x="1131" y="8351"/>
                  </a:cubicBezTo>
                  <a:cubicBezTo>
                    <a:pt x="1069" y="8413"/>
                    <a:pt x="1034" y="8448"/>
                    <a:pt x="987" y="8479"/>
                  </a:cubicBezTo>
                  <a:cubicBezTo>
                    <a:pt x="1018" y="8530"/>
                    <a:pt x="1034" y="8561"/>
                    <a:pt x="1018" y="8658"/>
                  </a:cubicBezTo>
                  <a:cubicBezTo>
                    <a:pt x="1084" y="8658"/>
                    <a:pt x="1146" y="8658"/>
                    <a:pt x="1212" y="8642"/>
                  </a:cubicBezTo>
                  <a:lnTo>
                    <a:pt x="1212" y="8642"/>
                  </a:lnTo>
                  <a:cubicBezTo>
                    <a:pt x="1131" y="8996"/>
                    <a:pt x="1131" y="8996"/>
                    <a:pt x="1034" y="9046"/>
                  </a:cubicBezTo>
                  <a:cubicBezTo>
                    <a:pt x="987" y="8996"/>
                    <a:pt x="1049" y="8899"/>
                    <a:pt x="921" y="8821"/>
                  </a:cubicBezTo>
                  <a:lnTo>
                    <a:pt x="921" y="8821"/>
                  </a:lnTo>
                  <a:cubicBezTo>
                    <a:pt x="937" y="8965"/>
                    <a:pt x="855" y="9046"/>
                    <a:pt x="890" y="9174"/>
                  </a:cubicBezTo>
                  <a:cubicBezTo>
                    <a:pt x="937" y="9190"/>
                    <a:pt x="987" y="9225"/>
                    <a:pt x="1034" y="9256"/>
                  </a:cubicBezTo>
                  <a:cubicBezTo>
                    <a:pt x="1034" y="9356"/>
                    <a:pt x="980" y="9367"/>
                    <a:pt x="921" y="9367"/>
                  </a:cubicBezTo>
                  <a:cubicBezTo>
                    <a:pt x="904" y="9367"/>
                    <a:pt x="886" y="9366"/>
                    <a:pt x="868" y="9366"/>
                  </a:cubicBezTo>
                  <a:cubicBezTo>
                    <a:pt x="814" y="9366"/>
                    <a:pt x="769" y="9377"/>
                    <a:pt x="777" y="9466"/>
                  </a:cubicBezTo>
                  <a:cubicBezTo>
                    <a:pt x="855" y="9660"/>
                    <a:pt x="1166" y="9660"/>
                    <a:pt x="1212" y="9839"/>
                  </a:cubicBezTo>
                  <a:cubicBezTo>
                    <a:pt x="1375" y="9823"/>
                    <a:pt x="1554" y="9792"/>
                    <a:pt x="1713" y="9757"/>
                  </a:cubicBezTo>
                  <a:cubicBezTo>
                    <a:pt x="1748" y="9644"/>
                    <a:pt x="1764" y="9532"/>
                    <a:pt x="1795" y="9435"/>
                  </a:cubicBezTo>
                  <a:cubicBezTo>
                    <a:pt x="1682" y="9404"/>
                    <a:pt x="1616" y="9240"/>
                    <a:pt x="1713" y="9240"/>
                  </a:cubicBezTo>
                  <a:cubicBezTo>
                    <a:pt x="1729" y="9240"/>
                    <a:pt x="1748" y="9240"/>
                    <a:pt x="1779" y="9256"/>
                  </a:cubicBezTo>
                  <a:cubicBezTo>
                    <a:pt x="1826" y="9272"/>
                    <a:pt x="1892" y="9322"/>
                    <a:pt x="1942" y="9322"/>
                  </a:cubicBezTo>
                  <a:cubicBezTo>
                    <a:pt x="1974" y="9322"/>
                    <a:pt x="2005" y="9322"/>
                    <a:pt x="2020" y="9287"/>
                  </a:cubicBezTo>
                  <a:cubicBezTo>
                    <a:pt x="2086" y="9190"/>
                    <a:pt x="1892" y="9062"/>
                    <a:pt x="2040" y="8996"/>
                  </a:cubicBezTo>
                  <a:cubicBezTo>
                    <a:pt x="2311" y="8965"/>
                    <a:pt x="2622" y="8658"/>
                    <a:pt x="2393" y="8398"/>
                  </a:cubicBezTo>
                  <a:cubicBezTo>
                    <a:pt x="2409" y="8285"/>
                    <a:pt x="2506" y="8091"/>
                    <a:pt x="2622" y="786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3"/>
            <p:cNvSpPr/>
            <p:nvPr/>
          </p:nvSpPr>
          <p:spPr>
            <a:xfrm>
              <a:off x="5109400" y="4286100"/>
              <a:ext cx="89450" cy="170350"/>
            </a:xfrm>
            <a:custGeom>
              <a:avLst/>
              <a:gdLst/>
              <a:ahLst/>
              <a:cxnLst/>
              <a:rect l="l" t="t" r="r" b="b"/>
              <a:pathLst>
                <a:path w="3578" h="6814" extrusionOk="0">
                  <a:moveTo>
                    <a:pt x="1589" y="548"/>
                  </a:moveTo>
                  <a:lnTo>
                    <a:pt x="1574" y="564"/>
                  </a:lnTo>
                  <a:lnTo>
                    <a:pt x="1554" y="548"/>
                  </a:lnTo>
                  <a:close/>
                  <a:moveTo>
                    <a:pt x="1768" y="272"/>
                  </a:moveTo>
                  <a:cubicBezTo>
                    <a:pt x="1881" y="272"/>
                    <a:pt x="1912" y="338"/>
                    <a:pt x="1896" y="420"/>
                  </a:cubicBezTo>
                  <a:cubicBezTo>
                    <a:pt x="1896" y="486"/>
                    <a:pt x="1830" y="564"/>
                    <a:pt x="1768" y="564"/>
                  </a:cubicBezTo>
                  <a:cubicBezTo>
                    <a:pt x="1749" y="564"/>
                    <a:pt x="1733" y="564"/>
                    <a:pt x="1718" y="548"/>
                  </a:cubicBezTo>
                  <a:cubicBezTo>
                    <a:pt x="1718" y="486"/>
                    <a:pt x="1671" y="467"/>
                    <a:pt x="1605" y="451"/>
                  </a:cubicBezTo>
                  <a:cubicBezTo>
                    <a:pt x="1671" y="370"/>
                    <a:pt x="1702" y="338"/>
                    <a:pt x="1768" y="272"/>
                  </a:cubicBezTo>
                  <a:close/>
                  <a:moveTo>
                    <a:pt x="1702" y="661"/>
                  </a:moveTo>
                  <a:cubicBezTo>
                    <a:pt x="1718" y="661"/>
                    <a:pt x="1733" y="661"/>
                    <a:pt x="1733" y="680"/>
                  </a:cubicBezTo>
                  <a:cubicBezTo>
                    <a:pt x="1733" y="680"/>
                    <a:pt x="1718" y="696"/>
                    <a:pt x="1718" y="711"/>
                  </a:cubicBezTo>
                  <a:cubicBezTo>
                    <a:pt x="1686" y="680"/>
                    <a:pt x="1686" y="661"/>
                    <a:pt x="1702" y="661"/>
                  </a:cubicBezTo>
                  <a:close/>
                  <a:moveTo>
                    <a:pt x="1574" y="793"/>
                  </a:moveTo>
                  <a:cubicBezTo>
                    <a:pt x="1589" y="793"/>
                    <a:pt x="1589" y="793"/>
                    <a:pt x="1589" y="808"/>
                  </a:cubicBezTo>
                  <a:cubicBezTo>
                    <a:pt x="1589" y="808"/>
                    <a:pt x="1574" y="808"/>
                    <a:pt x="1574" y="824"/>
                  </a:cubicBezTo>
                  <a:cubicBezTo>
                    <a:pt x="1554" y="808"/>
                    <a:pt x="1554" y="808"/>
                    <a:pt x="1574" y="793"/>
                  </a:cubicBezTo>
                  <a:close/>
                  <a:moveTo>
                    <a:pt x="1865" y="890"/>
                  </a:moveTo>
                  <a:cubicBezTo>
                    <a:pt x="1896" y="952"/>
                    <a:pt x="1927" y="1003"/>
                    <a:pt x="1962" y="1069"/>
                  </a:cubicBezTo>
                  <a:cubicBezTo>
                    <a:pt x="1912" y="1115"/>
                    <a:pt x="1815" y="1115"/>
                    <a:pt x="1733" y="1146"/>
                  </a:cubicBezTo>
                  <a:cubicBezTo>
                    <a:pt x="1702" y="1018"/>
                    <a:pt x="1784" y="952"/>
                    <a:pt x="1865" y="890"/>
                  </a:cubicBezTo>
                  <a:close/>
                  <a:moveTo>
                    <a:pt x="1360" y="824"/>
                  </a:moveTo>
                  <a:cubicBezTo>
                    <a:pt x="1395" y="824"/>
                    <a:pt x="1442" y="839"/>
                    <a:pt x="1492" y="855"/>
                  </a:cubicBezTo>
                  <a:cubicBezTo>
                    <a:pt x="1671" y="1003"/>
                    <a:pt x="1477" y="1166"/>
                    <a:pt x="1345" y="1278"/>
                  </a:cubicBezTo>
                  <a:cubicBezTo>
                    <a:pt x="1283" y="1197"/>
                    <a:pt x="1283" y="1131"/>
                    <a:pt x="1345" y="1084"/>
                  </a:cubicBezTo>
                  <a:lnTo>
                    <a:pt x="1216" y="1084"/>
                  </a:lnTo>
                  <a:cubicBezTo>
                    <a:pt x="1216" y="1034"/>
                    <a:pt x="1248" y="1003"/>
                    <a:pt x="1283" y="1003"/>
                  </a:cubicBezTo>
                  <a:cubicBezTo>
                    <a:pt x="1329" y="1003"/>
                    <a:pt x="1360" y="1034"/>
                    <a:pt x="1345" y="1084"/>
                  </a:cubicBezTo>
                  <a:cubicBezTo>
                    <a:pt x="1395" y="1003"/>
                    <a:pt x="1442" y="921"/>
                    <a:pt x="1492" y="855"/>
                  </a:cubicBezTo>
                  <a:lnTo>
                    <a:pt x="1492" y="855"/>
                  </a:lnTo>
                  <a:cubicBezTo>
                    <a:pt x="1411" y="890"/>
                    <a:pt x="1345" y="906"/>
                    <a:pt x="1314" y="906"/>
                  </a:cubicBezTo>
                  <a:cubicBezTo>
                    <a:pt x="1283" y="906"/>
                    <a:pt x="1248" y="890"/>
                    <a:pt x="1263" y="874"/>
                  </a:cubicBezTo>
                  <a:cubicBezTo>
                    <a:pt x="1263" y="855"/>
                    <a:pt x="1298" y="824"/>
                    <a:pt x="1360" y="824"/>
                  </a:cubicBezTo>
                  <a:close/>
                  <a:moveTo>
                    <a:pt x="1185" y="1243"/>
                  </a:moveTo>
                  <a:lnTo>
                    <a:pt x="1185" y="1243"/>
                  </a:lnTo>
                  <a:cubicBezTo>
                    <a:pt x="1216" y="1325"/>
                    <a:pt x="1216" y="1325"/>
                    <a:pt x="1166" y="1391"/>
                  </a:cubicBezTo>
                  <a:cubicBezTo>
                    <a:pt x="1104" y="1341"/>
                    <a:pt x="1135" y="1325"/>
                    <a:pt x="1185" y="1243"/>
                  </a:cubicBezTo>
                  <a:close/>
                  <a:moveTo>
                    <a:pt x="1605" y="1294"/>
                  </a:moveTo>
                  <a:cubicBezTo>
                    <a:pt x="1671" y="1294"/>
                    <a:pt x="1784" y="1375"/>
                    <a:pt x="1865" y="1391"/>
                  </a:cubicBezTo>
                  <a:lnTo>
                    <a:pt x="1539" y="1391"/>
                  </a:lnTo>
                  <a:cubicBezTo>
                    <a:pt x="1539" y="1325"/>
                    <a:pt x="1554" y="1294"/>
                    <a:pt x="1605" y="1294"/>
                  </a:cubicBezTo>
                  <a:close/>
                  <a:moveTo>
                    <a:pt x="797" y="1554"/>
                  </a:moveTo>
                  <a:lnTo>
                    <a:pt x="797" y="1554"/>
                  </a:lnTo>
                  <a:cubicBezTo>
                    <a:pt x="859" y="1585"/>
                    <a:pt x="844" y="1616"/>
                    <a:pt x="828" y="1616"/>
                  </a:cubicBezTo>
                  <a:cubicBezTo>
                    <a:pt x="813" y="1616"/>
                    <a:pt x="797" y="1601"/>
                    <a:pt x="797" y="1554"/>
                  </a:cubicBezTo>
                  <a:close/>
                  <a:moveTo>
                    <a:pt x="1119" y="1554"/>
                  </a:moveTo>
                  <a:cubicBezTo>
                    <a:pt x="1135" y="1554"/>
                    <a:pt x="1150" y="1570"/>
                    <a:pt x="1166" y="1585"/>
                  </a:cubicBezTo>
                  <a:cubicBezTo>
                    <a:pt x="1135" y="1616"/>
                    <a:pt x="1119" y="1651"/>
                    <a:pt x="1104" y="1651"/>
                  </a:cubicBezTo>
                  <a:cubicBezTo>
                    <a:pt x="1088" y="1651"/>
                    <a:pt x="1053" y="1632"/>
                    <a:pt x="1022" y="1616"/>
                  </a:cubicBezTo>
                  <a:cubicBezTo>
                    <a:pt x="1069" y="1585"/>
                    <a:pt x="1088" y="1554"/>
                    <a:pt x="1119" y="1554"/>
                  </a:cubicBezTo>
                  <a:close/>
                  <a:moveTo>
                    <a:pt x="1360" y="1667"/>
                  </a:moveTo>
                  <a:cubicBezTo>
                    <a:pt x="1380" y="1667"/>
                    <a:pt x="1380" y="1667"/>
                    <a:pt x="1380" y="1682"/>
                  </a:cubicBezTo>
                  <a:cubicBezTo>
                    <a:pt x="1380" y="1698"/>
                    <a:pt x="1360" y="1698"/>
                    <a:pt x="1345" y="1713"/>
                  </a:cubicBezTo>
                  <a:cubicBezTo>
                    <a:pt x="1329" y="1698"/>
                    <a:pt x="1329" y="1682"/>
                    <a:pt x="1329" y="1682"/>
                  </a:cubicBezTo>
                  <a:cubicBezTo>
                    <a:pt x="1345" y="1667"/>
                    <a:pt x="1345" y="1667"/>
                    <a:pt x="1360" y="1667"/>
                  </a:cubicBezTo>
                  <a:close/>
                  <a:moveTo>
                    <a:pt x="797" y="1779"/>
                  </a:moveTo>
                  <a:cubicBezTo>
                    <a:pt x="797" y="1795"/>
                    <a:pt x="778" y="1811"/>
                    <a:pt x="778" y="1811"/>
                  </a:cubicBezTo>
                  <a:cubicBezTo>
                    <a:pt x="747" y="1795"/>
                    <a:pt x="747" y="1779"/>
                    <a:pt x="778" y="1779"/>
                  </a:cubicBezTo>
                  <a:close/>
                  <a:moveTo>
                    <a:pt x="859" y="1974"/>
                  </a:moveTo>
                  <a:cubicBezTo>
                    <a:pt x="894" y="1989"/>
                    <a:pt x="875" y="2005"/>
                    <a:pt x="844" y="2020"/>
                  </a:cubicBezTo>
                  <a:cubicBezTo>
                    <a:pt x="844" y="2005"/>
                    <a:pt x="844" y="1974"/>
                    <a:pt x="859" y="1974"/>
                  </a:cubicBezTo>
                  <a:close/>
                  <a:moveTo>
                    <a:pt x="844" y="2020"/>
                  </a:moveTo>
                  <a:lnTo>
                    <a:pt x="844" y="2020"/>
                  </a:lnTo>
                  <a:cubicBezTo>
                    <a:pt x="894" y="2117"/>
                    <a:pt x="859" y="2183"/>
                    <a:pt x="778" y="2234"/>
                  </a:cubicBezTo>
                  <a:cubicBezTo>
                    <a:pt x="715" y="2214"/>
                    <a:pt x="665" y="2183"/>
                    <a:pt x="603" y="2152"/>
                  </a:cubicBezTo>
                  <a:cubicBezTo>
                    <a:pt x="700" y="2102"/>
                    <a:pt x="762" y="2071"/>
                    <a:pt x="844" y="2020"/>
                  </a:cubicBezTo>
                  <a:close/>
                  <a:moveTo>
                    <a:pt x="1135" y="2296"/>
                  </a:moveTo>
                  <a:cubicBezTo>
                    <a:pt x="1135" y="2296"/>
                    <a:pt x="1150" y="2296"/>
                    <a:pt x="1150" y="2312"/>
                  </a:cubicBezTo>
                  <a:cubicBezTo>
                    <a:pt x="1150" y="2312"/>
                    <a:pt x="1150" y="2331"/>
                    <a:pt x="1135" y="2331"/>
                  </a:cubicBezTo>
                  <a:lnTo>
                    <a:pt x="1119" y="2312"/>
                  </a:lnTo>
                  <a:cubicBezTo>
                    <a:pt x="1119" y="2312"/>
                    <a:pt x="1135" y="2312"/>
                    <a:pt x="1135" y="2296"/>
                  </a:cubicBezTo>
                  <a:close/>
                  <a:moveTo>
                    <a:pt x="2075" y="1243"/>
                  </a:moveTo>
                  <a:cubicBezTo>
                    <a:pt x="2090" y="1243"/>
                    <a:pt x="2106" y="1243"/>
                    <a:pt x="2106" y="1263"/>
                  </a:cubicBezTo>
                  <a:cubicBezTo>
                    <a:pt x="2090" y="1278"/>
                    <a:pt x="2075" y="1294"/>
                    <a:pt x="2040" y="1294"/>
                  </a:cubicBezTo>
                  <a:cubicBezTo>
                    <a:pt x="2040" y="1294"/>
                    <a:pt x="2024" y="1278"/>
                    <a:pt x="2009" y="1278"/>
                  </a:cubicBezTo>
                  <a:cubicBezTo>
                    <a:pt x="2040" y="1341"/>
                    <a:pt x="2059" y="1407"/>
                    <a:pt x="2090" y="1473"/>
                  </a:cubicBezTo>
                  <a:cubicBezTo>
                    <a:pt x="1993" y="1632"/>
                    <a:pt x="1733" y="1748"/>
                    <a:pt x="1912" y="1943"/>
                  </a:cubicBezTo>
                  <a:lnTo>
                    <a:pt x="1962" y="1943"/>
                  </a:lnTo>
                  <a:cubicBezTo>
                    <a:pt x="1962" y="2020"/>
                    <a:pt x="1896" y="2152"/>
                    <a:pt x="1993" y="2199"/>
                  </a:cubicBezTo>
                  <a:cubicBezTo>
                    <a:pt x="2172" y="2296"/>
                    <a:pt x="2059" y="2506"/>
                    <a:pt x="2024" y="2653"/>
                  </a:cubicBezTo>
                  <a:cubicBezTo>
                    <a:pt x="1702" y="2700"/>
                    <a:pt x="1651" y="2879"/>
                    <a:pt x="1477" y="3088"/>
                  </a:cubicBezTo>
                  <a:cubicBezTo>
                    <a:pt x="1314" y="2991"/>
                    <a:pt x="1395" y="2848"/>
                    <a:pt x="1426" y="2719"/>
                  </a:cubicBezTo>
                  <a:cubicBezTo>
                    <a:pt x="1232" y="2587"/>
                    <a:pt x="1185" y="2490"/>
                    <a:pt x="1345" y="2296"/>
                  </a:cubicBezTo>
                  <a:cubicBezTo>
                    <a:pt x="1426" y="1974"/>
                    <a:pt x="1749" y="1795"/>
                    <a:pt x="1784" y="1457"/>
                  </a:cubicBezTo>
                  <a:cubicBezTo>
                    <a:pt x="1830" y="1488"/>
                    <a:pt x="1881" y="1504"/>
                    <a:pt x="1943" y="1504"/>
                  </a:cubicBezTo>
                  <a:lnTo>
                    <a:pt x="1962" y="1504"/>
                  </a:lnTo>
                  <a:cubicBezTo>
                    <a:pt x="1978" y="1422"/>
                    <a:pt x="1993" y="1360"/>
                    <a:pt x="2009" y="1278"/>
                  </a:cubicBezTo>
                  <a:cubicBezTo>
                    <a:pt x="2024" y="1263"/>
                    <a:pt x="2059" y="1243"/>
                    <a:pt x="2075" y="1243"/>
                  </a:cubicBezTo>
                  <a:close/>
                  <a:moveTo>
                    <a:pt x="1022" y="3088"/>
                  </a:moveTo>
                  <a:lnTo>
                    <a:pt x="1022" y="3088"/>
                  </a:lnTo>
                  <a:cubicBezTo>
                    <a:pt x="1069" y="3108"/>
                    <a:pt x="1053" y="3123"/>
                    <a:pt x="1038" y="3154"/>
                  </a:cubicBezTo>
                  <a:cubicBezTo>
                    <a:pt x="1007" y="3139"/>
                    <a:pt x="1007" y="3123"/>
                    <a:pt x="1022" y="3088"/>
                  </a:cubicBezTo>
                  <a:close/>
                  <a:moveTo>
                    <a:pt x="1799" y="2879"/>
                  </a:moveTo>
                  <a:lnTo>
                    <a:pt x="1799" y="2879"/>
                  </a:lnTo>
                  <a:cubicBezTo>
                    <a:pt x="1830" y="2991"/>
                    <a:pt x="1830" y="2991"/>
                    <a:pt x="1686" y="3170"/>
                  </a:cubicBezTo>
                  <a:cubicBezTo>
                    <a:pt x="1718" y="3057"/>
                    <a:pt x="1702" y="2945"/>
                    <a:pt x="1799" y="2879"/>
                  </a:cubicBezTo>
                  <a:close/>
                  <a:moveTo>
                    <a:pt x="1993" y="2991"/>
                  </a:moveTo>
                  <a:cubicBezTo>
                    <a:pt x="2075" y="2991"/>
                    <a:pt x="2090" y="3185"/>
                    <a:pt x="1927" y="3333"/>
                  </a:cubicBezTo>
                  <a:cubicBezTo>
                    <a:pt x="1896" y="3283"/>
                    <a:pt x="1865" y="3236"/>
                    <a:pt x="1830" y="3170"/>
                  </a:cubicBezTo>
                  <a:cubicBezTo>
                    <a:pt x="1896" y="3042"/>
                    <a:pt x="1962" y="2991"/>
                    <a:pt x="1993" y="2991"/>
                  </a:cubicBezTo>
                  <a:close/>
                  <a:moveTo>
                    <a:pt x="245" y="3461"/>
                  </a:moveTo>
                  <a:cubicBezTo>
                    <a:pt x="261" y="3461"/>
                    <a:pt x="261" y="3477"/>
                    <a:pt x="261" y="3477"/>
                  </a:cubicBezTo>
                  <a:lnTo>
                    <a:pt x="245" y="3496"/>
                  </a:lnTo>
                  <a:lnTo>
                    <a:pt x="245" y="3461"/>
                  </a:lnTo>
                  <a:close/>
                  <a:moveTo>
                    <a:pt x="1329" y="3415"/>
                  </a:moveTo>
                  <a:cubicBezTo>
                    <a:pt x="1395" y="3446"/>
                    <a:pt x="1360" y="3461"/>
                    <a:pt x="1345" y="3512"/>
                  </a:cubicBezTo>
                  <a:cubicBezTo>
                    <a:pt x="1298" y="3496"/>
                    <a:pt x="1314" y="3461"/>
                    <a:pt x="1329" y="3415"/>
                  </a:cubicBezTo>
                  <a:close/>
                  <a:moveTo>
                    <a:pt x="1865" y="3415"/>
                  </a:moveTo>
                  <a:lnTo>
                    <a:pt x="1865" y="3415"/>
                  </a:lnTo>
                  <a:cubicBezTo>
                    <a:pt x="1943" y="3477"/>
                    <a:pt x="1927" y="3496"/>
                    <a:pt x="1881" y="3558"/>
                  </a:cubicBezTo>
                  <a:cubicBezTo>
                    <a:pt x="1799" y="3527"/>
                    <a:pt x="1830" y="3496"/>
                    <a:pt x="1865" y="3415"/>
                  </a:cubicBezTo>
                  <a:close/>
                  <a:moveTo>
                    <a:pt x="1523" y="3477"/>
                  </a:moveTo>
                  <a:cubicBezTo>
                    <a:pt x="1589" y="3527"/>
                    <a:pt x="1539" y="3543"/>
                    <a:pt x="1523" y="3593"/>
                  </a:cubicBezTo>
                  <a:cubicBezTo>
                    <a:pt x="1457" y="3558"/>
                    <a:pt x="1492" y="3527"/>
                    <a:pt x="1523" y="3477"/>
                  </a:cubicBezTo>
                  <a:close/>
                  <a:moveTo>
                    <a:pt x="1283" y="3640"/>
                  </a:moveTo>
                  <a:lnTo>
                    <a:pt x="1263" y="3655"/>
                  </a:lnTo>
                  <a:cubicBezTo>
                    <a:pt x="1248" y="3640"/>
                    <a:pt x="1248" y="3640"/>
                    <a:pt x="1263" y="3640"/>
                  </a:cubicBezTo>
                  <a:close/>
                  <a:moveTo>
                    <a:pt x="1799" y="3753"/>
                  </a:moveTo>
                  <a:lnTo>
                    <a:pt x="1815" y="3768"/>
                  </a:lnTo>
                  <a:cubicBezTo>
                    <a:pt x="1815" y="3803"/>
                    <a:pt x="1815" y="3819"/>
                    <a:pt x="1799" y="3819"/>
                  </a:cubicBezTo>
                  <a:cubicBezTo>
                    <a:pt x="1784" y="3819"/>
                    <a:pt x="1768" y="3803"/>
                    <a:pt x="1768" y="3803"/>
                  </a:cubicBezTo>
                  <a:cubicBezTo>
                    <a:pt x="1768" y="3788"/>
                    <a:pt x="1784" y="3753"/>
                    <a:pt x="1799" y="3753"/>
                  </a:cubicBezTo>
                  <a:close/>
                  <a:moveTo>
                    <a:pt x="1783" y="4236"/>
                  </a:moveTo>
                  <a:cubicBezTo>
                    <a:pt x="1783" y="4237"/>
                    <a:pt x="1783" y="4237"/>
                    <a:pt x="1783" y="4238"/>
                  </a:cubicBezTo>
                  <a:lnTo>
                    <a:pt x="1783" y="4238"/>
                  </a:lnTo>
                  <a:cubicBezTo>
                    <a:pt x="1783" y="4238"/>
                    <a:pt x="1783" y="4238"/>
                    <a:pt x="1784" y="4238"/>
                  </a:cubicBezTo>
                  <a:cubicBezTo>
                    <a:pt x="1783" y="4237"/>
                    <a:pt x="1783" y="4237"/>
                    <a:pt x="1783" y="4236"/>
                  </a:cubicBezTo>
                  <a:close/>
                  <a:moveTo>
                    <a:pt x="2883" y="4661"/>
                  </a:moveTo>
                  <a:cubicBezTo>
                    <a:pt x="2898" y="4661"/>
                    <a:pt x="2898" y="4661"/>
                    <a:pt x="2898" y="4677"/>
                  </a:cubicBezTo>
                  <a:lnTo>
                    <a:pt x="2883" y="4693"/>
                  </a:lnTo>
                  <a:cubicBezTo>
                    <a:pt x="2867" y="4677"/>
                    <a:pt x="2883" y="4661"/>
                    <a:pt x="2883" y="4661"/>
                  </a:cubicBezTo>
                  <a:close/>
                  <a:moveTo>
                    <a:pt x="875" y="4693"/>
                  </a:moveTo>
                  <a:lnTo>
                    <a:pt x="875" y="4708"/>
                  </a:lnTo>
                  <a:lnTo>
                    <a:pt x="859" y="4708"/>
                  </a:lnTo>
                  <a:lnTo>
                    <a:pt x="875" y="4693"/>
                  </a:lnTo>
                  <a:close/>
                  <a:moveTo>
                    <a:pt x="2269" y="4370"/>
                  </a:moveTo>
                  <a:cubicBezTo>
                    <a:pt x="2269" y="4514"/>
                    <a:pt x="2234" y="4611"/>
                    <a:pt x="2121" y="4805"/>
                  </a:cubicBezTo>
                  <a:cubicBezTo>
                    <a:pt x="2106" y="4626"/>
                    <a:pt x="2188" y="4514"/>
                    <a:pt x="2269" y="4370"/>
                  </a:cubicBezTo>
                  <a:close/>
                  <a:moveTo>
                    <a:pt x="828" y="4821"/>
                  </a:moveTo>
                  <a:cubicBezTo>
                    <a:pt x="844" y="4821"/>
                    <a:pt x="844" y="4836"/>
                    <a:pt x="844" y="4856"/>
                  </a:cubicBezTo>
                  <a:cubicBezTo>
                    <a:pt x="844" y="4871"/>
                    <a:pt x="828" y="4871"/>
                    <a:pt x="813" y="4871"/>
                  </a:cubicBezTo>
                  <a:cubicBezTo>
                    <a:pt x="813" y="4856"/>
                    <a:pt x="797" y="4836"/>
                    <a:pt x="797" y="4836"/>
                  </a:cubicBezTo>
                  <a:cubicBezTo>
                    <a:pt x="813" y="4821"/>
                    <a:pt x="813" y="4821"/>
                    <a:pt x="828" y="4821"/>
                  </a:cubicBezTo>
                  <a:close/>
                  <a:moveTo>
                    <a:pt x="2576" y="4677"/>
                  </a:moveTo>
                  <a:cubicBezTo>
                    <a:pt x="2591" y="4759"/>
                    <a:pt x="2607" y="4821"/>
                    <a:pt x="2510" y="4887"/>
                  </a:cubicBezTo>
                  <a:cubicBezTo>
                    <a:pt x="2494" y="4790"/>
                    <a:pt x="2525" y="4739"/>
                    <a:pt x="2576" y="4677"/>
                  </a:cubicBezTo>
                  <a:close/>
                  <a:moveTo>
                    <a:pt x="1962" y="4902"/>
                  </a:moveTo>
                  <a:cubicBezTo>
                    <a:pt x="1978" y="5015"/>
                    <a:pt x="1978" y="5096"/>
                    <a:pt x="1865" y="5178"/>
                  </a:cubicBezTo>
                  <a:cubicBezTo>
                    <a:pt x="1846" y="5030"/>
                    <a:pt x="1865" y="4984"/>
                    <a:pt x="1962" y="4902"/>
                  </a:cubicBezTo>
                  <a:close/>
                  <a:moveTo>
                    <a:pt x="715" y="5162"/>
                  </a:moveTo>
                  <a:cubicBezTo>
                    <a:pt x="731" y="5162"/>
                    <a:pt x="731" y="5194"/>
                    <a:pt x="715" y="5225"/>
                  </a:cubicBezTo>
                  <a:cubicBezTo>
                    <a:pt x="700" y="5225"/>
                    <a:pt x="680" y="5209"/>
                    <a:pt x="665" y="5209"/>
                  </a:cubicBezTo>
                  <a:cubicBezTo>
                    <a:pt x="680" y="5178"/>
                    <a:pt x="700" y="5162"/>
                    <a:pt x="715" y="5162"/>
                  </a:cubicBezTo>
                  <a:close/>
                  <a:moveTo>
                    <a:pt x="1216" y="5128"/>
                  </a:moveTo>
                  <a:cubicBezTo>
                    <a:pt x="1298" y="5178"/>
                    <a:pt x="1298" y="5291"/>
                    <a:pt x="1216" y="5291"/>
                  </a:cubicBezTo>
                  <a:cubicBezTo>
                    <a:pt x="1135" y="5260"/>
                    <a:pt x="1185" y="5194"/>
                    <a:pt x="1216" y="5128"/>
                  </a:cubicBezTo>
                  <a:close/>
                  <a:moveTo>
                    <a:pt x="1799" y="5372"/>
                  </a:moveTo>
                  <a:cubicBezTo>
                    <a:pt x="1815" y="5372"/>
                    <a:pt x="1815" y="5372"/>
                    <a:pt x="1815" y="5388"/>
                  </a:cubicBezTo>
                  <a:lnTo>
                    <a:pt x="1784" y="5388"/>
                  </a:lnTo>
                  <a:cubicBezTo>
                    <a:pt x="1784" y="5388"/>
                    <a:pt x="1784" y="5372"/>
                    <a:pt x="1799" y="5372"/>
                  </a:cubicBezTo>
                  <a:close/>
                  <a:moveTo>
                    <a:pt x="1442" y="5516"/>
                  </a:moveTo>
                  <a:lnTo>
                    <a:pt x="1442" y="5535"/>
                  </a:lnTo>
                  <a:lnTo>
                    <a:pt x="1426" y="5551"/>
                  </a:lnTo>
                  <a:cubicBezTo>
                    <a:pt x="1426" y="5535"/>
                    <a:pt x="1426" y="5516"/>
                    <a:pt x="1442" y="5516"/>
                  </a:cubicBezTo>
                  <a:close/>
                  <a:moveTo>
                    <a:pt x="1962" y="5516"/>
                  </a:moveTo>
                  <a:cubicBezTo>
                    <a:pt x="1943" y="5551"/>
                    <a:pt x="1912" y="5566"/>
                    <a:pt x="1881" y="5582"/>
                  </a:cubicBezTo>
                  <a:cubicBezTo>
                    <a:pt x="1881" y="5516"/>
                    <a:pt x="1912" y="5516"/>
                    <a:pt x="1962" y="5516"/>
                  </a:cubicBezTo>
                  <a:close/>
                  <a:moveTo>
                    <a:pt x="2059" y="3512"/>
                  </a:moveTo>
                  <a:cubicBezTo>
                    <a:pt x="2172" y="3655"/>
                    <a:pt x="1927" y="3947"/>
                    <a:pt x="2040" y="4125"/>
                  </a:cubicBezTo>
                  <a:cubicBezTo>
                    <a:pt x="2075" y="4529"/>
                    <a:pt x="1768" y="4887"/>
                    <a:pt x="1574" y="5209"/>
                  </a:cubicBezTo>
                  <a:cubicBezTo>
                    <a:pt x="1733" y="5322"/>
                    <a:pt x="1671" y="5551"/>
                    <a:pt x="1539" y="5679"/>
                  </a:cubicBezTo>
                  <a:cubicBezTo>
                    <a:pt x="1457" y="5566"/>
                    <a:pt x="1605" y="5485"/>
                    <a:pt x="1539" y="5388"/>
                  </a:cubicBezTo>
                  <a:lnTo>
                    <a:pt x="1539" y="5388"/>
                  </a:lnTo>
                  <a:cubicBezTo>
                    <a:pt x="1523" y="5403"/>
                    <a:pt x="1477" y="5403"/>
                    <a:pt x="1442" y="5403"/>
                  </a:cubicBezTo>
                  <a:cubicBezTo>
                    <a:pt x="1426" y="5357"/>
                    <a:pt x="1411" y="5306"/>
                    <a:pt x="1395" y="5244"/>
                  </a:cubicBezTo>
                  <a:cubicBezTo>
                    <a:pt x="1508" y="5178"/>
                    <a:pt x="1539" y="5050"/>
                    <a:pt x="1605" y="4953"/>
                  </a:cubicBezTo>
                  <a:cubicBezTo>
                    <a:pt x="1554" y="4933"/>
                    <a:pt x="1523" y="4887"/>
                    <a:pt x="1457" y="4887"/>
                  </a:cubicBezTo>
                  <a:cubicBezTo>
                    <a:pt x="1426" y="4887"/>
                    <a:pt x="1395" y="4902"/>
                    <a:pt x="1360" y="4953"/>
                  </a:cubicBezTo>
                  <a:cubicBezTo>
                    <a:pt x="1314" y="4856"/>
                    <a:pt x="1283" y="4805"/>
                    <a:pt x="1185" y="4774"/>
                  </a:cubicBezTo>
                  <a:lnTo>
                    <a:pt x="1185" y="4774"/>
                  </a:lnTo>
                  <a:cubicBezTo>
                    <a:pt x="1185" y="4790"/>
                    <a:pt x="1185" y="4821"/>
                    <a:pt x="1201" y="4836"/>
                  </a:cubicBezTo>
                  <a:lnTo>
                    <a:pt x="1185" y="4836"/>
                  </a:lnTo>
                  <a:cubicBezTo>
                    <a:pt x="1185" y="4821"/>
                    <a:pt x="1185" y="4790"/>
                    <a:pt x="1166" y="4774"/>
                  </a:cubicBezTo>
                  <a:lnTo>
                    <a:pt x="1185" y="4774"/>
                  </a:lnTo>
                  <a:cubicBezTo>
                    <a:pt x="1232" y="4693"/>
                    <a:pt x="1248" y="4595"/>
                    <a:pt x="1248" y="4498"/>
                  </a:cubicBezTo>
                  <a:cubicBezTo>
                    <a:pt x="1166" y="4483"/>
                    <a:pt x="1104" y="4467"/>
                    <a:pt x="1022" y="4467"/>
                  </a:cubicBezTo>
                  <a:lnTo>
                    <a:pt x="941" y="4467"/>
                  </a:lnTo>
                  <a:cubicBezTo>
                    <a:pt x="972" y="4432"/>
                    <a:pt x="991" y="4386"/>
                    <a:pt x="1007" y="4335"/>
                  </a:cubicBezTo>
                  <a:cubicBezTo>
                    <a:pt x="1088" y="4351"/>
                    <a:pt x="1166" y="4370"/>
                    <a:pt x="1263" y="4386"/>
                  </a:cubicBezTo>
                  <a:cubicBezTo>
                    <a:pt x="1263" y="4432"/>
                    <a:pt x="1248" y="4467"/>
                    <a:pt x="1248" y="4498"/>
                  </a:cubicBezTo>
                  <a:cubicBezTo>
                    <a:pt x="1411" y="4370"/>
                    <a:pt x="1651" y="4335"/>
                    <a:pt x="1426" y="4079"/>
                  </a:cubicBezTo>
                  <a:lnTo>
                    <a:pt x="1426" y="4079"/>
                  </a:lnTo>
                  <a:cubicBezTo>
                    <a:pt x="1395" y="4094"/>
                    <a:pt x="1360" y="4110"/>
                    <a:pt x="1329" y="4125"/>
                  </a:cubicBezTo>
                  <a:cubicBezTo>
                    <a:pt x="1314" y="4013"/>
                    <a:pt x="1314" y="4013"/>
                    <a:pt x="1426" y="3850"/>
                  </a:cubicBezTo>
                  <a:cubicBezTo>
                    <a:pt x="1457" y="3885"/>
                    <a:pt x="1426" y="3982"/>
                    <a:pt x="1508" y="3982"/>
                  </a:cubicBezTo>
                  <a:cubicBezTo>
                    <a:pt x="1523" y="3982"/>
                    <a:pt x="1539" y="3962"/>
                    <a:pt x="1574" y="3962"/>
                  </a:cubicBezTo>
                  <a:cubicBezTo>
                    <a:pt x="1589" y="4125"/>
                    <a:pt x="1554" y="4289"/>
                    <a:pt x="1620" y="4417"/>
                  </a:cubicBezTo>
                  <a:cubicBezTo>
                    <a:pt x="1636" y="4417"/>
                    <a:pt x="1651" y="4432"/>
                    <a:pt x="1671" y="4432"/>
                  </a:cubicBezTo>
                  <a:cubicBezTo>
                    <a:pt x="1744" y="4432"/>
                    <a:pt x="1779" y="4319"/>
                    <a:pt x="1783" y="4238"/>
                  </a:cubicBezTo>
                  <a:lnTo>
                    <a:pt x="1783" y="4238"/>
                  </a:lnTo>
                  <a:cubicBezTo>
                    <a:pt x="1748" y="4238"/>
                    <a:pt x="1717" y="4254"/>
                    <a:pt x="1671" y="4273"/>
                  </a:cubicBezTo>
                  <a:cubicBezTo>
                    <a:pt x="1651" y="4176"/>
                    <a:pt x="1686" y="4110"/>
                    <a:pt x="1718" y="4110"/>
                  </a:cubicBezTo>
                  <a:cubicBezTo>
                    <a:pt x="1748" y="4110"/>
                    <a:pt x="1768" y="4141"/>
                    <a:pt x="1783" y="4236"/>
                  </a:cubicBezTo>
                  <a:lnTo>
                    <a:pt x="1783" y="4236"/>
                  </a:lnTo>
                  <a:cubicBezTo>
                    <a:pt x="1783" y="4231"/>
                    <a:pt x="1784" y="4227"/>
                    <a:pt x="1784" y="4223"/>
                  </a:cubicBezTo>
                  <a:lnTo>
                    <a:pt x="1784" y="4238"/>
                  </a:lnTo>
                  <a:cubicBezTo>
                    <a:pt x="1896" y="3997"/>
                    <a:pt x="1912" y="3721"/>
                    <a:pt x="2059" y="3512"/>
                  </a:cubicBezTo>
                  <a:close/>
                  <a:moveTo>
                    <a:pt x="1380" y="5679"/>
                  </a:moveTo>
                  <a:cubicBezTo>
                    <a:pt x="1442" y="5695"/>
                    <a:pt x="1411" y="5807"/>
                    <a:pt x="1345" y="5827"/>
                  </a:cubicBezTo>
                  <a:cubicBezTo>
                    <a:pt x="1298" y="5792"/>
                    <a:pt x="1345" y="5695"/>
                    <a:pt x="1380" y="5679"/>
                  </a:cubicBezTo>
                  <a:close/>
                  <a:moveTo>
                    <a:pt x="1492" y="5761"/>
                  </a:moveTo>
                  <a:cubicBezTo>
                    <a:pt x="1492" y="5761"/>
                    <a:pt x="1492" y="5776"/>
                    <a:pt x="1508" y="5776"/>
                  </a:cubicBezTo>
                  <a:cubicBezTo>
                    <a:pt x="1492" y="5792"/>
                    <a:pt x="1492" y="5807"/>
                    <a:pt x="1492" y="5827"/>
                  </a:cubicBezTo>
                  <a:cubicBezTo>
                    <a:pt x="1457" y="5807"/>
                    <a:pt x="1477" y="5776"/>
                    <a:pt x="1492" y="5761"/>
                  </a:cubicBezTo>
                  <a:close/>
                  <a:moveTo>
                    <a:pt x="894" y="5761"/>
                  </a:moveTo>
                  <a:cubicBezTo>
                    <a:pt x="910" y="5761"/>
                    <a:pt x="925" y="5776"/>
                    <a:pt x="941" y="5807"/>
                  </a:cubicBezTo>
                  <a:cubicBezTo>
                    <a:pt x="910" y="5827"/>
                    <a:pt x="894" y="5827"/>
                    <a:pt x="875" y="5842"/>
                  </a:cubicBezTo>
                  <a:cubicBezTo>
                    <a:pt x="844" y="5792"/>
                    <a:pt x="859" y="5761"/>
                    <a:pt x="894" y="5761"/>
                  </a:cubicBezTo>
                  <a:close/>
                  <a:moveTo>
                    <a:pt x="521" y="5807"/>
                  </a:moveTo>
                  <a:cubicBezTo>
                    <a:pt x="568" y="5807"/>
                    <a:pt x="634" y="5858"/>
                    <a:pt x="700" y="5873"/>
                  </a:cubicBezTo>
                  <a:cubicBezTo>
                    <a:pt x="649" y="5924"/>
                    <a:pt x="603" y="5939"/>
                    <a:pt x="568" y="5939"/>
                  </a:cubicBezTo>
                  <a:cubicBezTo>
                    <a:pt x="506" y="5939"/>
                    <a:pt x="471" y="5904"/>
                    <a:pt x="471" y="5842"/>
                  </a:cubicBezTo>
                  <a:cubicBezTo>
                    <a:pt x="486" y="5807"/>
                    <a:pt x="506" y="5807"/>
                    <a:pt x="521" y="5807"/>
                  </a:cubicBezTo>
                  <a:close/>
                  <a:moveTo>
                    <a:pt x="1119" y="5889"/>
                  </a:moveTo>
                  <a:lnTo>
                    <a:pt x="1119" y="5889"/>
                  </a:lnTo>
                  <a:cubicBezTo>
                    <a:pt x="1232" y="5924"/>
                    <a:pt x="1329" y="5939"/>
                    <a:pt x="1457" y="5970"/>
                  </a:cubicBezTo>
                  <a:cubicBezTo>
                    <a:pt x="1477" y="6052"/>
                    <a:pt x="1442" y="6083"/>
                    <a:pt x="1395" y="6083"/>
                  </a:cubicBezTo>
                  <a:cubicBezTo>
                    <a:pt x="1283" y="6083"/>
                    <a:pt x="1104" y="5970"/>
                    <a:pt x="1119" y="5889"/>
                  </a:cubicBezTo>
                  <a:close/>
                  <a:moveTo>
                    <a:pt x="844" y="5924"/>
                  </a:moveTo>
                  <a:cubicBezTo>
                    <a:pt x="875" y="6036"/>
                    <a:pt x="875" y="6036"/>
                    <a:pt x="762" y="6133"/>
                  </a:cubicBezTo>
                  <a:cubicBezTo>
                    <a:pt x="797" y="6067"/>
                    <a:pt x="813" y="6001"/>
                    <a:pt x="844" y="5924"/>
                  </a:cubicBezTo>
                  <a:close/>
                  <a:moveTo>
                    <a:pt x="2331" y="1"/>
                  </a:moveTo>
                  <a:cubicBezTo>
                    <a:pt x="2234" y="1"/>
                    <a:pt x="2156" y="32"/>
                    <a:pt x="2075" y="63"/>
                  </a:cubicBezTo>
                  <a:cubicBezTo>
                    <a:pt x="1993" y="78"/>
                    <a:pt x="1912" y="113"/>
                    <a:pt x="1815" y="113"/>
                  </a:cubicBezTo>
                  <a:lnTo>
                    <a:pt x="1733" y="113"/>
                  </a:lnTo>
                  <a:cubicBezTo>
                    <a:pt x="1636" y="113"/>
                    <a:pt x="1539" y="226"/>
                    <a:pt x="1457" y="241"/>
                  </a:cubicBezTo>
                  <a:cubicBezTo>
                    <a:pt x="1135" y="451"/>
                    <a:pt x="1248" y="937"/>
                    <a:pt x="941" y="1181"/>
                  </a:cubicBezTo>
                  <a:cubicBezTo>
                    <a:pt x="894" y="1166"/>
                    <a:pt x="859" y="1166"/>
                    <a:pt x="844" y="1166"/>
                  </a:cubicBezTo>
                  <a:cubicBezTo>
                    <a:pt x="649" y="1166"/>
                    <a:pt x="813" y="1407"/>
                    <a:pt x="797" y="1535"/>
                  </a:cubicBezTo>
                  <a:cubicBezTo>
                    <a:pt x="583" y="1632"/>
                    <a:pt x="343" y="1845"/>
                    <a:pt x="440" y="2102"/>
                  </a:cubicBezTo>
                  <a:cubicBezTo>
                    <a:pt x="455" y="2214"/>
                    <a:pt x="440" y="2347"/>
                    <a:pt x="277" y="2378"/>
                  </a:cubicBezTo>
                  <a:cubicBezTo>
                    <a:pt x="82" y="2459"/>
                    <a:pt x="327" y="2700"/>
                    <a:pt x="148" y="2832"/>
                  </a:cubicBezTo>
                  <a:cubicBezTo>
                    <a:pt x="195" y="2879"/>
                    <a:pt x="214" y="2914"/>
                    <a:pt x="230" y="2960"/>
                  </a:cubicBezTo>
                  <a:cubicBezTo>
                    <a:pt x="179" y="3026"/>
                    <a:pt x="148" y="3073"/>
                    <a:pt x="117" y="3123"/>
                  </a:cubicBezTo>
                  <a:cubicBezTo>
                    <a:pt x="82" y="3609"/>
                    <a:pt x="117" y="4094"/>
                    <a:pt x="1" y="4580"/>
                  </a:cubicBezTo>
                  <a:cubicBezTo>
                    <a:pt x="67" y="4611"/>
                    <a:pt x="117" y="4626"/>
                    <a:pt x="164" y="4661"/>
                  </a:cubicBezTo>
                  <a:cubicBezTo>
                    <a:pt x="98" y="4902"/>
                    <a:pt x="1" y="5209"/>
                    <a:pt x="214" y="5403"/>
                  </a:cubicBezTo>
                  <a:cubicBezTo>
                    <a:pt x="195" y="5438"/>
                    <a:pt x="179" y="5469"/>
                    <a:pt x="164" y="5500"/>
                  </a:cubicBezTo>
                  <a:cubicBezTo>
                    <a:pt x="261" y="5664"/>
                    <a:pt x="343" y="5792"/>
                    <a:pt x="327" y="5986"/>
                  </a:cubicBezTo>
                  <a:lnTo>
                    <a:pt x="424" y="5986"/>
                  </a:lnTo>
                  <a:cubicBezTo>
                    <a:pt x="568" y="5986"/>
                    <a:pt x="634" y="6021"/>
                    <a:pt x="618" y="6052"/>
                  </a:cubicBezTo>
                  <a:cubicBezTo>
                    <a:pt x="618" y="6099"/>
                    <a:pt x="552" y="6133"/>
                    <a:pt x="424" y="6133"/>
                  </a:cubicBezTo>
                  <a:cubicBezTo>
                    <a:pt x="389" y="6133"/>
                    <a:pt x="358" y="6133"/>
                    <a:pt x="311" y="6118"/>
                  </a:cubicBezTo>
                  <a:lnTo>
                    <a:pt x="311" y="6118"/>
                  </a:lnTo>
                  <a:cubicBezTo>
                    <a:pt x="409" y="6262"/>
                    <a:pt x="583" y="6293"/>
                    <a:pt x="778" y="6293"/>
                  </a:cubicBezTo>
                  <a:cubicBezTo>
                    <a:pt x="875" y="6293"/>
                    <a:pt x="991" y="6277"/>
                    <a:pt x="1088" y="6277"/>
                  </a:cubicBezTo>
                  <a:cubicBezTo>
                    <a:pt x="1185" y="6262"/>
                    <a:pt x="1283" y="6262"/>
                    <a:pt x="1380" y="6262"/>
                  </a:cubicBezTo>
                  <a:cubicBezTo>
                    <a:pt x="1589" y="6262"/>
                    <a:pt x="1768" y="6293"/>
                    <a:pt x="1881" y="6425"/>
                  </a:cubicBezTo>
                  <a:cubicBezTo>
                    <a:pt x="1784" y="6537"/>
                    <a:pt x="1574" y="6471"/>
                    <a:pt x="1426" y="6537"/>
                  </a:cubicBezTo>
                  <a:cubicBezTo>
                    <a:pt x="1395" y="6569"/>
                    <a:pt x="1345" y="6569"/>
                    <a:pt x="1298" y="6569"/>
                  </a:cubicBezTo>
                  <a:cubicBezTo>
                    <a:pt x="1248" y="6569"/>
                    <a:pt x="1201" y="6569"/>
                    <a:pt x="1150" y="6553"/>
                  </a:cubicBezTo>
                  <a:lnTo>
                    <a:pt x="1022" y="6553"/>
                  </a:lnTo>
                  <a:cubicBezTo>
                    <a:pt x="910" y="6553"/>
                    <a:pt x="828" y="6569"/>
                    <a:pt x="762" y="6666"/>
                  </a:cubicBezTo>
                  <a:cubicBezTo>
                    <a:pt x="1119" y="6778"/>
                    <a:pt x="1442" y="6813"/>
                    <a:pt x="1784" y="6813"/>
                  </a:cubicBezTo>
                  <a:lnTo>
                    <a:pt x="2188" y="6813"/>
                  </a:lnTo>
                  <a:cubicBezTo>
                    <a:pt x="2786" y="6312"/>
                    <a:pt x="2755" y="5469"/>
                    <a:pt x="2883" y="4821"/>
                  </a:cubicBezTo>
                  <a:cubicBezTo>
                    <a:pt x="2914" y="4918"/>
                    <a:pt x="2949" y="4999"/>
                    <a:pt x="2980" y="5096"/>
                  </a:cubicBezTo>
                  <a:cubicBezTo>
                    <a:pt x="3302" y="4595"/>
                    <a:pt x="3287" y="3916"/>
                    <a:pt x="3481" y="3364"/>
                  </a:cubicBezTo>
                  <a:cubicBezTo>
                    <a:pt x="3531" y="3057"/>
                    <a:pt x="3465" y="2782"/>
                    <a:pt x="3516" y="2490"/>
                  </a:cubicBezTo>
                  <a:cubicBezTo>
                    <a:pt x="3562" y="2312"/>
                    <a:pt x="3399" y="2183"/>
                    <a:pt x="3450" y="2020"/>
                  </a:cubicBezTo>
                  <a:cubicBezTo>
                    <a:pt x="3399" y="1263"/>
                    <a:pt x="3578" y="175"/>
                    <a:pt x="2525" y="63"/>
                  </a:cubicBezTo>
                  <a:cubicBezTo>
                    <a:pt x="2463" y="16"/>
                    <a:pt x="2397" y="1"/>
                    <a:pt x="23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3"/>
            <p:cNvSpPr/>
            <p:nvPr/>
          </p:nvSpPr>
          <p:spPr>
            <a:xfrm>
              <a:off x="4868700" y="4375425"/>
              <a:ext cx="98375" cy="157425"/>
            </a:xfrm>
            <a:custGeom>
              <a:avLst/>
              <a:gdLst/>
              <a:ahLst/>
              <a:cxnLst/>
              <a:rect l="l" t="t" r="r" b="b"/>
              <a:pathLst>
                <a:path w="3935" h="6297" extrusionOk="0">
                  <a:moveTo>
                    <a:pt x="2540" y="2607"/>
                  </a:moveTo>
                  <a:cubicBezTo>
                    <a:pt x="2540" y="2642"/>
                    <a:pt x="2525" y="2673"/>
                    <a:pt x="2494" y="2689"/>
                  </a:cubicBezTo>
                  <a:cubicBezTo>
                    <a:pt x="2463" y="2642"/>
                    <a:pt x="2494" y="2607"/>
                    <a:pt x="2525" y="2607"/>
                  </a:cubicBezTo>
                  <a:close/>
                  <a:moveTo>
                    <a:pt x="2622" y="2623"/>
                  </a:moveTo>
                  <a:cubicBezTo>
                    <a:pt x="2672" y="2704"/>
                    <a:pt x="2719" y="2755"/>
                    <a:pt x="2801" y="2867"/>
                  </a:cubicBezTo>
                  <a:cubicBezTo>
                    <a:pt x="2688" y="2852"/>
                    <a:pt x="2637" y="2852"/>
                    <a:pt x="2591" y="2836"/>
                  </a:cubicBezTo>
                  <a:cubicBezTo>
                    <a:pt x="2560" y="2755"/>
                    <a:pt x="2575" y="2704"/>
                    <a:pt x="2622" y="2623"/>
                  </a:cubicBezTo>
                  <a:close/>
                  <a:moveTo>
                    <a:pt x="1748" y="1927"/>
                  </a:moveTo>
                  <a:cubicBezTo>
                    <a:pt x="2008" y="1927"/>
                    <a:pt x="2268" y="2157"/>
                    <a:pt x="2397" y="2397"/>
                  </a:cubicBezTo>
                  <a:cubicBezTo>
                    <a:pt x="2381" y="2413"/>
                    <a:pt x="2381" y="2428"/>
                    <a:pt x="2366" y="2448"/>
                  </a:cubicBezTo>
                  <a:lnTo>
                    <a:pt x="2381" y="2448"/>
                  </a:lnTo>
                  <a:cubicBezTo>
                    <a:pt x="2268" y="2673"/>
                    <a:pt x="1942" y="2689"/>
                    <a:pt x="1977" y="2964"/>
                  </a:cubicBezTo>
                  <a:cubicBezTo>
                    <a:pt x="2039" y="3174"/>
                    <a:pt x="1942" y="3322"/>
                    <a:pt x="1861" y="3322"/>
                  </a:cubicBezTo>
                  <a:cubicBezTo>
                    <a:pt x="1798" y="3322"/>
                    <a:pt x="1732" y="3240"/>
                    <a:pt x="1748" y="3046"/>
                  </a:cubicBezTo>
                  <a:cubicBezTo>
                    <a:pt x="1410" y="2867"/>
                    <a:pt x="1492" y="2382"/>
                    <a:pt x="1441" y="2059"/>
                  </a:cubicBezTo>
                  <a:cubicBezTo>
                    <a:pt x="1538" y="1978"/>
                    <a:pt x="1651" y="1927"/>
                    <a:pt x="1748" y="1927"/>
                  </a:cubicBezTo>
                  <a:close/>
                  <a:moveTo>
                    <a:pt x="1119" y="3675"/>
                  </a:moveTo>
                  <a:lnTo>
                    <a:pt x="1119" y="3691"/>
                  </a:lnTo>
                  <a:cubicBezTo>
                    <a:pt x="1119" y="3691"/>
                    <a:pt x="1103" y="3691"/>
                    <a:pt x="1103" y="3675"/>
                  </a:cubicBezTo>
                  <a:close/>
                  <a:moveTo>
                    <a:pt x="1993" y="3675"/>
                  </a:moveTo>
                  <a:lnTo>
                    <a:pt x="1977" y="3691"/>
                  </a:lnTo>
                  <a:lnTo>
                    <a:pt x="1958" y="3675"/>
                  </a:lnTo>
                  <a:close/>
                  <a:moveTo>
                    <a:pt x="2591" y="4370"/>
                  </a:moveTo>
                  <a:cubicBezTo>
                    <a:pt x="2688" y="4370"/>
                    <a:pt x="2672" y="4549"/>
                    <a:pt x="2575" y="4549"/>
                  </a:cubicBezTo>
                  <a:cubicBezTo>
                    <a:pt x="2478" y="4534"/>
                    <a:pt x="2509" y="4390"/>
                    <a:pt x="2591" y="4370"/>
                  </a:cubicBezTo>
                  <a:close/>
                  <a:moveTo>
                    <a:pt x="2187" y="4534"/>
                  </a:moveTo>
                  <a:cubicBezTo>
                    <a:pt x="2187" y="4549"/>
                    <a:pt x="2187" y="4549"/>
                    <a:pt x="2202" y="4565"/>
                  </a:cubicBezTo>
                  <a:cubicBezTo>
                    <a:pt x="2202" y="4584"/>
                    <a:pt x="2187" y="4584"/>
                    <a:pt x="2187" y="4584"/>
                  </a:cubicBezTo>
                  <a:cubicBezTo>
                    <a:pt x="2171" y="4565"/>
                    <a:pt x="2152" y="4549"/>
                    <a:pt x="2187" y="4534"/>
                  </a:cubicBezTo>
                  <a:close/>
                  <a:moveTo>
                    <a:pt x="1880" y="4308"/>
                  </a:moveTo>
                  <a:cubicBezTo>
                    <a:pt x="2055" y="4534"/>
                    <a:pt x="1686" y="4487"/>
                    <a:pt x="1701" y="4728"/>
                  </a:cubicBezTo>
                  <a:cubicBezTo>
                    <a:pt x="1635" y="4662"/>
                    <a:pt x="1651" y="4565"/>
                    <a:pt x="1569" y="4565"/>
                  </a:cubicBezTo>
                  <a:lnTo>
                    <a:pt x="1523" y="4565"/>
                  </a:lnTo>
                  <a:cubicBezTo>
                    <a:pt x="1457" y="4565"/>
                    <a:pt x="1441" y="4503"/>
                    <a:pt x="1441" y="4437"/>
                  </a:cubicBezTo>
                  <a:cubicBezTo>
                    <a:pt x="1604" y="4390"/>
                    <a:pt x="1783" y="4452"/>
                    <a:pt x="1880" y="4308"/>
                  </a:cubicBezTo>
                  <a:close/>
                  <a:moveTo>
                    <a:pt x="2672" y="4712"/>
                  </a:moveTo>
                  <a:lnTo>
                    <a:pt x="2672" y="4728"/>
                  </a:lnTo>
                  <a:lnTo>
                    <a:pt x="2657" y="4728"/>
                  </a:lnTo>
                  <a:lnTo>
                    <a:pt x="2672" y="4712"/>
                  </a:lnTo>
                  <a:close/>
                  <a:moveTo>
                    <a:pt x="2233" y="4681"/>
                  </a:moveTo>
                  <a:cubicBezTo>
                    <a:pt x="2249" y="4712"/>
                    <a:pt x="2249" y="4743"/>
                    <a:pt x="2268" y="4778"/>
                  </a:cubicBezTo>
                  <a:cubicBezTo>
                    <a:pt x="2249" y="4794"/>
                    <a:pt x="2218" y="4794"/>
                    <a:pt x="2202" y="4809"/>
                  </a:cubicBezTo>
                  <a:cubicBezTo>
                    <a:pt x="2187" y="4743"/>
                    <a:pt x="2136" y="4697"/>
                    <a:pt x="2233" y="4681"/>
                  </a:cubicBezTo>
                  <a:close/>
                  <a:moveTo>
                    <a:pt x="2121" y="5004"/>
                  </a:moveTo>
                  <a:cubicBezTo>
                    <a:pt x="2152" y="5019"/>
                    <a:pt x="2171" y="5035"/>
                    <a:pt x="2187" y="5035"/>
                  </a:cubicBezTo>
                  <a:cubicBezTo>
                    <a:pt x="2152" y="5070"/>
                    <a:pt x="2136" y="5101"/>
                    <a:pt x="2105" y="5101"/>
                  </a:cubicBezTo>
                  <a:lnTo>
                    <a:pt x="2074" y="5070"/>
                  </a:lnTo>
                  <a:cubicBezTo>
                    <a:pt x="2090" y="5050"/>
                    <a:pt x="2105" y="5035"/>
                    <a:pt x="2121" y="5004"/>
                  </a:cubicBezTo>
                  <a:close/>
                  <a:moveTo>
                    <a:pt x="1620" y="5198"/>
                  </a:moveTo>
                  <a:cubicBezTo>
                    <a:pt x="1620" y="5213"/>
                    <a:pt x="1651" y="5229"/>
                    <a:pt x="1620" y="5244"/>
                  </a:cubicBezTo>
                  <a:cubicBezTo>
                    <a:pt x="1604" y="5229"/>
                    <a:pt x="1589" y="5198"/>
                    <a:pt x="1620" y="5198"/>
                  </a:cubicBezTo>
                  <a:close/>
                  <a:moveTo>
                    <a:pt x="2105" y="5198"/>
                  </a:moveTo>
                  <a:cubicBezTo>
                    <a:pt x="2121" y="5244"/>
                    <a:pt x="2121" y="5264"/>
                    <a:pt x="2074" y="5279"/>
                  </a:cubicBezTo>
                  <a:cubicBezTo>
                    <a:pt x="2055" y="5229"/>
                    <a:pt x="2039" y="5198"/>
                    <a:pt x="2105" y="5198"/>
                  </a:cubicBezTo>
                  <a:close/>
                  <a:moveTo>
                    <a:pt x="3302" y="5295"/>
                  </a:moveTo>
                  <a:lnTo>
                    <a:pt x="3317" y="5310"/>
                  </a:lnTo>
                  <a:lnTo>
                    <a:pt x="3302" y="5326"/>
                  </a:lnTo>
                  <a:cubicBezTo>
                    <a:pt x="3286" y="5326"/>
                    <a:pt x="3286" y="5310"/>
                    <a:pt x="3302" y="5295"/>
                  </a:cubicBezTo>
                  <a:close/>
                  <a:moveTo>
                    <a:pt x="2657" y="5683"/>
                  </a:moveTo>
                  <a:cubicBezTo>
                    <a:pt x="2672" y="5683"/>
                    <a:pt x="2688" y="5699"/>
                    <a:pt x="2703" y="5699"/>
                  </a:cubicBezTo>
                  <a:cubicBezTo>
                    <a:pt x="2688" y="5714"/>
                    <a:pt x="2688" y="5714"/>
                    <a:pt x="2672" y="5714"/>
                  </a:cubicBezTo>
                  <a:cubicBezTo>
                    <a:pt x="2672" y="5714"/>
                    <a:pt x="2657" y="5714"/>
                    <a:pt x="2637" y="5699"/>
                  </a:cubicBezTo>
                  <a:lnTo>
                    <a:pt x="2657" y="5683"/>
                  </a:lnTo>
                  <a:close/>
                  <a:moveTo>
                    <a:pt x="2801" y="5730"/>
                  </a:moveTo>
                  <a:cubicBezTo>
                    <a:pt x="2832" y="5749"/>
                    <a:pt x="2816" y="5765"/>
                    <a:pt x="2816" y="5796"/>
                  </a:cubicBezTo>
                  <a:cubicBezTo>
                    <a:pt x="2816" y="5780"/>
                    <a:pt x="2832" y="5780"/>
                    <a:pt x="2851" y="5780"/>
                  </a:cubicBezTo>
                  <a:cubicBezTo>
                    <a:pt x="2867" y="5780"/>
                    <a:pt x="2867" y="5796"/>
                    <a:pt x="2882" y="5827"/>
                  </a:cubicBezTo>
                  <a:lnTo>
                    <a:pt x="2851" y="5827"/>
                  </a:lnTo>
                  <a:cubicBezTo>
                    <a:pt x="2832" y="5827"/>
                    <a:pt x="2816" y="5811"/>
                    <a:pt x="2816" y="5796"/>
                  </a:cubicBezTo>
                  <a:cubicBezTo>
                    <a:pt x="2801" y="5780"/>
                    <a:pt x="2801" y="5749"/>
                    <a:pt x="2801" y="5730"/>
                  </a:cubicBezTo>
                  <a:close/>
                  <a:moveTo>
                    <a:pt x="2703" y="5811"/>
                  </a:moveTo>
                  <a:cubicBezTo>
                    <a:pt x="2719" y="5827"/>
                    <a:pt x="2719" y="5827"/>
                    <a:pt x="2703" y="5846"/>
                  </a:cubicBezTo>
                  <a:lnTo>
                    <a:pt x="2703" y="5811"/>
                  </a:lnTo>
                  <a:close/>
                  <a:moveTo>
                    <a:pt x="2249" y="5811"/>
                  </a:moveTo>
                  <a:cubicBezTo>
                    <a:pt x="2268" y="5811"/>
                    <a:pt x="2284" y="5827"/>
                    <a:pt x="2284" y="5862"/>
                  </a:cubicBezTo>
                  <a:lnTo>
                    <a:pt x="2268" y="5862"/>
                  </a:lnTo>
                  <a:cubicBezTo>
                    <a:pt x="2249" y="5862"/>
                    <a:pt x="2233" y="5846"/>
                    <a:pt x="2233" y="5827"/>
                  </a:cubicBezTo>
                  <a:cubicBezTo>
                    <a:pt x="2233" y="5811"/>
                    <a:pt x="2249" y="5811"/>
                    <a:pt x="2249" y="5811"/>
                  </a:cubicBezTo>
                  <a:close/>
                  <a:moveTo>
                    <a:pt x="2105" y="5846"/>
                  </a:moveTo>
                  <a:cubicBezTo>
                    <a:pt x="2074" y="5878"/>
                    <a:pt x="2055" y="5909"/>
                    <a:pt x="2039" y="5909"/>
                  </a:cubicBezTo>
                  <a:cubicBezTo>
                    <a:pt x="2024" y="5909"/>
                    <a:pt x="2008" y="5893"/>
                    <a:pt x="1993" y="5878"/>
                  </a:cubicBezTo>
                  <a:cubicBezTo>
                    <a:pt x="2008" y="5846"/>
                    <a:pt x="2024" y="5846"/>
                    <a:pt x="2039" y="5846"/>
                  </a:cubicBezTo>
                  <a:close/>
                  <a:moveTo>
                    <a:pt x="1651" y="1"/>
                  </a:moveTo>
                  <a:cubicBezTo>
                    <a:pt x="761" y="1"/>
                    <a:pt x="0" y="1151"/>
                    <a:pt x="373" y="2397"/>
                  </a:cubicBezTo>
                  <a:cubicBezTo>
                    <a:pt x="389" y="2366"/>
                    <a:pt x="389" y="2331"/>
                    <a:pt x="423" y="2269"/>
                  </a:cubicBezTo>
                  <a:lnTo>
                    <a:pt x="455" y="2269"/>
                  </a:lnTo>
                  <a:cubicBezTo>
                    <a:pt x="598" y="2269"/>
                    <a:pt x="695" y="2075"/>
                    <a:pt x="827" y="2075"/>
                  </a:cubicBezTo>
                  <a:cubicBezTo>
                    <a:pt x="843" y="2091"/>
                    <a:pt x="859" y="2091"/>
                    <a:pt x="874" y="2091"/>
                  </a:cubicBezTo>
                  <a:cubicBezTo>
                    <a:pt x="925" y="2091"/>
                    <a:pt x="956" y="2059"/>
                    <a:pt x="971" y="2040"/>
                  </a:cubicBezTo>
                  <a:cubicBezTo>
                    <a:pt x="1006" y="2009"/>
                    <a:pt x="1037" y="1993"/>
                    <a:pt x="1068" y="1993"/>
                  </a:cubicBezTo>
                  <a:lnTo>
                    <a:pt x="1084" y="1993"/>
                  </a:lnTo>
                  <a:cubicBezTo>
                    <a:pt x="1119" y="2024"/>
                    <a:pt x="1165" y="2040"/>
                    <a:pt x="1200" y="2075"/>
                  </a:cubicBezTo>
                  <a:cubicBezTo>
                    <a:pt x="1247" y="2059"/>
                    <a:pt x="1278" y="2040"/>
                    <a:pt x="1313" y="2024"/>
                  </a:cubicBezTo>
                  <a:lnTo>
                    <a:pt x="1313" y="2024"/>
                  </a:lnTo>
                  <a:cubicBezTo>
                    <a:pt x="1492" y="2300"/>
                    <a:pt x="1200" y="2510"/>
                    <a:pt x="1231" y="2786"/>
                  </a:cubicBezTo>
                  <a:cubicBezTo>
                    <a:pt x="1231" y="2898"/>
                    <a:pt x="1231" y="2898"/>
                    <a:pt x="1084" y="2933"/>
                  </a:cubicBezTo>
                  <a:cubicBezTo>
                    <a:pt x="1037" y="2914"/>
                    <a:pt x="1022" y="2852"/>
                    <a:pt x="956" y="2852"/>
                  </a:cubicBezTo>
                  <a:lnTo>
                    <a:pt x="925" y="2852"/>
                  </a:lnTo>
                  <a:cubicBezTo>
                    <a:pt x="940" y="2996"/>
                    <a:pt x="777" y="3093"/>
                    <a:pt x="761" y="3256"/>
                  </a:cubicBezTo>
                  <a:cubicBezTo>
                    <a:pt x="827" y="3240"/>
                    <a:pt x="890" y="3240"/>
                    <a:pt x="956" y="3240"/>
                  </a:cubicBezTo>
                  <a:cubicBezTo>
                    <a:pt x="940" y="3159"/>
                    <a:pt x="890" y="3093"/>
                    <a:pt x="987" y="3062"/>
                  </a:cubicBezTo>
                  <a:cubicBezTo>
                    <a:pt x="987" y="3046"/>
                    <a:pt x="971" y="3030"/>
                    <a:pt x="971" y="3011"/>
                  </a:cubicBezTo>
                  <a:lnTo>
                    <a:pt x="971" y="3011"/>
                  </a:lnTo>
                  <a:cubicBezTo>
                    <a:pt x="1006" y="3046"/>
                    <a:pt x="1006" y="3108"/>
                    <a:pt x="1053" y="3159"/>
                  </a:cubicBezTo>
                  <a:cubicBezTo>
                    <a:pt x="1084" y="3128"/>
                    <a:pt x="1119" y="3108"/>
                    <a:pt x="1150" y="3093"/>
                  </a:cubicBezTo>
                  <a:cubicBezTo>
                    <a:pt x="1247" y="3174"/>
                    <a:pt x="1231" y="3271"/>
                    <a:pt x="1216" y="3419"/>
                  </a:cubicBezTo>
                  <a:cubicBezTo>
                    <a:pt x="1165" y="3384"/>
                    <a:pt x="1134" y="3368"/>
                    <a:pt x="1103" y="3353"/>
                  </a:cubicBezTo>
                  <a:cubicBezTo>
                    <a:pt x="1068" y="3481"/>
                    <a:pt x="987" y="3563"/>
                    <a:pt x="874" y="3613"/>
                  </a:cubicBezTo>
                  <a:lnTo>
                    <a:pt x="874" y="3629"/>
                  </a:lnTo>
                  <a:cubicBezTo>
                    <a:pt x="1037" y="3629"/>
                    <a:pt x="1006" y="3691"/>
                    <a:pt x="1022" y="3823"/>
                  </a:cubicBezTo>
                  <a:cubicBezTo>
                    <a:pt x="1344" y="4114"/>
                    <a:pt x="1103" y="4662"/>
                    <a:pt x="1247" y="5050"/>
                  </a:cubicBezTo>
                  <a:cubicBezTo>
                    <a:pt x="1297" y="5229"/>
                    <a:pt x="1344" y="5408"/>
                    <a:pt x="1247" y="5586"/>
                  </a:cubicBezTo>
                  <a:cubicBezTo>
                    <a:pt x="1200" y="5780"/>
                    <a:pt x="1297" y="5827"/>
                    <a:pt x="1410" y="5827"/>
                  </a:cubicBezTo>
                  <a:cubicBezTo>
                    <a:pt x="1523" y="5827"/>
                    <a:pt x="1635" y="5796"/>
                    <a:pt x="1732" y="5780"/>
                  </a:cubicBezTo>
                  <a:cubicBezTo>
                    <a:pt x="1764" y="5846"/>
                    <a:pt x="1798" y="5893"/>
                    <a:pt x="1830" y="5959"/>
                  </a:cubicBezTo>
                  <a:cubicBezTo>
                    <a:pt x="1783" y="6021"/>
                    <a:pt x="1748" y="6072"/>
                    <a:pt x="1717" y="6118"/>
                  </a:cubicBezTo>
                  <a:cubicBezTo>
                    <a:pt x="1569" y="6184"/>
                    <a:pt x="1426" y="6138"/>
                    <a:pt x="1375" y="6297"/>
                  </a:cubicBezTo>
                  <a:lnTo>
                    <a:pt x="1554" y="6297"/>
                  </a:lnTo>
                  <a:cubicBezTo>
                    <a:pt x="1958" y="6297"/>
                    <a:pt x="2331" y="6250"/>
                    <a:pt x="2719" y="6184"/>
                  </a:cubicBezTo>
                  <a:cubicBezTo>
                    <a:pt x="2867" y="6056"/>
                    <a:pt x="3045" y="6138"/>
                    <a:pt x="3189" y="6041"/>
                  </a:cubicBezTo>
                  <a:cubicBezTo>
                    <a:pt x="3158" y="5959"/>
                    <a:pt x="3123" y="5878"/>
                    <a:pt x="3092" y="5796"/>
                  </a:cubicBezTo>
                  <a:cubicBezTo>
                    <a:pt x="3935" y="5617"/>
                    <a:pt x="3414" y="1636"/>
                    <a:pt x="3010" y="1053"/>
                  </a:cubicBezTo>
                  <a:cubicBezTo>
                    <a:pt x="2606" y="312"/>
                    <a:pt x="2105" y="1"/>
                    <a:pt x="16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3"/>
            <p:cNvSpPr/>
            <p:nvPr/>
          </p:nvSpPr>
          <p:spPr>
            <a:xfrm>
              <a:off x="4542625" y="4997750"/>
              <a:ext cx="129450" cy="126650"/>
            </a:xfrm>
            <a:custGeom>
              <a:avLst/>
              <a:gdLst/>
              <a:ahLst/>
              <a:cxnLst/>
              <a:rect l="l" t="t" r="r" b="b"/>
              <a:pathLst>
                <a:path w="5178" h="5066" extrusionOk="0">
                  <a:moveTo>
                    <a:pt x="762" y="180"/>
                  </a:moveTo>
                  <a:lnTo>
                    <a:pt x="777" y="195"/>
                  </a:lnTo>
                  <a:lnTo>
                    <a:pt x="762" y="195"/>
                  </a:lnTo>
                  <a:lnTo>
                    <a:pt x="762" y="180"/>
                  </a:lnTo>
                  <a:close/>
                  <a:moveTo>
                    <a:pt x="874" y="195"/>
                  </a:moveTo>
                  <a:lnTo>
                    <a:pt x="874" y="211"/>
                  </a:lnTo>
                  <a:lnTo>
                    <a:pt x="859" y="226"/>
                  </a:lnTo>
                  <a:cubicBezTo>
                    <a:pt x="859" y="226"/>
                    <a:pt x="874" y="211"/>
                    <a:pt x="874" y="195"/>
                  </a:cubicBezTo>
                  <a:close/>
                  <a:moveTo>
                    <a:pt x="1263" y="743"/>
                  </a:moveTo>
                  <a:cubicBezTo>
                    <a:pt x="1441" y="743"/>
                    <a:pt x="1294" y="1116"/>
                    <a:pt x="1115" y="1166"/>
                  </a:cubicBezTo>
                  <a:cubicBezTo>
                    <a:pt x="1002" y="1019"/>
                    <a:pt x="1150" y="890"/>
                    <a:pt x="1197" y="743"/>
                  </a:cubicBezTo>
                  <a:close/>
                  <a:moveTo>
                    <a:pt x="1488" y="1151"/>
                  </a:moveTo>
                  <a:cubicBezTo>
                    <a:pt x="1504" y="1166"/>
                    <a:pt x="1523" y="1182"/>
                    <a:pt x="1554" y="1182"/>
                  </a:cubicBezTo>
                  <a:cubicBezTo>
                    <a:pt x="1538" y="1197"/>
                    <a:pt x="1523" y="1213"/>
                    <a:pt x="1523" y="1228"/>
                  </a:cubicBezTo>
                  <a:cubicBezTo>
                    <a:pt x="1488" y="1213"/>
                    <a:pt x="1457" y="1197"/>
                    <a:pt x="1488" y="1151"/>
                  </a:cubicBezTo>
                  <a:close/>
                  <a:moveTo>
                    <a:pt x="2525" y="1489"/>
                  </a:moveTo>
                  <a:cubicBezTo>
                    <a:pt x="2541" y="1489"/>
                    <a:pt x="2541" y="1504"/>
                    <a:pt x="2556" y="1520"/>
                  </a:cubicBezTo>
                  <a:cubicBezTo>
                    <a:pt x="2541" y="1520"/>
                    <a:pt x="2525" y="1539"/>
                    <a:pt x="2525" y="1539"/>
                  </a:cubicBezTo>
                  <a:cubicBezTo>
                    <a:pt x="2510" y="1539"/>
                    <a:pt x="2510" y="1520"/>
                    <a:pt x="2494" y="1504"/>
                  </a:cubicBezTo>
                  <a:cubicBezTo>
                    <a:pt x="2510" y="1504"/>
                    <a:pt x="2525" y="1489"/>
                    <a:pt x="2525" y="1489"/>
                  </a:cubicBezTo>
                  <a:close/>
                  <a:moveTo>
                    <a:pt x="2331" y="1489"/>
                  </a:moveTo>
                  <a:cubicBezTo>
                    <a:pt x="2346" y="1489"/>
                    <a:pt x="2377" y="1504"/>
                    <a:pt x="2397" y="1539"/>
                  </a:cubicBezTo>
                  <a:cubicBezTo>
                    <a:pt x="2377" y="1555"/>
                    <a:pt x="2362" y="1555"/>
                    <a:pt x="2346" y="1570"/>
                  </a:cubicBezTo>
                  <a:cubicBezTo>
                    <a:pt x="2315" y="1520"/>
                    <a:pt x="2315" y="1489"/>
                    <a:pt x="2331" y="1489"/>
                  </a:cubicBezTo>
                  <a:close/>
                  <a:moveTo>
                    <a:pt x="2040" y="3252"/>
                  </a:moveTo>
                  <a:cubicBezTo>
                    <a:pt x="2249" y="3318"/>
                    <a:pt x="2428" y="3349"/>
                    <a:pt x="2607" y="3400"/>
                  </a:cubicBezTo>
                  <a:cubicBezTo>
                    <a:pt x="2653" y="3578"/>
                    <a:pt x="2653" y="3578"/>
                    <a:pt x="2556" y="3803"/>
                  </a:cubicBezTo>
                  <a:lnTo>
                    <a:pt x="2428" y="3803"/>
                  </a:lnTo>
                  <a:cubicBezTo>
                    <a:pt x="2300" y="3803"/>
                    <a:pt x="2203" y="3772"/>
                    <a:pt x="2280" y="3578"/>
                  </a:cubicBezTo>
                  <a:cubicBezTo>
                    <a:pt x="2183" y="3578"/>
                    <a:pt x="2218" y="3675"/>
                    <a:pt x="2168" y="3691"/>
                  </a:cubicBezTo>
                  <a:cubicBezTo>
                    <a:pt x="2040" y="3640"/>
                    <a:pt x="2218" y="3462"/>
                    <a:pt x="2008" y="3446"/>
                  </a:cubicBezTo>
                  <a:cubicBezTo>
                    <a:pt x="2024" y="3384"/>
                    <a:pt x="2040" y="3333"/>
                    <a:pt x="2040" y="3252"/>
                  </a:cubicBezTo>
                  <a:close/>
                  <a:moveTo>
                    <a:pt x="2688" y="3737"/>
                  </a:moveTo>
                  <a:cubicBezTo>
                    <a:pt x="2735" y="3737"/>
                    <a:pt x="2735" y="3753"/>
                    <a:pt x="2719" y="3803"/>
                  </a:cubicBezTo>
                  <a:cubicBezTo>
                    <a:pt x="2688" y="3788"/>
                    <a:pt x="2669" y="3772"/>
                    <a:pt x="2688" y="3737"/>
                  </a:cubicBezTo>
                  <a:close/>
                  <a:moveTo>
                    <a:pt x="2995" y="3998"/>
                  </a:moveTo>
                  <a:cubicBezTo>
                    <a:pt x="2995" y="3998"/>
                    <a:pt x="3011" y="3998"/>
                    <a:pt x="3011" y="4013"/>
                  </a:cubicBezTo>
                  <a:lnTo>
                    <a:pt x="2995" y="4013"/>
                  </a:lnTo>
                  <a:lnTo>
                    <a:pt x="2979" y="3998"/>
                  </a:lnTo>
                  <a:close/>
                  <a:moveTo>
                    <a:pt x="3803" y="4289"/>
                  </a:moveTo>
                  <a:cubicBezTo>
                    <a:pt x="3818" y="4289"/>
                    <a:pt x="3834" y="4305"/>
                    <a:pt x="3853" y="4305"/>
                  </a:cubicBezTo>
                  <a:cubicBezTo>
                    <a:pt x="3884" y="4402"/>
                    <a:pt x="3772" y="4433"/>
                    <a:pt x="3675" y="4433"/>
                  </a:cubicBezTo>
                  <a:lnTo>
                    <a:pt x="3640" y="4433"/>
                  </a:lnTo>
                  <a:cubicBezTo>
                    <a:pt x="3659" y="4355"/>
                    <a:pt x="3721" y="4289"/>
                    <a:pt x="3803" y="4289"/>
                  </a:cubicBezTo>
                  <a:close/>
                  <a:moveTo>
                    <a:pt x="3205" y="4483"/>
                  </a:moveTo>
                  <a:lnTo>
                    <a:pt x="3220" y="4499"/>
                  </a:lnTo>
                  <a:lnTo>
                    <a:pt x="3205" y="4499"/>
                  </a:lnTo>
                  <a:lnTo>
                    <a:pt x="3205" y="4483"/>
                  </a:lnTo>
                  <a:close/>
                  <a:moveTo>
                    <a:pt x="3092" y="4596"/>
                  </a:moveTo>
                  <a:cubicBezTo>
                    <a:pt x="3108" y="4596"/>
                    <a:pt x="3123" y="4611"/>
                    <a:pt x="3139" y="4611"/>
                  </a:cubicBezTo>
                  <a:cubicBezTo>
                    <a:pt x="3123" y="4646"/>
                    <a:pt x="3108" y="4662"/>
                    <a:pt x="3092" y="4662"/>
                  </a:cubicBezTo>
                  <a:cubicBezTo>
                    <a:pt x="3077" y="4662"/>
                    <a:pt x="3057" y="4627"/>
                    <a:pt x="3092" y="4596"/>
                  </a:cubicBezTo>
                  <a:close/>
                  <a:moveTo>
                    <a:pt x="533" y="1"/>
                  </a:moveTo>
                  <a:cubicBezTo>
                    <a:pt x="389" y="1"/>
                    <a:pt x="241" y="63"/>
                    <a:pt x="129" y="226"/>
                  </a:cubicBezTo>
                  <a:cubicBezTo>
                    <a:pt x="226" y="374"/>
                    <a:pt x="97" y="486"/>
                    <a:pt x="97" y="615"/>
                  </a:cubicBezTo>
                  <a:cubicBezTo>
                    <a:pt x="164" y="743"/>
                    <a:pt x="0" y="762"/>
                    <a:pt x="16" y="890"/>
                  </a:cubicBezTo>
                  <a:cubicBezTo>
                    <a:pt x="307" y="1423"/>
                    <a:pt x="680" y="1943"/>
                    <a:pt x="971" y="2444"/>
                  </a:cubicBezTo>
                  <a:cubicBezTo>
                    <a:pt x="1247" y="2638"/>
                    <a:pt x="1441" y="2976"/>
                    <a:pt x="1523" y="3302"/>
                  </a:cubicBezTo>
                  <a:cubicBezTo>
                    <a:pt x="1861" y="3947"/>
                    <a:pt x="2428" y="4417"/>
                    <a:pt x="3057" y="4774"/>
                  </a:cubicBezTo>
                  <a:cubicBezTo>
                    <a:pt x="3139" y="4759"/>
                    <a:pt x="3220" y="4693"/>
                    <a:pt x="3302" y="4693"/>
                  </a:cubicBezTo>
                  <a:cubicBezTo>
                    <a:pt x="3333" y="4693"/>
                    <a:pt x="3383" y="4708"/>
                    <a:pt x="3414" y="4724"/>
                  </a:cubicBezTo>
                  <a:cubicBezTo>
                    <a:pt x="3317" y="4984"/>
                    <a:pt x="3333" y="5066"/>
                    <a:pt x="3383" y="5066"/>
                  </a:cubicBezTo>
                  <a:cubicBezTo>
                    <a:pt x="3481" y="5066"/>
                    <a:pt x="3721" y="4806"/>
                    <a:pt x="3884" y="4724"/>
                  </a:cubicBezTo>
                  <a:cubicBezTo>
                    <a:pt x="3982" y="4790"/>
                    <a:pt x="4048" y="4872"/>
                    <a:pt x="4063" y="5000"/>
                  </a:cubicBezTo>
                  <a:lnTo>
                    <a:pt x="4160" y="5000"/>
                  </a:lnTo>
                  <a:cubicBezTo>
                    <a:pt x="4370" y="5000"/>
                    <a:pt x="4580" y="4872"/>
                    <a:pt x="4595" y="4646"/>
                  </a:cubicBezTo>
                  <a:cubicBezTo>
                    <a:pt x="4708" y="4724"/>
                    <a:pt x="4774" y="4790"/>
                    <a:pt x="4922" y="4790"/>
                  </a:cubicBezTo>
                  <a:lnTo>
                    <a:pt x="4937" y="4790"/>
                  </a:lnTo>
                  <a:cubicBezTo>
                    <a:pt x="4855" y="4627"/>
                    <a:pt x="4855" y="4627"/>
                    <a:pt x="4855" y="4355"/>
                  </a:cubicBezTo>
                  <a:cubicBezTo>
                    <a:pt x="5065" y="4238"/>
                    <a:pt x="5178" y="3932"/>
                    <a:pt x="4922" y="3803"/>
                  </a:cubicBezTo>
                  <a:cubicBezTo>
                    <a:pt x="4743" y="3528"/>
                    <a:pt x="4677" y="3221"/>
                    <a:pt x="4370" y="2996"/>
                  </a:cubicBezTo>
                  <a:cubicBezTo>
                    <a:pt x="4386" y="2945"/>
                    <a:pt x="4401" y="2898"/>
                    <a:pt x="4401" y="2848"/>
                  </a:cubicBezTo>
                  <a:cubicBezTo>
                    <a:pt x="4386" y="2848"/>
                    <a:pt x="4370" y="2864"/>
                    <a:pt x="4354" y="2864"/>
                  </a:cubicBezTo>
                  <a:cubicBezTo>
                    <a:pt x="4176" y="2864"/>
                    <a:pt x="4242" y="2669"/>
                    <a:pt x="4257" y="2541"/>
                  </a:cubicBezTo>
                  <a:cubicBezTo>
                    <a:pt x="4319" y="2331"/>
                    <a:pt x="4145" y="2250"/>
                    <a:pt x="4013" y="2137"/>
                  </a:cubicBezTo>
                  <a:cubicBezTo>
                    <a:pt x="3853" y="2005"/>
                    <a:pt x="3772" y="1795"/>
                    <a:pt x="3562" y="1780"/>
                  </a:cubicBezTo>
                  <a:cubicBezTo>
                    <a:pt x="3430" y="1473"/>
                    <a:pt x="3251" y="1166"/>
                    <a:pt x="2960" y="956"/>
                  </a:cubicBezTo>
                  <a:cubicBezTo>
                    <a:pt x="2816" y="778"/>
                    <a:pt x="2607" y="762"/>
                    <a:pt x="2412" y="615"/>
                  </a:cubicBezTo>
                  <a:cubicBezTo>
                    <a:pt x="2280" y="727"/>
                    <a:pt x="2183" y="1228"/>
                    <a:pt x="2086" y="1228"/>
                  </a:cubicBezTo>
                  <a:cubicBezTo>
                    <a:pt x="2055" y="1228"/>
                    <a:pt x="2008" y="1182"/>
                    <a:pt x="1974" y="1054"/>
                  </a:cubicBezTo>
                  <a:cubicBezTo>
                    <a:pt x="1927" y="793"/>
                    <a:pt x="1570" y="824"/>
                    <a:pt x="1554" y="518"/>
                  </a:cubicBezTo>
                  <a:cubicBezTo>
                    <a:pt x="1457" y="599"/>
                    <a:pt x="1406" y="630"/>
                    <a:pt x="1360" y="630"/>
                  </a:cubicBezTo>
                  <a:cubicBezTo>
                    <a:pt x="1309" y="630"/>
                    <a:pt x="1294" y="584"/>
                    <a:pt x="1247" y="471"/>
                  </a:cubicBezTo>
                  <a:cubicBezTo>
                    <a:pt x="1523" y="354"/>
                    <a:pt x="1309" y="32"/>
                    <a:pt x="1115" y="16"/>
                  </a:cubicBezTo>
                  <a:cubicBezTo>
                    <a:pt x="1053" y="48"/>
                    <a:pt x="1002" y="83"/>
                    <a:pt x="971" y="98"/>
                  </a:cubicBezTo>
                  <a:cubicBezTo>
                    <a:pt x="808" y="48"/>
                    <a:pt x="665" y="1"/>
                    <a:pt x="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3"/>
            <p:cNvSpPr/>
            <p:nvPr/>
          </p:nvSpPr>
          <p:spPr>
            <a:xfrm>
              <a:off x="5515300" y="4638100"/>
              <a:ext cx="92275" cy="147225"/>
            </a:xfrm>
            <a:custGeom>
              <a:avLst/>
              <a:gdLst/>
              <a:ahLst/>
              <a:cxnLst/>
              <a:rect l="l" t="t" r="r" b="b"/>
              <a:pathLst>
                <a:path w="3691" h="5889" extrusionOk="0">
                  <a:moveTo>
                    <a:pt x="1779" y="548"/>
                  </a:moveTo>
                  <a:cubicBezTo>
                    <a:pt x="1892" y="548"/>
                    <a:pt x="1892" y="564"/>
                    <a:pt x="2055" y="645"/>
                  </a:cubicBezTo>
                  <a:cubicBezTo>
                    <a:pt x="1989" y="661"/>
                    <a:pt x="1923" y="680"/>
                    <a:pt x="1876" y="680"/>
                  </a:cubicBezTo>
                  <a:cubicBezTo>
                    <a:pt x="1826" y="680"/>
                    <a:pt x="1779" y="645"/>
                    <a:pt x="1779" y="548"/>
                  </a:cubicBezTo>
                  <a:close/>
                  <a:moveTo>
                    <a:pt x="1569" y="1667"/>
                  </a:moveTo>
                  <a:lnTo>
                    <a:pt x="1569" y="1667"/>
                  </a:lnTo>
                  <a:cubicBezTo>
                    <a:pt x="1585" y="1713"/>
                    <a:pt x="1569" y="1729"/>
                    <a:pt x="1534" y="1729"/>
                  </a:cubicBezTo>
                  <a:cubicBezTo>
                    <a:pt x="1519" y="1698"/>
                    <a:pt x="1534" y="1682"/>
                    <a:pt x="1569" y="1667"/>
                  </a:cubicBezTo>
                  <a:close/>
                  <a:moveTo>
                    <a:pt x="2505" y="2039"/>
                  </a:moveTo>
                  <a:lnTo>
                    <a:pt x="2525" y="2055"/>
                  </a:lnTo>
                  <a:lnTo>
                    <a:pt x="2505" y="2071"/>
                  </a:lnTo>
                  <a:cubicBezTo>
                    <a:pt x="2505" y="2071"/>
                    <a:pt x="2505" y="2055"/>
                    <a:pt x="2490" y="2055"/>
                  </a:cubicBezTo>
                  <a:cubicBezTo>
                    <a:pt x="2505" y="2055"/>
                    <a:pt x="2505" y="2039"/>
                    <a:pt x="2505" y="2039"/>
                  </a:cubicBezTo>
                  <a:close/>
                  <a:moveTo>
                    <a:pt x="2622" y="2393"/>
                  </a:moveTo>
                  <a:lnTo>
                    <a:pt x="2603" y="2408"/>
                  </a:lnTo>
                  <a:lnTo>
                    <a:pt x="2603" y="2393"/>
                  </a:lnTo>
                  <a:close/>
                  <a:moveTo>
                    <a:pt x="2408" y="2603"/>
                  </a:moveTo>
                  <a:lnTo>
                    <a:pt x="2408" y="2638"/>
                  </a:lnTo>
                  <a:lnTo>
                    <a:pt x="2393" y="2638"/>
                  </a:lnTo>
                  <a:lnTo>
                    <a:pt x="2393" y="2622"/>
                  </a:lnTo>
                  <a:lnTo>
                    <a:pt x="2408" y="2603"/>
                  </a:lnTo>
                  <a:close/>
                  <a:moveTo>
                    <a:pt x="742" y="2847"/>
                  </a:moveTo>
                  <a:cubicBezTo>
                    <a:pt x="758" y="2863"/>
                    <a:pt x="758" y="2878"/>
                    <a:pt x="742" y="2894"/>
                  </a:cubicBezTo>
                  <a:lnTo>
                    <a:pt x="742" y="2847"/>
                  </a:lnTo>
                  <a:close/>
                  <a:moveTo>
                    <a:pt x="3251" y="0"/>
                  </a:moveTo>
                  <a:cubicBezTo>
                    <a:pt x="2296" y="0"/>
                    <a:pt x="1130" y="323"/>
                    <a:pt x="742" y="1325"/>
                  </a:cubicBezTo>
                  <a:cubicBezTo>
                    <a:pt x="466" y="1907"/>
                    <a:pt x="0" y="2913"/>
                    <a:pt x="486" y="3446"/>
                  </a:cubicBezTo>
                  <a:cubicBezTo>
                    <a:pt x="420" y="3655"/>
                    <a:pt x="369" y="3803"/>
                    <a:pt x="354" y="4013"/>
                  </a:cubicBezTo>
                  <a:cubicBezTo>
                    <a:pt x="435" y="4028"/>
                    <a:pt x="501" y="4044"/>
                    <a:pt x="563" y="4044"/>
                  </a:cubicBezTo>
                  <a:cubicBezTo>
                    <a:pt x="583" y="3884"/>
                    <a:pt x="486" y="3690"/>
                    <a:pt x="614" y="3543"/>
                  </a:cubicBezTo>
                  <a:cubicBezTo>
                    <a:pt x="695" y="3414"/>
                    <a:pt x="661" y="3236"/>
                    <a:pt x="824" y="3236"/>
                  </a:cubicBezTo>
                  <a:cubicBezTo>
                    <a:pt x="855" y="3236"/>
                    <a:pt x="890" y="3236"/>
                    <a:pt x="921" y="3251"/>
                  </a:cubicBezTo>
                  <a:cubicBezTo>
                    <a:pt x="921" y="3364"/>
                    <a:pt x="936" y="3461"/>
                    <a:pt x="936" y="3574"/>
                  </a:cubicBezTo>
                  <a:cubicBezTo>
                    <a:pt x="1002" y="3527"/>
                    <a:pt x="1049" y="3496"/>
                    <a:pt x="1099" y="3446"/>
                  </a:cubicBezTo>
                  <a:cubicBezTo>
                    <a:pt x="1197" y="3947"/>
                    <a:pt x="1616" y="4611"/>
                    <a:pt x="1165" y="5015"/>
                  </a:cubicBezTo>
                  <a:cubicBezTo>
                    <a:pt x="1099" y="4999"/>
                    <a:pt x="1018" y="4918"/>
                    <a:pt x="952" y="4918"/>
                  </a:cubicBezTo>
                  <a:cubicBezTo>
                    <a:pt x="936" y="4918"/>
                    <a:pt x="921" y="4918"/>
                    <a:pt x="905" y="4953"/>
                  </a:cubicBezTo>
                  <a:cubicBezTo>
                    <a:pt x="987" y="5015"/>
                    <a:pt x="936" y="5081"/>
                    <a:pt x="971" y="5162"/>
                  </a:cubicBezTo>
                  <a:cubicBezTo>
                    <a:pt x="1018" y="5127"/>
                    <a:pt x="1068" y="5127"/>
                    <a:pt x="1115" y="5127"/>
                  </a:cubicBezTo>
                  <a:cubicBezTo>
                    <a:pt x="1165" y="5127"/>
                    <a:pt x="1228" y="5147"/>
                    <a:pt x="1294" y="5178"/>
                  </a:cubicBezTo>
                  <a:cubicBezTo>
                    <a:pt x="1243" y="5322"/>
                    <a:pt x="1309" y="5500"/>
                    <a:pt x="1115" y="5582"/>
                  </a:cubicBezTo>
                  <a:cubicBezTo>
                    <a:pt x="1181" y="5694"/>
                    <a:pt x="1228" y="5791"/>
                    <a:pt x="1294" y="5889"/>
                  </a:cubicBezTo>
                  <a:cubicBezTo>
                    <a:pt x="1826" y="5842"/>
                    <a:pt x="1779" y="4611"/>
                    <a:pt x="2070" y="4176"/>
                  </a:cubicBezTo>
                  <a:cubicBezTo>
                    <a:pt x="2296" y="4125"/>
                    <a:pt x="2199" y="3947"/>
                    <a:pt x="2265" y="3803"/>
                  </a:cubicBezTo>
                  <a:cubicBezTo>
                    <a:pt x="2362" y="3430"/>
                    <a:pt x="2622" y="3154"/>
                    <a:pt x="2719" y="2797"/>
                  </a:cubicBezTo>
                  <a:cubicBezTo>
                    <a:pt x="2653" y="2622"/>
                    <a:pt x="2863" y="2506"/>
                    <a:pt x="2832" y="2311"/>
                  </a:cubicBezTo>
                  <a:cubicBezTo>
                    <a:pt x="2797" y="2183"/>
                    <a:pt x="2960" y="2117"/>
                    <a:pt x="3057" y="2071"/>
                  </a:cubicBezTo>
                  <a:cubicBezTo>
                    <a:pt x="3267" y="1472"/>
                    <a:pt x="3690" y="936"/>
                    <a:pt x="3476" y="272"/>
                  </a:cubicBezTo>
                  <a:lnTo>
                    <a:pt x="3414" y="272"/>
                  </a:lnTo>
                  <a:cubicBezTo>
                    <a:pt x="3348" y="272"/>
                    <a:pt x="3302" y="307"/>
                    <a:pt x="3251" y="338"/>
                  </a:cubicBezTo>
                  <a:cubicBezTo>
                    <a:pt x="3205" y="389"/>
                    <a:pt x="3154" y="420"/>
                    <a:pt x="3107" y="420"/>
                  </a:cubicBezTo>
                  <a:cubicBezTo>
                    <a:pt x="3073" y="420"/>
                    <a:pt x="3026" y="404"/>
                    <a:pt x="2991" y="354"/>
                  </a:cubicBezTo>
                  <a:cubicBezTo>
                    <a:pt x="3041" y="175"/>
                    <a:pt x="3236" y="195"/>
                    <a:pt x="3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3"/>
            <p:cNvSpPr/>
            <p:nvPr/>
          </p:nvSpPr>
          <p:spPr>
            <a:xfrm>
              <a:off x="5279325" y="4698775"/>
              <a:ext cx="67625" cy="84525"/>
            </a:xfrm>
            <a:custGeom>
              <a:avLst/>
              <a:gdLst/>
              <a:ahLst/>
              <a:cxnLst/>
              <a:rect l="l" t="t" r="r" b="b"/>
              <a:pathLst>
                <a:path w="2705" h="3381" extrusionOk="0">
                  <a:moveTo>
                    <a:pt x="2040" y="890"/>
                  </a:moveTo>
                  <a:lnTo>
                    <a:pt x="2040" y="890"/>
                  </a:lnTo>
                  <a:cubicBezTo>
                    <a:pt x="2122" y="972"/>
                    <a:pt x="2172" y="1100"/>
                    <a:pt x="2025" y="1131"/>
                  </a:cubicBezTo>
                  <a:cubicBezTo>
                    <a:pt x="1978" y="1069"/>
                    <a:pt x="1962" y="987"/>
                    <a:pt x="2040" y="890"/>
                  </a:cubicBezTo>
                  <a:close/>
                  <a:moveTo>
                    <a:pt x="991" y="1"/>
                  </a:moveTo>
                  <a:cubicBezTo>
                    <a:pt x="700" y="63"/>
                    <a:pt x="665" y="308"/>
                    <a:pt x="875" y="486"/>
                  </a:cubicBezTo>
                  <a:lnTo>
                    <a:pt x="844" y="486"/>
                  </a:lnTo>
                  <a:cubicBezTo>
                    <a:pt x="1" y="486"/>
                    <a:pt x="164" y="2265"/>
                    <a:pt x="584" y="2638"/>
                  </a:cubicBezTo>
                  <a:cubicBezTo>
                    <a:pt x="634" y="2623"/>
                    <a:pt x="681" y="2623"/>
                    <a:pt x="731" y="2623"/>
                  </a:cubicBezTo>
                  <a:cubicBezTo>
                    <a:pt x="894" y="2623"/>
                    <a:pt x="991" y="2735"/>
                    <a:pt x="1166" y="2797"/>
                  </a:cubicBezTo>
                  <a:cubicBezTo>
                    <a:pt x="1457" y="2879"/>
                    <a:pt x="1477" y="3155"/>
                    <a:pt x="1636" y="3380"/>
                  </a:cubicBezTo>
                  <a:cubicBezTo>
                    <a:pt x="1978" y="2623"/>
                    <a:pt x="2285" y="1908"/>
                    <a:pt x="2592" y="1131"/>
                  </a:cubicBezTo>
                  <a:cubicBezTo>
                    <a:pt x="2526" y="1100"/>
                    <a:pt x="2448" y="1050"/>
                    <a:pt x="2382" y="1019"/>
                  </a:cubicBezTo>
                  <a:cubicBezTo>
                    <a:pt x="2448" y="793"/>
                    <a:pt x="2545" y="646"/>
                    <a:pt x="2704" y="467"/>
                  </a:cubicBezTo>
                  <a:cubicBezTo>
                    <a:pt x="2366" y="195"/>
                    <a:pt x="1865" y="370"/>
                    <a:pt x="1508" y="145"/>
                  </a:cubicBezTo>
                  <a:cubicBezTo>
                    <a:pt x="1411" y="176"/>
                    <a:pt x="1360" y="195"/>
                    <a:pt x="1314" y="195"/>
                  </a:cubicBezTo>
                  <a:cubicBezTo>
                    <a:pt x="1248" y="195"/>
                    <a:pt x="1201" y="195"/>
                    <a:pt x="1088" y="160"/>
                  </a:cubicBezTo>
                  <a:cubicBezTo>
                    <a:pt x="1053" y="114"/>
                    <a:pt x="1022" y="47"/>
                    <a:pt x="9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3"/>
            <p:cNvSpPr/>
            <p:nvPr/>
          </p:nvSpPr>
          <p:spPr>
            <a:xfrm>
              <a:off x="5452950" y="4803950"/>
              <a:ext cx="70050" cy="101975"/>
            </a:xfrm>
            <a:custGeom>
              <a:avLst/>
              <a:gdLst/>
              <a:ahLst/>
              <a:cxnLst/>
              <a:rect l="l" t="t" r="r" b="b"/>
              <a:pathLst>
                <a:path w="2802" h="4079" extrusionOk="0">
                  <a:moveTo>
                    <a:pt x="2071" y="435"/>
                  </a:moveTo>
                  <a:cubicBezTo>
                    <a:pt x="2086" y="435"/>
                    <a:pt x="2086" y="455"/>
                    <a:pt x="2106" y="470"/>
                  </a:cubicBezTo>
                  <a:cubicBezTo>
                    <a:pt x="2086" y="486"/>
                    <a:pt x="2086" y="486"/>
                    <a:pt x="2071" y="486"/>
                  </a:cubicBezTo>
                  <a:cubicBezTo>
                    <a:pt x="2055" y="486"/>
                    <a:pt x="2055" y="470"/>
                    <a:pt x="2040" y="455"/>
                  </a:cubicBezTo>
                  <a:cubicBezTo>
                    <a:pt x="2055" y="435"/>
                    <a:pt x="2071" y="435"/>
                    <a:pt x="2071" y="435"/>
                  </a:cubicBezTo>
                  <a:close/>
                  <a:moveTo>
                    <a:pt x="1989" y="583"/>
                  </a:moveTo>
                  <a:cubicBezTo>
                    <a:pt x="1989" y="583"/>
                    <a:pt x="2009" y="598"/>
                    <a:pt x="1989" y="598"/>
                  </a:cubicBezTo>
                  <a:lnTo>
                    <a:pt x="1974" y="598"/>
                  </a:lnTo>
                  <a:cubicBezTo>
                    <a:pt x="1974" y="583"/>
                    <a:pt x="1989" y="583"/>
                    <a:pt x="1989" y="583"/>
                  </a:cubicBezTo>
                  <a:close/>
                  <a:moveTo>
                    <a:pt x="2669" y="1360"/>
                  </a:moveTo>
                  <a:cubicBezTo>
                    <a:pt x="2669" y="1391"/>
                    <a:pt x="2688" y="1441"/>
                    <a:pt x="2704" y="1488"/>
                  </a:cubicBezTo>
                  <a:lnTo>
                    <a:pt x="2669" y="1488"/>
                  </a:lnTo>
                  <a:lnTo>
                    <a:pt x="2669" y="1360"/>
                  </a:lnTo>
                  <a:close/>
                  <a:moveTo>
                    <a:pt x="1780" y="1472"/>
                  </a:moveTo>
                  <a:lnTo>
                    <a:pt x="1780" y="1503"/>
                  </a:lnTo>
                  <a:cubicBezTo>
                    <a:pt x="1764" y="1503"/>
                    <a:pt x="1764" y="1488"/>
                    <a:pt x="1764" y="1472"/>
                  </a:cubicBezTo>
                  <a:close/>
                  <a:moveTo>
                    <a:pt x="2121" y="1636"/>
                  </a:moveTo>
                  <a:lnTo>
                    <a:pt x="2121" y="1636"/>
                  </a:lnTo>
                  <a:cubicBezTo>
                    <a:pt x="2152" y="1651"/>
                    <a:pt x="2183" y="1651"/>
                    <a:pt x="2183" y="1698"/>
                  </a:cubicBezTo>
                  <a:lnTo>
                    <a:pt x="2168" y="1698"/>
                  </a:lnTo>
                  <a:cubicBezTo>
                    <a:pt x="2137" y="1698"/>
                    <a:pt x="2121" y="1682"/>
                    <a:pt x="2121" y="1636"/>
                  </a:cubicBezTo>
                  <a:close/>
                  <a:moveTo>
                    <a:pt x="2040" y="1830"/>
                  </a:moveTo>
                  <a:lnTo>
                    <a:pt x="2040" y="1830"/>
                  </a:lnTo>
                  <a:cubicBezTo>
                    <a:pt x="2152" y="1861"/>
                    <a:pt x="2152" y="1861"/>
                    <a:pt x="2121" y="1958"/>
                  </a:cubicBezTo>
                  <a:cubicBezTo>
                    <a:pt x="2055" y="1927"/>
                    <a:pt x="2024" y="1892"/>
                    <a:pt x="2040" y="1830"/>
                  </a:cubicBezTo>
                  <a:close/>
                  <a:moveTo>
                    <a:pt x="2316" y="1927"/>
                  </a:moveTo>
                  <a:lnTo>
                    <a:pt x="2316" y="1927"/>
                  </a:lnTo>
                  <a:cubicBezTo>
                    <a:pt x="2347" y="2086"/>
                    <a:pt x="2281" y="2249"/>
                    <a:pt x="2137" y="2331"/>
                  </a:cubicBezTo>
                  <a:cubicBezTo>
                    <a:pt x="2086" y="2280"/>
                    <a:pt x="2055" y="2234"/>
                    <a:pt x="2086" y="2152"/>
                  </a:cubicBezTo>
                  <a:lnTo>
                    <a:pt x="2086" y="2152"/>
                  </a:lnTo>
                  <a:cubicBezTo>
                    <a:pt x="2055" y="2183"/>
                    <a:pt x="2024" y="2203"/>
                    <a:pt x="1989" y="2234"/>
                  </a:cubicBezTo>
                  <a:cubicBezTo>
                    <a:pt x="1892" y="2203"/>
                    <a:pt x="1795" y="2168"/>
                    <a:pt x="1698" y="2071"/>
                  </a:cubicBezTo>
                  <a:lnTo>
                    <a:pt x="1780" y="2071"/>
                  </a:lnTo>
                  <a:cubicBezTo>
                    <a:pt x="1846" y="2071"/>
                    <a:pt x="1892" y="2086"/>
                    <a:pt x="1958" y="2121"/>
                  </a:cubicBezTo>
                  <a:cubicBezTo>
                    <a:pt x="1989" y="2086"/>
                    <a:pt x="2024" y="2071"/>
                    <a:pt x="2071" y="2039"/>
                  </a:cubicBezTo>
                  <a:cubicBezTo>
                    <a:pt x="2071" y="2086"/>
                    <a:pt x="2086" y="2121"/>
                    <a:pt x="2086" y="2152"/>
                  </a:cubicBezTo>
                  <a:cubicBezTo>
                    <a:pt x="2152" y="2086"/>
                    <a:pt x="2218" y="2024"/>
                    <a:pt x="2316" y="1927"/>
                  </a:cubicBezTo>
                  <a:close/>
                  <a:moveTo>
                    <a:pt x="2137" y="2331"/>
                  </a:moveTo>
                  <a:cubicBezTo>
                    <a:pt x="2137" y="2412"/>
                    <a:pt x="2106" y="2428"/>
                    <a:pt x="2086" y="2428"/>
                  </a:cubicBezTo>
                  <a:cubicBezTo>
                    <a:pt x="2040" y="2428"/>
                    <a:pt x="2024" y="2362"/>
                    <a:pt x="2137" y="2331"/>
                  </a:cubicBezTo>
                  <a:close/>
                  <a:moveTo>
                    <a:pt x="1846" y="2653"/>
                  </a:moveTo>
                  <a:cubicBezTo>
                    <a:pt x="1861" y="2669"/>
                    <a:pt x="1846" y="2669"/>
                    <a:pt x="1846" y="2669"/>
                  </a:cubicBezTo>
                  <a:lnTo>
                    <a:pt x="1830" y="2669"/>
                  </a:lnTo>
                  <a:cubicBezTo>
                    <a:pt x="1830" y="2653"/>
                    <a:pt x="1830" y="2653"/>
                    <a:pt x="1846" y="2653"/>
                  </a:cubicBezTo>
                  <a:close/>
                  <a:moveTo>
                    <a:pt x="2024" y="2688"/>
                  </a:moveTo>
                  <a:lnTo>
                    <a:pt x="2040" y="2704"/>
                  </a:lnTo>
                  <a:cubicBezTo>
                    <a:pt x="2024" y="2704"/>
                    <a:pt x="2024" y="2719"/>
                    <a:pt x="2024" y="2719"/>
                  </a:cubicBezTo>
                  <a:cubicBezTo>
                    <a:pt x="2024" y="2719"/>
                    <a:pt x="2009" y="2719"/>
                    <a:pt x="2009" y="2704"/>
                  </a:cubicBezTo>
                  <a:cubicBezTo>
                    <a:pt x="2009" y="2704"/>
                    <a:pt x="2009" y="2688"/>
                    <a:pt x="2024" y="2688"/>
                  </a:cubicBezTo>
                  <a:close/>
                  <a:moveTo>
                    <a:pt x="533" y="3205"/>
                  </a:moveTo>
                  <a:cubicBezTo>
                    <a:pt x="630" y="3205"/>
                    <a:pt x="665" y="3286"/>
                    <a:pt x="630" y="3414"/>
                  </a:cubicBezTo>
                  <a:cubicBezTo>
                    <a:pt x="583" y="3399"/>
                    <a:pt x="517" y="3383"/>
                    <a:pt x="455" y="3348"/>
                  </a:cubicBezTo>
                  <a:cubicBezTo>
                    <a:pt x="486" y="3302"/>
                    <a:pt x="502" y="3251"/>
                    <a:pt x="517" y="3205"/>
                  </a:cubicBezTo>
                  <a:close/>
                  <a:moveTo>
                    <a:pt x="746" y="3706"/>
                  </a:moveTo>
                  <a:cubicBezTo>
                    <a:pt x="762" y="3706"/>
                    <a:pt x="793" y="3706"/>
                    <a:pt x="824" y="3737"/>
                  </a:cubicBezTo>
                  <a:lnTo>
                    <a:pt x="824" y="3787"/>
                  </a:lnTo>
                  <a:lnTo>
                    <a:pt x="809" y="3787"/>
                  </a:lnTo>
                  <a:cubicBezTo>
                    <a:pt x="746" y="3787"/>
                    <a:pt x="711" y="3756"/>
                    <a:pt x="696" y="3737"/>
                  </a:cubicBezTo>
                  <a:cubicBezTo>
                    <a:pt x="696" y="3721"/>
                    <a:pt x="711" y="3706"/>
                    <a:pt x="746" y="3706"/>
                  </a:cubicBezTo>
                  <a:close/>
                  <a:moveTo>
                    <a:pt x="2265" y="0"/>
                  </a:moveTo>
                  <a:lnTo>
                    <a:pt x="2265" y="144"/>
                  </a:lnTo>
                  <a:lnTo>
                    <a:pt x="2250" y="144"/>
                  </a:lnTo>
                  <a:cubicBezTo>
                    <a:pt x="2137" y="144"/>
                    <a:pt x="2218" y="292"/>
                    <a:pt x="2137" y="323"/>
                  </a:cubicBezTo>
                  <a:cubicBezTo>
                    <a:pt x="2071" y="292"/>
                    <a:pt x="2024" y="276"/>
                    <a:pt x="1989" y="276"/>
                  </a:cubicBezTo>
                  <a:cubicBezTo>
                    <a:pt x="1861" y="276"/>
                    <a:pt x="1830" y="404"/>
                    <a:pt x="1733" y="552"/>
                  </a:cubicBezTo>
                  <a:cubicBezTo>
                    <a:pt x="1651" y="696"/>
                    <a:pt x="1877" y="746"/>
                    <a:pt x="1830" y="890"/>
                  </a:cubicBezTo>
                  <a:lnTo>
                    <a:pt x="1698" y="890"/>
                  </a:lnTo>
                  <a:cubicBezTo>
                    <a:pt x="1570" y="890"/>
                    <a:pt x="1457" y="905"/>
                    <a:pt x="1345" y="940"/>
                  </a:cubicBezTo>
                  <a:cubicBezTo>
                    <a:pt x="1310" y="1115"/>
                    <a:pt x="1181" y="1150"/>
                    <a:pt x="1310" y="1329"/>
                  </a:cubicBezTo>
                  <a:cubicBezTo>
                    <a:pt x="1232" y="1344"/>
                    <a:pt x="1181" y="1360"/>
                    <a:pt x="1135" y="1360"/>
                  </a:cubicBezTo>
                  <a:cubicBezTo>
                    <a:pt x="1038" y="1472"/>
                    <a:pt x="956" y="1538"/>
                    <a:pt x="956" y="1682"/>
                  </a:cubicBezTo>
                  <a:cubicBezTo>
                    <a:pt x="906" y="1682"/>
                    <a:pt x="843" y="1667"/>
                    <a:pt x="793" y="1667"/>
                  </a:cubicBezTo>
                  <a:cubicBezTo>
                    <a:pt x="599" y="1845"/>
                    <a:pt x="746" y="2024"/>
                    <a:pt x="890" y="2168"/>
                  </a:cubicBezTo>
                  <a:cubicBezTo>
                    <a:pt x="824" y="2346"/>
                    <a:pt x="824" y="2346"/>
                    <a:pt x="746" y="2428"/>
                  </a:cubicBezTo>
                  <a:cubicBezTo>
                    <a:pt x="680" y="2362"/>
                    <a:pt x="630" y="2346"/>
                    <a:pt x="568" y="2346"/>
                  </a:cubicBezTo>
                  <a:cubicBezTo>
                    <a:pt x="471" y="2346"/>
                    <a:pt x="358" y="2428"/>
                    <a:pt x="261" y="2494"/>
                  </a:cubicBezTo>
                  <a:cubicBezTo>
                    <a:pt x="389" y="2591"/>
                    <a:pt x="455" y="2653"/>
                    <a:pt x="517" y="2816"/>
                  </a:cubicBezTo>
                  <a:cubicBezTo>
                    <a:pt x="436" y="2832"/>
                    <a:pt x="374" y="2832"/>
                    <a:pt x="307" y="2832"/>
                  </a:cubicBezTo>
                  <a:cubicBezTo>
                    <a:pt x="241" y="2832"/>
                    <a:pt x="164" y="2832"/>
                    <a:pt x="67" y="2801"/>
                  </a:cubicBezTo>
                  <a:lnTo>
                    <a:pt x="67" y="2801"/>
                  </a:lnTo>
                  <a:cubicBezTo>
                    <a:pt x="129" y="2979"/>
                    <a:pt x="292" y="2995"/>
                    <a:pt x="374" y="3174"/>
                  </a:cubicBezTo>
                  <a:cubicBezTo>
                    <a:pt x="374" y="3286"/>
                    <a:pt x="358" y="3317"/>
                    <a:pt x="307" y="3317"/>
                  </a:cubicBezTo>
                  <a:cubicBezTo>
                    <a:pt x="261" y="3317"/>
                    <a:pt x="210" y="3286"/>
                    <a:pt x="164" y="3271"/>
                  </a:cubicBezTo>
                  <a:cubicBezTo>
                    <a:pt x="113" y="3251"/>
                    <a:pt x="47" y="3220"/>
                    <a:pt x="16" y="3220"/>
                  </a:cubicBezTo>
                  <a:lnTo>
                    <a:pt x="1" y="3220"/>
                  </a:lnTo>
                  <a:cubicBezTo>
                    <a:pt x="47" y="3302"/>
                    <a:pt x="47" y="3383"/>
                    <a:pt x="129" y="3399"/>
                  </a:cubicBezTo>
                  <a:cubicBezTo>
                    <a:pt x="292" y="3430"/>
                    <a:pt x="67" y="3578"/>
                    <a:pt x="210" y="3659"/>
                  </a:cubicBezTo>
                  <a:cubicBezTo>
                    <a:pt x="226" y="3609"/>
                    <a:pt x="226" y="3578"/>
                    <a:pt x="241" y="3543"/>
                  </a:cubicBezTo>
                  <a:cubicBezTo>
                    <a:pt x="292" y="3527"/>
                    <a:pt x="339" y="3496"/>
                    <a:pt x="389" y="3496"/>
                  </a:cubicBezTo>
                  <a:cubicBezTo>
                    <a:pt x="405" y="3496"/>
                    <a:pt x="436" y="3512"/>
                    <a:pt x="471" y="3527"/>
                  </a:cubicBezTo>
                  <a:cubicBezTo>
                    <a:pt x="420" y="3543"/>
                    <a:pt x="389" y="3562"/>
                    <a:pt x="358" y="3562"/>
                  </a:cubicBezTo>
                  <a:cubicBezTo>
                    <a:pt x="307" y="3562"/>
                    <a:pt x="276" y="3543"/>
                    <a:pt x="241" y="3543"/>
                  </a:cubicBezTo>
                  <a:cubicBezTo>
                    <a:pt x="339" y="3640"/>
                    <a:pt x="502" y="3624"/>
                    <a:pt x="552" y="3787"/>
                  </a:cubicBezTo>
                  <a:cubicBezTo>
                    <a:pt x="614" y="3803"/>
                    <a:pt x="680" y="3818"/>
                    <a:pt x="727" y="3834"/>
                  </a:cubicBezTo>
                  <a:cubicBezTo>
                    <a:pt x="746" y="3884"/>
                    <a:pt x="762" y="3931"/>
                    <a:pt x="793" y="3982"/>
                  </a:cubicBezTo>
                  <a:cubicBezTo>
                    <a:pt x="824" y="3982"/>
                    <a:pt x="843" y="3966"/>
                    <a:pt x="859" y="3966"/>
                  </a:cubicBezTo>
                  <a:cubicBezTo>
                    <a:pt x="906" y="3966"/>
                    <a:pt x="941" y="3997"/>
                    <a:pt x="1018" y="4079"/>
                  </a:cubicBezTo>
                  <a:cubicBezTo>
                    <a:pt x="1053" y="4028"/>
                    <a:pt x="1069" y="3982"/>
                    <a:pt x="1084" y="3950"/>
                  </a:cubicBezTo>
                  <a:lnTo>
                    <a:pt x="1232" y="3950"/>
                  </a:lnTo>
                  <a:cubicBezTo>
                    <a:pt x="1150" y="3706"/>
                    <a:pt x="583" y="3562"/>
                    <a:pt x="843" y="3368"/>
                  </a:cubicBezTo>
                  <a:lnTo>
                    <a:pt x="972" y="3368"/>
                  </a:lnTo>
                  <a:cubicBezTo>
                    <a:pt x="1018" y="3368"/>
                    <a:pt x="1084" y="3383"/>
                    <a:pt x="1135" y="3414"/>
                  </a:cubicBezTo>
                  <a:cubicBezTo>
                    <a:pt x="1181" y="3446"/>
                    <a:pt x="1232" y="3465"/>
                    <a:pt x="1278" y="3465"/>
                  </a:cubicBezTo>
                  <a:cubicBezTo>
                    <a:pt x="1329" y="3465"/>
                    <a:pt x="1391" y="3446"/>
                    <a:pt x="1442" y="3446"/>
                  </a:cubicBezTo>
                  <a:cubicBezTo>
                    <a:pt x="1488" y="3430"/>
                    <a:pt x="1539" y="3414"/>
                    <a:pt x="1601" y="3414"/>
                  </a:cubicBezTo>
                  <a:cubicBezTo>
                    <a:pt x="1636" y="3414"/>
                    <a:pt x="1667" y="3430"/>
                    <a:pt x="1698" y="3430"/>
                  </a:cubicBezTo>
                  <a:cubicBezTo>
                    <a:pt x="1554" y="3317"/>
                    <a:pt x="1391" y="3154"/>
                    <a:pt x="1212" y="3154"/>
                  </a:cubicBezTo>
                  <a:cubicBezTo>
                    <a:pt x="1181" y="3154"/>
                    <a:pt x="1150" y="3174"/>
                    <a:pt x="1100" y="3189"/>
                  </a:cubicBezTo>
                  <a:cubicBezTo>
                    <a:pt x="1100" y="3042"/>
                    <a:pt x="1150" y="3010"/>
                    <a:pt x="1232" y="3010"/>
                  </a:cubicBezTo>
                  <a:cubicBezTo>
                    <a:pt x="1278" y="3010"/>
                    <a:pt x="1360" y="3026"/>
                    <a:pt x="1442" y="3042"/>
                  </a:cubicBezTo>
                  <a:cubicBezTo>
                    <a:pt x="1523" y="3057"/>
                    <a:pt x="1601" y="3092"/>
                    <a:pt x="1682" y="3092"/>
                  </a:cubicBezTo>
                  <a:cubicBezTo>
                    <a:pt x="1733" y="3092"/>
                    <a:pt x="1780" y="3077"/>
                    <a:pt x="1815" y="3057"/>
                  </a:cubicBezTo>
                  <a:cubicBezTo>
                    <a:pt x="1846" y="2979"/>
                    <a:pt x="1764" y="2882"/>
                    <a:pt x="1846" y="2785"/>
                  </a:cubicBezTo>
                  <a:cubicBezTo>
                    <a:pt x="1877" y="2832"/>
                    <a:pt x="1912" y="2882"/>
                    <a:pt x="1958" y="2944"/>
                  </a:cubicBezTo>
                  <a:cubicBezTo>
                    <a:pt x="2009" y="2898"/>
                    <a:pt x="2024" y="2816"/>
                    <a:pt x="2086" y="2816"/>
                  </a:cubicBezTo>
                  <a:lnTo>
                    <a:pt x="2106" y="2816"/>
                  </a:lnTo>
                  <a:cubicBezTo>
                    <a:pt x="2183" y="2785"/>
                    <a:pt x="2086" y="2669"/>
                    <a:pt x="2152" y="2607"/>
                  </a:cubicBezTo>
                  <a:cubicBezTo>
                    <a:pt x="2362" y="2377"/>
                    <a:pt x="2316" y="2106"/>
                    <a:pt x="2525" y="1942"/>
                  </a:cubicBezTo>
                  <a:cubicBezTo>
                    <a:pt x="2428" y="1845"/>
                    <a:pt x="2281" y="1814"/>
                    <a:pt x="2203" y="1717"/>
                  </a:cubicBezTo>
                  <a:cubicBezTo>
                    <a:pt x="2347" y="1698"/>
                    <a:pt x="2347" y="1698"/>
                    <a:pt x="2459" y="1620"/>
                  </a:cubicBezTo>
                  <a:cubicBezTo>
                    <a:pt x="2494" y="1682"/>
                    <a:pt x="2525" y="1733"/>
                    <a:pt x="2556" y="1779"/>
                  </a:cubicBezTo>
                  <a:cubicBezTo>
                    <a:pt x="2751" y="1717"/>
                    <a:pt x="2801" y="1488"/>
                    <a:pt x="2669" y="1360"/>
                  </a:cubicBezTo>
                  <a:cubicBezTo>
                    <a:pt x="2525" y="1197"/>
                    <a:pt x="2203" y="1115"/>
                    <a:pt x="2203" y="905"/>
                  </a:cubicBezTo>
                  <a:lnTo>
                    <a:pt x="2203" y="905"/>
                  </a:lnTo>
                  <a:cubicBezTo>
                    <a:pt x="2250" y="921"/>
                    <a:pt x="2281" y="956"/>
                    <a:pt x="2331" y="987"/>
                  </a:cubicBezTo>
                  <a:cubicBezTo>
                    <a:pt x="2362" y="956"/>
                    <a:pt x="2397" y="921"/>
                    <a:pt x="2444" y="905"/>
                  </a:cubicBezTo>
                  <a:cubicBezTo>
                    <a:pt x="2475" y="940"/>
                    <a:pt x="2510" y="1002"/>
                    <a:pt x="2556" y="1002"/>
                  </a:cubicBezTo>
                  <a:cubicBezTo>
                    <a:pt x="2572" y="1002"/>
                    <a:pt x="2591" y="987"/>
                    <a:pt x="2607" y="956"/>
                  </a:cubicBezTo>
                  <a:cubicBezTo>
                    <a:pt x="2622" y="843"/>
                    <a:pt x="2475" y="890"/>
                    <a:pt x="2459" y="793"/>
                  </a:cubicBezTo>
                  <a:cubicBezTo>
                    <a:pt x="2459" y="762"/>
                    <a:pt x="2556" y="762"/>
                    <a:pt x="2494" y="696"/>
                  </a:cubicBezTo>
                  <a:lnTo>
                    <a:pt x="2494" y="696"/>
                  </a:lnTo>
                  <a:cubicBezTo>
                    <a:pt x="2444" y="711"/>
                    <a:pt x="2413" y="746"/>
                    <a:pt x="2378" y="762"/>
                  </a:cubicBezTo>
                  <a:cubicBezTo>
                    <a:pt x="2331" y="793"/>
                    <a:pt x="2300" y="808"/>
                    <a:pt x="2250" y="808"/>
                  </a:cubicBezTo>
                  <a:cubicBezTo>
                    <a:pt x="2218" y="808"/>
                    <a:pt x="2183" y="793"/>
                    <a:pt x="2152" y="762"/>
                  </a:cubicBezTo>
                  <a:cubicBezTo>
                    <a:pt x="2183" y="727"/>
                    <a:pt x="2218" y="711"/>
                    <a:pt x="2250" y="711"/>
                  </a:cubicBezTo>
                  <a:cubicBezTo>
                    <a:pt x="2300" y="711"/>
                    <a:pt x="2331" y="746"/>
                    <a:pt x="2378" y="762"/>
                  </a:cubicBezTo>
                  <a:cubicBezTo>
                    <a:pt x="2316" y="711"/>
                    <a:pt x="2203" y="680"/>
                    <a:pt x="2250" y="567"/>
                  </a:cubicBezTo>
                  <a:cubicBezTo>
                    <a:pt x="2265" y="567"/>
                    <a:pt x="2300" y="583"/>
                    <a:pt x="2331" y="583"/>
                  </a:cubicBezTo>
                  <a:cubicBezTo>
                    <a:pt x="2362" y="598"/>
                    <a:pt x="2397" y="598"/>
                    <a:pt x="2428" y="598"/>
                  </a:cubicBezTo>
                  <a:cubicBezTo>
                    <a:pt x="2459" y="598"/>
                    <a:pt x="2475" y="598"/>
                    <a:pt x="2494" y="567"/>
                  </a:cubicBezTo>
                  <a:cubicBezTo>
                    <a:pt x="2413" y="501"/>
                    <a:pt x="2265" y="486"/>
                    <a:pt x="2265" y="389"/>
                  </a:cubicBezTo>
                  <a:cubicBezTo>
                    <a:pt x="2265" y="373"/>
                    <a:pt x="2281" y="373"/>
                    <a:pt x="2300" y="373"/>
                  </a:cubicBezTo>
                  <a:cubicBezTo>
                    <a:pt x="2316" y="373"/>
                    <a:pt x="2331" y="373"/>
                    <a:pt x="2347" y="389"/>
                  </a:cubicBezTo>
                  <a:cubicBezTo>
                    <a:pt x="2362" y="389"/>
                    <a:pt x="2378" y="404"/>
                    <a:pt x="2397" y="404"/>
                  </a:cubicBezTo>
                  <a:cubicBezTo>
                    <a:pt x="2413" y="404"/>
                    <a:pt x="2428" y="389"/>
                    <a:pt x="2459" y="373"/>
                  </a:cubicBezTo>
                  <a:cubicBezTo>
                    <a:pt x="2362" y="307"/>
                    <a:pt x="2300" y="210"/>
                    <a:pt x="2444" y="163"/>
                  </a:cubicBezTo>
                  <a:cubicBezTo>
                    <a:pt x="2362" y="47"/>
                    <a:pt x="2362" y="47"/>
                    <a:pt x="22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3"/>
            <p:cNvSpPr/>
            <p:nvPr/>
          </p:nvSpPr>
          <p:spPr>
            <a:xfrm>
              <a:off x="5101725" y="4634400"/>
              <a:ext cx="53450" cy="71200"/>
            </a:xfrm>
            <a:custGeom>
              <a:avLst/>
              <a:gdLst/>
              <a:ahLst/>
              <a:cxnLst/>
              <a:rect l="l" t="t" r="r" b="b"/>
              <a:pathLst>
                <a:path w="2138" h="2848" extrusionOk="0">
                  <a:moveTo>
                    <a:pt x="405" y="599"/>
                  </a:moveTo>
                  <a:cubicBezTo>
                    <a:pt x="471" y="614"/>
                    <a:pt x="440" y="665"/>
                    <a:pt x="389" y="712"/>
                  </a:cubicBezTo>
                  <a:cubicBezTo>
                    <a:pt x="358" y="649"/>
                    <a:pt x="343" y="634"/>
                    <a:pt x="405" y="599"/>
                  </a:cubicBezTo>
                  <a:close/>
                  <a:moveTo>
                    <a:pt x="793" y="634"/>
                  </a:moveTo>
                  <a:lnTo>
                    <a:pt x="793" y="634"/>
                  </a:lnTo>
                  <a:cubicBezTo>
                    <a:pt x="762" y="680"/>
                    <a:pt x="747" y="731"/>
                    <a:pt x="696" y="793"/>
                  </a:cubicBezTo>
                  <a:cubicBezTo>
                    <a:pt x="681" y="696"/>
                    <a:pt x="681" y="649"/>
                    <a:pt x="793" y="634"/>
                  </a:cubicBezTo>
                  <a:close/>
                  <a:moveTo>
                    <a:pt x="486" y="746"/>
                  </a:moveTo>
                  <a:lnTo>
                    <a:pt x="486" y="956"/>
                  </a:lnTo>
                  <a:cubicBezTo>
                    <a:pt x="455" y="972"/>
                    <a:pt x="440" y="972"/>
                    <a:pt x="424" y="972"/>
                  </a:cubicBezTo>
                  <a:cubicBezTo>
                    <a:pt x="327" y="972"/>
                    <a:pt x="374" y="793"/>
                    <a:pt x="486" y="746"/>
                  </a:cubicBezTo>
                  <a:close/>
                  <a:moveTo>
                    <a:pt x="405" y="1523"/>
                  </a:moveTo>
                  <a:cubicBezTo>
                    <a:pt x="440" y="1523"/>
                    <a:pt x="455" y="1523"/>
                    <a:pt x="486" y="1539"/>
                  </a:cubicBezTo>
                  <a:lnTo>
                    <a:pt x="343" y="1683"/>
                  </a:lnTo>
                  <a:cubicBezTo>
                    <a:pt x="292" y="1570"/>
                    <a:pt x="308" y="1523"/>
                    <a:pt x="405" y="1523"/>
                  </a:cubicBezTo>
                  <a:close/>
                  <a:moveTo>
                    <a:pt x="537" y="1749"/>
                  </a:moveTo>
                  <a:cubicBezTo>
                    <a:pt x="618" y="1799"/>
                    <a:pt x="552" y="1846"/>
                    <a:pt x="521" y="1896"/>
                  </a:cubicBezTo>
                  <a:cubicBezTo>
                    <a:pt x="455" y="1861"/>
                    <a:pt x="455" y="1780"/>
                    <a:pt x="537" y="1749"/>
                  </a:cubicBezTo>
                  <a:close/>
                  <a:moveTo>
                    <a:pt x="987" y="778"/>
                  </a:moveTo>
                  <a:cubicBezTo>
                    <a:pt x="1120" y="956"/>
                    <a:pt x="1038" y="1166"/>
                    <a:pt x="1085" y="1360"/>
                  </a:cubicBezTo>
                  <a:cubicBezTo>
                    <a:pt x="1151" y="1360"/>
                    <a:pt x="1232" y="1376"/>
                    <a:pt x="1314" y="1376"/>
                  </a:cubicBezTo>
                  <a:cubicBezTo>
                    <a:pt x="1345" y="1314"/>
                    <a:pt x="1376" y="1263"/>
                    <a:pt x="1411" y="1197"/>
                  </a:cubicBezTo>
                  <a:cubicBezTo>
                    <a:pt x="1473" y="1248"/>
                    <a:pt x="1508" y="1294"/>
                    <a:pt x="1570" y="1329"/>
                  </a:cubicBezTo>
                  <a:cubicBezTo>
                    <a:pt x="1555" y="1426"/>
                    <a:pt x="1539" y="1508"/>
                    <a:pt x="1523" y="1605"/>
                  </a:cubicBezTo>
                  <a:cubicBezTo>
                    <a:pt x="1395" y="1683"/>
                    <a:pt x="1329" y="1764"/>
                    <a:pt x="1329" y="1927"/>
                  </a:cubicBezTo>
                  <a:cubicBezTo>
                    <a:pt x="1054" y="1974"/>
                    <a:pt x="762" y="1912"/>
                    <a:pt x="584" y="2121"/>
                  </a:cubicBezTo>
                  <a:cubicBezTo>
                    <a:pt x="537" y="1958"/>
                    <a:pt x="650" y="1877"/>
                    <a:pt x="618" y="1717"/>
                  </a:cubicBezTo>
                  <a:cubicBezTo>
                    <a:pt x="696" y="1585"/>
                    <a:pt x="552" y="1442"/>
                    <a:pt x="665" y="1345"/>
                  </a:cubicBezTo>
                  <a:lnTo>
                    <a:pt x="696" y="1345"/>
                  </a:lnTo>
                  <a:cubicBezTo>
                    <a:pt x="813" y="1345"/>
                    <a:pt x="778" y="1473"/>
                    <a:pt x="875" y="1539"/>
                  </a:cubicBezTo>
                  <a:cubicBezTo>
                    <a:pt x="1038" y="1314"/>
                    <a:pt x="813" y="941"/>
                    <a:pt x="987" y="778"/>
                  </a:cubicBezTo>
                  <a:close/>
                  <a:moveTo>
                    <a:pt x="634" y="1"/>
                  </a:moveTo>
                  <a:cubicBezTo>
                    <a:pt x="521" y="1"/>
                    <a:pt x="424" y="51"/>
                    <a:pt x="327" y="164"/>
                  </a:cubicBezTo>
                  <a:cubicBezTo>
                    <a:pt x="211" y="987"/>
                    <a:pt x="1" y="1877"/>
                    <a:pt x="521" y="2654"/>
                  </a:cubicBezTo>
                  <a:cubicBezTo>
                    <a:pt x="584" y="2638"/>
                    <a:pt x="568" y="2576"/>
                    <a:pt x="584" y="2541"/>
                  </a:cubicBezTo>
                  <a:cubicBezTo>
                    <a:pt x="599" y="2479"/>
                    <a:pt x="665" y="2444"/>
                    <a:pt x="716" y="2444"/>
                  </a:cubicBezTo>
                  <a:cubicBezTo>
                    <a:pt x="793" y="2444"/>
                    <a:pt x="890" y="2494"/>
                    <a:pt x="925" y="2576"/>
                  </a:cubicBezTo>
                  <a:cubicBezTo>
                    <a:pt x="859" y="2622"/>
                    <a:pt x="793" y="2673"/>
                    <a:pt x="731" y="2720"/>
                  </a:cubicBezTo>
                  <a:cubicBezTo>
                    <a:pt x="793" y="2770"/>
                    <a:pt x="859" y="2801"/>
                    <a:pt x="925" y="2848"/>
                  </a:cubicBezTo>
                  <a:lnTo>
                    <a:pt x="941" y="2848"/>
                  </a:lnTo>
                  <a:cubicBezTo>
                    <a:pt x="1120" y="2848"/>
                    <a:pt x="1151" y="2689"/>
                    <a:pt x="1248" y="2591"/>
                  </a:cubicBezTo>
                  <a:cubicBezTo>
                    <a:pt x="1279" y="2638"/>
                    <a:pt x="1314" y="2689"/>
                    <a:pt x="1360" y="2751"/>
                  </a:cubicBezTo>
                  <a:cubicBezTo>
                    <a:pt x="1411" y="2673"/>
                    <a:pt x="1442" y="2607"/>
                    <a:pt x="1473" y="2541"/>
                  </a:cubicBezTo>
                  <a:cubicBezTo>
                    <a:pt x="1426" y="2479"/>
                    <a:pt x="1395" y="2413"/>
                    <a:pt x="1360" y="2331"/>
                  </a:cubicBezTo>
                  <a:cubicBezTo>
                    <a:pt x="1426" y="2316"/>
                    <a:pt x="1457" y="2316"/>
                    <a:pt x="1492" y="2316"/>
                  </a:cubicBezTo>
                  <a:cubicBezTo>
                    <a:pt x="1539" y="2479"/>
                    <a:pt x="1605" y="2556"/>
                    <a:pt x="1652" y="2556"/>
                  </a:cubicBezTo>
                  <a:cubicBezTo>
                    <a:pt x="1799" y="2556"/>
                    <a:pt x="1912" y="1958"/>
                    <a:pt x="1881" y="1780"/>
                  </a:cubicBezTo>
                  <a:lnTo>
                    <a:pt x="1881" y="1780"/>
                  </a:lnTo>
                  <a:cubicBezTo>
                    <a:pt x="1815" y="1815"/>
                    <a:pt x="1764" y="1830"/>
                    <a:pt x="1718" y="1830"/>
                  </a:cubicBezTo>
                  <a:cubicBezTo>
                    <a:pt x="1667" y="1830"/>
                    <a:pt x="1621" y="1799"/>
                    <a:pt x="1590" y="1702"/>
                  </a:cubicBezTo>
                  <a:cubicBezTo>
                    <a:pt x="1636" y="1605"/>
                    <a:pt x="1652" y="1605"/>
                    <a:pt x="1733" y="1539"/>
                  </a:cubicBezTo>
                  <a:cubicBezTo>
                    <a:pt x="1784" y="1554"/>
                    <a:pt x="1830" y="1570"/>
                    <a:pt x="1881" y="1585"/>
                  </a:cubicBezTo>
                  <a:cubicBezTo>
                    <a:pt x="1978" y="1473"/>
                    <a:pt x="2122" y="1345"/>
                    <a:pt x="2025" y="1197"/>
                  </a:cubicBezTo>
                  <a:cubicBezTo>
                    <a:pt x="1846" y="890"/>
                    <a:pt x="2137" y="179"/>
                    <a:pt x="1652" y="179"/>
                  </a:cubicBezTo>
                  <a:cubicBezTo>
                    <a:pt x="1621" y="179"/>
                    <a:pt x="1590" y="179"/>
                    <a:pt x="1539" y="195"/>
                  </a:cubicBezTo>
                  <a:cubicBezTo>
                    <a:pt x="1492" y="210"/>
                    <a:pt x="1442" y="210"/>
                    <a:pt x="1395" y="210"/>
                  </a:cubicBezTo>
                  <a:cubicBezTo>
                    <a:pt x="1248" y="210"/>
                    <a:pt x="1120" y="164"/>
                    <a:pt x="987" y="113"/>
                  </a:cubicBezTo>
                  <a:cubicBezTo>
                    <a:pt x="875" y="51"/>
                    <a:pt x="747" y="1"/>
                    <a:pt x="6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3"/>
            <p:cNvSpPr/>
            <p:nvPr/>
          </p:nvSpPr>
          <p:spPr>
            <a:xfrm>
              <a:off x="4899475" y="4685775"/>
              <a:ext cx="54200" cy="66450"/>
            </a:xfrm>
            <a:custGeom>
              <a:avLst/>
              <a:gdLst/>
              <a:ahLst/>
              <a:cxnLst/>
              <a:rect l="l" t="t" r="r" b="b"/>
              <a:pathLst>
                <a:path w="2168" h="2658" extrusionOk="0">
                  <a:moveTo>
                    <a:pt x="711" y="536"/>
                  </a:moveTo>
                  <a:cubicBezTo>
                    <a:pt x="680" y="567"/>
                    <a:pt x="649" y="599"/>
                    <a:pt x="599" y="665"/>
                  </a:cubicBezTo>
                  <a:cubicBezTo>
                    <a:pt x="630" y="536"/>
                    <a:pt x="630" y="536"/>
                    <a:pt x="711" y="536"/>
                  </a:cubicBezTo>
                  <a:close/>
                  <a:moveTo>
                    <a:pt x="843" y="1150"/>
                  </a:moveTo>
                  <a:cubicBezTo>
                    <a:pt x="859" y="1150"/>
                    <a:pt x="874" y="1166"/>
                    <a:pt x="874" y="1181"/>
                  </a:cubicBezTo>
                  <a:cubicBezTo>
                    <a:pt x="874" y="1181"/>
                    <a:pt x="859" y="1201"/>
                    <a:pt x="859" y="1216"/>
                  </a:cubicBezTo>
                  <a:lnTo>
                    <a:pt x="808" y="1166"/>
                  </a:lnTo>
                  <a:cubicBezTo>
                    <a:pt x="824" y="1150"/>
                    <a:pt x="843" y="1150"/>
                    <a:pt x="843" y="1150"/>
                  </a:cubicBezTo>
                  <a:close/>
                  <a:moveTo>
                    <a:pt x="389" y="1492"/>
                  </a:moveTo>
                  <a:cubicBezTo>
                    <a:pt x="404" y="1507"/>
                    <a:pt x="389" y="1523"/>
                    <a:pt x="389" y="1539"/>
                  </a:cubicBezTo>
                  <a:cubicBezTo>
                    <a:pt x="373" y="1523"/>
                    <a:pt x="358" y="1507"/>
                    <a:pt x="389" y="1492"/>
                  </a:cubicBezTo>
                  <a:close/>
                  <a:moveTo>
                    <a:pt x="905" y="1702"/>
                  </a:moveTo>
                  <a:cubicBezTo>
                    <a:pt x="921" y="1717"/>
                    <a:pt x="940" y="1717"/>
                    <a:pt x="940" y="1733"/>
                  </a:cubicBezTo>
                  <a:cubicBezTo>
                    <a:pt x="940" y="1748"/>
                    <a:pt x="921" y="1764"/>
                    <a:pt x="905" y="1764"/>
                  </a:cubicBezTo>
                  <a:cubicBezTo>
                    <a:pt x="905" y="1764"/>
                    <a:pt x="890" y="1748"/>
                    <a:pt x="874" y="1733"/>
                  </a:cubicBezTo>
                  <a:cubicBezTo>
                    <a:pt x="890" y="1717"/>
                    <a:pt x="890" y="1717"/>
                    <a:pt x="905" y="1702"/>
                  </a:cubicBezTo>
                  <a:close/>
                  <a:moveTo>
                    <a:pt x="971" y="1896"/>
                  </a:moveTo>
                  <a:lnTo>
                    <a:pt x="956" y="1911"/>
                  </a:lnTo>
                  <a:lnTo>
                    <a:pt x="956" y="1896"/>
                  </a:lnTo>
                  <a:close/>
                  <a:moveTo>
                    <a:pt x="1115" y="1977"/>
                  </a:moveTo>
                  <a:cubicBezTo>
                    <a:pt x="1150" y="1977"/>
                    <a:pt x="1150" y="2008"/>
                    <a:pt x="1166" y="2040"/>
                  </a:cubicBezTo>
                  <a:lnTo>
                    <a:pt x="1135" y="2040"/>
                  </a:lnTo>
                  <a:cubicBezTo>
                    <a:pt x="1100" y="2040"/>
                    <a:pt x="1100" y="2024"/>
                    <a:pt x="1100" y="1977"/>
                  </a:cubicBezTo>
                  <a:close/>
                  <a:moveTo>
                    <a:pt x="824" y="2172"/>
                  </a:moveTo>
                  <a:cubicBezTo>
                    <a:pt x="843" y="2172"/>
                    <a:pt x="843" y="2187"/>
                    <a:pt x="859" y="2203"/>
                  </a:cubicBezTo>
                  <a:cubicBezTo>
                    <a:pt x="843" y="2218"/>
                    <a:pt x="824" y="2218"/>
                    <a:pt x="824" y="2218"/>
                  </a:cubicBezTo>
                  <a:cubicBezTo>
                    <a:pt x="808" y="2218"/>
                    <a:pt x="808" y="2203"/>
                    <a:pt x="793" y="2187"/>
                  </a:cubicBezTo>
                  <a:cubicBezTo>
                    <a:pt x="808" y="2172"/>
                    <a:pt x="824" y="2172"/>
                    <a:pt x="824" y="2172"/>
                  </a:cubicBezTo>
                  <a:close/>
                  <a:moveTo>
                    <a:pt x="1150" y="2218"/>
                  </a:moveTo>
                  <a:cubicBezTo>
                    <a:pt x="1166" y="2218"/>
                    <a:pt x="1181" y="2249"/>
                    <a:pt x="1197" y="2284"/>
                  </a:cubicBezTo>
                  <a:cubicBezTo>
                    <a:pt x="1181" y="2300"/>
                    <a:pt x="1166" y="2300"/>
                    <a:pt x="1166" y="2315"/>
                  </a:cubicBezTo>
                  <a:cubicBezTo>
                    <a:pt x="1150" y="2284"/>
                    <a:pt x="1135" y="2269"/>
                    <a:pt x="1115" y="2234"/>
                  </a:cubicBezTo>
                  <a:cubicBezTo>
                    <a:pt x="1135" y="2234"/>
                    <a:pt x="1150" y="2218"/>
                    <a:pt x="1150" y="2218"/>
                  </a:cubicBezTo>
                  <a:close/>
                  <a:moveTo>
                    <a:pt x="1748" y="0"/>
                  </a:moveTo>
                  <a:cubicBezTo>
                    <a:pt x="1426" y="132"/>
                    <a:pt x="1018" y="276"/>
                    <a:pt x="630" y="276"/>
                  </a:cubicBezTo>
                  <a:cubicBezTo>
                    <a:pt x="552" y="276"/>
                    <a:pt x="455" y="276"/>
                    <a:pt x="373" y="245"/>
                  </a:cubicBezTo>
                  <a:cubicBezTo>
                    <a:pt x="0" y="261"/>
                    <a:pt x="292" y="552"/>
                    <a:pt x="276" y="746"/>
                  </a:cubicBezTo>
                  <a:cubicBezTo>
                    <a:pt x="486" y="843"/>
                    <a:pt x="404" y="925"/>
                    <a:pt x="276" y="1037"/>
                  </a:cubicBezTo>
                  <a:cubicBezTo>
                    <a:pt x="307" y="1329"/>
                    <a:pt x="276" y="1570"/>
                    <a:pt x="470" y="1799"/>
                  </a:cubicBezTo>
                  <a:cubicBezTo>
                    <a:pt x="517" y="1764"/>
                    <a:pt x="552" y="1748"/>
                    <a:pt x="583" y="1748"/>
                  </a:cubicBezTo>
                  <a:cubicBezTo>
                    <a:pt x="649" y="1748"/>
                    <a:pt x="680" y="1799"/>
                    <a:pt x="711" y="1880"/>
                  </a:cubicBezTo>
                  <a:cubicBezTo>
                    <a:pt x="517" y="2106"/>
                    <a:pt x="599" y="2203"/>
                    <a:pt x="696" y="2463"/>
                  </a:cubicBezTo>
                  <a:lnTo>
                    <a:pt x="746" y="2463"/>
                  </a:lnTo>
                  <a:cubicBezTo>
                    <a:pt x="843" y="2463"/>
                    <a:pt x="905" y="2560"/>
                    <a:pt x="1002" y="2591"/>
                  </a:cubicBezTo>
                  <a:cubicBezTo>
                    <a:pt x="1018" y="2607"/>
                    <a:pt x="1053" y="2607"/>
                    <a:pt x="1069" y="2607"/>
                  </a:cubicBezTo>
                  <a:cubicBezTo>
                    <a:pt x="1100" y="2607"/>
                    <a:pt x="1135" y="2607"/>
                    <a:pt x="1166" y="2591"/>
                  </a:cubicBezTo>
                  <a:cubicBezTo>
                    <a:pt x="1150" y="2560"/>
                    <a:pt x="1084" y="2510"/>
                    <a:pt x="1115" y="2463"/>
                  </a:cubicBezTo>
                  <a:lnTo>
                    <a:pt x="1115" y="2463"/>
                  </a:lnTo>
                  <a:cubicBezTo>
                    <a:pt x="1197" y="2510"/>
                    <a:pt x="1150" y="2657"/>
                    <a:pt x="1263" y="2657"/>
                  </a:cubicBezTo>
                  <a:cubicBezTo>
                    <a:pt x="1278" y="2657"/>
                    <a:pt x="1309" y="2657"/>
                    <a:pt x="1344" y="2638"/>
                  </a:cubicBezTo>
                  <a:cubicBezTo>
                    <a:pt x="1426" y="2381"/>
                    <a:pt x="1197" y="2106"/>
                    <a:pt x="1247" y="1814"/>
                  </a:cubicBezTo>
                  <a:cubicBezTo>
                    <a:pt x="1197" y="1799"/>
                    <a:pt x="1150" y="1799"/>
                    <a:pt x="1100" y="1783"/>
                  </a:cubicBezTo>
                  <a:cubicBezTo>
                    <a:pt x="1135" y="1733"/>
                    <a:pt x="1150" y="1686"/>
                    <a:pt x="1181" y="1636"/>
                  </a:cubicBezTo>
                  <a:cubicBezTo>
                    <a:pt x="1135" y="1570"/>
                    <a:pt x="1100" y="1507"/>
                    <a:pt x="1053" y="1441"/>
                  </a:cubicBezTo>
                  <a:cubicBezTo>
                    <a:pt x="1018" y="1457"/>
                    <a:pt x="1002" y="1472"/>
                    <a:pt x="987" y="1472"/>
                  </a:cubicBezTo>
                  <a:cubicBezTo>
                    <a:pt x="1002" y="1523"/>
                    <a:pt x="1018" y="1554"/>
                    <a:pt x="1037" y="1636"/>
                  </a:cubicBezTo>
                  <a:cubicBezTo>
                    <a:pt x="956" y="1605"/>
                    <a:pt x="905" y="1589"/>
                    <a:pt x="843" y="1570"/>
                  </a:cubicBezTo>
                  <a:cubicBezTo>
                    <a:pt x="859" y="1539"/>
                    <a:pt x="859" y="1507"/>
                    <a:pt x="874" y="1472"/>
                  </a:cubicBezTo>
                  <a:cubicBezTo>
                    <a:pt x="583" y="1426"/>
                    <a:pt x="859" y="1263"/>
                    <a:pt x="1053" y="1263"/>
                  </a:cubicBezTo>
                  <a:lnTo>
                    <a:pt x="1100" y="1263"/>
                  </a:lnTo>
                  <a:cubicBezTo>
                    <a:pt x="1053" y="1103"/>
                    <a:pt x="1100" y="890"/>
                    <a:pt x="921" y="859"/>
                  </a:cubicBezTo>
                  <a:lnTo>
                    <a:pt x="921" y="859"/>
                  </a:lnTo>
                  <a:cubicBezTo>
                    <a:pt x="940" y="909"/>
                    <a:pt x="940" y="940"/>
                    <a:pt x="956" y="987"/>
                  </a:cubicBezTo>
                  <a:cubicBezTo>
                    <a:pt x="921" y="1022"/>
                    <a:pt x="890" y="1037"/>
                    <a:pt x="859" y="1037"/>
                  </a:cubicBezTo>
                  <a:cubicBezTo>
                    <a:pt x="808" y="1037"/>
                    <a:pt x="777" y="987"/>
                    <a:pt x="777" y="940"/>
                  </a:cubicBezTo>
                  <a:cubicBezTo>
                    <a:pt x="777" y="909"/>
                    <a:pt x="808" y="859"/>
                    <a:pt x="874" y="859"/>
                  </a:cubicBezTo>
                  <a:lnTo>
                    <a:pt x="921" y="859"/>
                  </a:lnTo>
                  <a:cubicBezTo>
                    <a:pt x="859" y="812"/>
                    <a:pt x="808" y="762"/>
                    <a:pt x="746" y="696"/>
                  </a:cubicBezTo>
                  <a:cubicBezTo>
                    <a:pt x="793" y="634"/>
                    <a:pt x="824" y="567"/>
                    <a:pt x="859" y="501"/>
                  </a:cubicBezTo>
                  <a:cubicBezTo>
                    <a:pt x="1115" y="501"/>
                    <a:pt x="1457" y="261"/>
                    <a:pt x="1698" y="261"/>
                  </a:cubicBezTo>
                  <a:cubicBezTo>
                    <a:pt x="1748" y="261"/>
                    <a:pt x="1814" y="276"/>
                    <a:pt x="1861" y="307"/>
                  </a:cubicBezTo>
                  <a:cubicBezTo>
                    <a:pt x="1748" y="439"/>
                    <a:pt x="1748" y="439"/>
                    <a:pt x="1764" y="634"/>
                  </a:cubicBezTo>
                  <a:cubicBezTo>
                    <a:pt x="1845" y="599"/>
                    <a:pt x="1814" y="470"/>
                    <a:pt x="1892" y="470"/>
                  </a:cubicBezTo>
                  <a:cubicBezTo>
                    <a:pt x="1911" y="470"/>
                    <a:pt x="1942" y="470"/>
                    <a:pt x="1989" y="501"/>
                  </a:cubicBezTo>
                  <a:cubicBezTo>
                    <a:pt x="2168" y="439"/>
                    <a:pt x="2121" y="276"/>
                    <a:pt x="2168" y="148"/>
                  </a:cubicBezTo>
                  <a:cubicBezTo>
                    <a:pt x="2168" y="148"/>
                    <a:pt x="2121" y="82"/>
                    <a:pt x="2106" y="82"/>
                  </a:cubicBezTo>
                  <a:cubicBezTo>
                    <a:pt x="2086" y="98"/>
                    <a:pt x="2071" y="98"/>
                    <a:pt x="2040" y="98"/>
                  </a:cubicBezTo>
                  <a:cubicBezTo>
                    <a:pt x="1942" y="98"/>
                    <a:pt x="1861" y="0"/>
                    <a:pt x="1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3"/>
            <p:cNvSpPr/>
            <p:nvPr/>
          </p:nvSpPr>
          <p:spPr>
            <a:xfrm>
              <a:off x="5138150" y="5365100"/>
              <a:ext cx="38875" cy="54700"/>
            </a:xfrm>
            <a:custGeom>
              <a:avLst/>
              <a:gdLst/>
              <a:ahLst/>
              <a:cxnLst/>
              <a:rect l="l" t="t" r="r" b="b"/>
              <a:pathLst>
                <a:path w="1555" h="2188" extrusionOk="0">
                  <a:moveTo>
                    <a:pt x="1232" y="536"/>
                  </a:moveTo>
                  <a:lnTo>
                    <a:pt x="1216" y="552"/>
                  </a:lnTo>
                  <a:lnTo>
                    <a:pt x="1216" y="536"/>
                  </a:lnTo>
                  <a:close/>
                  <a:moveTo>
                    <a:pt x="680" y="905"/>
                  </a:moveTo>
                  <a:lnTo>
                    <a:pt x="680" y="905"/>
                  </a:lnTo>
                  <a:cubicBezTo>
                    <a:pt x="715" y="971"/>
                    <a:pt x="715" y="971"/>
                    <a:pt x="634" y="1022"/>
                  </a:cubicBezTo>
                  <a:cubicBezTo>
                    <a:pt x="649" y="987"/>
                    <a:pt x="665" y="956"/>
                    <a:pt x="680" y="905"/>
                  </a:cubicBezTo>
                  <a:close/>
                  <a:moveTo>
                    <a:pt x="665" y="1232"/>
                  </a:moveTo>
                  <a:lnTo>
                    <a:pt x="665" y="1247"/>
                  </a:lnTo>
                  <a:lnTo>
                    <a:pt x="634" y="1247"/>
                  </a:lnTo>
                  <a:lnTo>
                    <a:pt x="649" y="1232"/>
                  </a:lnTo>
                  <a:close/>
                  <a:moveTo>
                    <a:pt x="746" y="1294"/>
                  </a:moveTo>
                  <a:lnTo>
                    <a:pt x="746" y="1294"/>
                  </a:lnTo>
                  <a:cubicBezTo>
                    <a:pt x="762" y="1329"/>
                    <a:pt x="777" y="1360"/>
                    <a:pt x="731" y="1360"/>
                  </a:cubicBezTo>
                  <a:cubicBezTo>
                    <a:pt x="731" y="1344"/>
                    <a:pt x="731" y="1313"/>
                    <a:pt x="746" y="1294"/>
                  </a:cubicBezTo>
                  <a:close/>
                  <a:moveTo>
                    <a:pt x="1069" y="1329"/>
                  </a:moveTo>
                  <a:cubicBezTo>
                    <a:pt x="1069" y="1344"/>
                    <a:pt x="1084" y="1344"/>
                    <a:pt x="1084" y="1360"/>
                  </a:cubicBezTo>
                  <a:cubicBezTo>
                    <a:pt x="1084" y="1360"/>
                    <a:pt x="1069" y="1360"/>
                    <a:pt x="1053" y="1375"/>
                  </a:cubicBezTo>
                  <a:cubicBezTo>
                    <a:pt x="1053" y="1360"/>
                    <a:pt x="1053" y="1344"/>
                    <a:pt x="1069" y="1329"/>
                  </a:cubicBezTo>
                  <a:close/>
                  <a:moveTo>
                    <a:pt x="925" y="1313"/>
                  </a:moveTo>
                  <a:lnTo>
                    <a:pt x="925" y="1313"/>
                  </a:lnTo>
                  <a:cubicBezTo>
                    <a:pt x="909" y="1426"/>
                    <a:pt x="971" y="1539"/>
                    <a:pt x="890" y="1570"/>
                  </a:cubicBezTo>
                  <a:cubicBezTo>
                    <a:pt x="828" y="1539"/>
                    <a:pt x="828" y="1391"/>
                    <a:pt x="925" y="1313"/>
                  </a:cubicBezTo>
                  <a:close/>
                  <a:moveTo>
                    <a:pt x="113" y="1523"/>
                  </a:moveTo>
                  <a:cubicBezTo>
                    <a:pt x="133" y="1554"/>
                    <a:pt x="179" y="1570"/>
                    <a:pt x="133" y="1636"/>
                  </a:cubicBezTo>
                  <a:cubicBezTo>
                    <a:pt x="113" y="1585"/>
                    <a:pt x="113" y="1554"/>
                    <a:pt x="113" y="1523"/>
                  </a:cubicBezTo>
                  <a:close/>
                  <a:moveTo>
                    <a:pt x="909" y="1682"/>
                  </a:moveTo>
                  <a:lnTo>
                    <a:pt x="909" y="1682"/>
                  </a:lnTo>
                  <a:cubicBezTo>
                    <a:pt x="971" y="1702"/>
                    <a:pt x="987" y="1748"/>
                    <a:pt x="987" y="1799"/>
                  </a:cubicBezTo>
                  <a:cubicBezTo>
                    <a:pt x="971" y="1814"/>
                    <a:pt x="956" y="1814"/>
                    <a:pt x="956" y="1814"/>
                  </a:cubicBezTo>
                  <a:cubicBezTo>
                    <a:pt x="890" y="1814"/>
                    <a:pt x="843" y="1733"/>
                    <a:pt x="909" y="1682"/>
                  </a:cubicBezTo>
                  <a:close/>
                  <a:moveTo>
                    <a:pt x="731" y="1375"/>
                  </a:moveTo>
                  <a:cubicBezTo>
                    <a:pt x="731" y="1488"/>
                    <a:pt x="715" y="1488"/>
                    <a:pt x="618" y="1523"/>
                  </a:cubicBezTo>
                  <a:cubicBezTo>
                    <a:pt x="680" y="1667"/>
                    <a:pt x="501" y="1733"/>
                    <a:pt x="424" y="1830"/>
                  </a:cubicBezTo>
                  <a:cubicBezTo>
                    <a:pt x="404" y="1702"/>
                    <a:pt x="486" y="1523"/>
                    <a:pt x="618" y="1523"/>
                  </a:cubicBezTo>
                  <a:cubicBezTo>
                    <a:pt x="634" y="1457"/>
                    <a:pt x="665" y="1410"/>
                    <a:pt x="731" y="1375"/>
                  </a:cubicBezTo>
                  <a:close/>
                  <a:moveTo>
                    <a:pt x="715" y="1717"/>
                  </a:moveTo>
                  <a:cubicBezTo>
                    <a:pt x="812" y="1717"/>
                    <a:pt x="874" y="1896"/>
                    <a:pt x="762" y="1911"/>
                  </a:cubicBezTo>
                  <a:cubicBezTo>
                    <a:pt x="731" y="1861"/>
                    <a:pt x="715" y="1799"/>
                    <a:pt x="680" y="1733"/>
                  </a:cubicBezTo>
                  <a:cubicBezTo>
                    <a:pt x="680" y="1717"/>
                    <a:pt x="696" y="1717"/>
                    <a:pt x="715" y="1717"/>
                  </a:cubicBezTo>
                  <a:close/>
                  <a:moveTo>
                    <a:pt x="1038" y="1911"/>
                  </a:moveTo>
                  <a:cubicBezTo>
                    <a:pt x="1022" y="1911"/>
                    <a:pt x="1022" y="1927"/>
                    <a:pt x="1022" y="1927"/>
                  </a:cubicBezTo>
                  <a:lnTo>
                    <a:pt x="1006" y="1911"/>
                  </a:lnTo>
                  <a:close/>
                  <a:moveTo>
                    <a:pt x="665" y="1993"/>
                  </a:moveTo>
                  <a:cubicBezTo>
                    <a:pt x="665" y="2009"/>
                    <a:pt x="665" y="2009"/>
                    <a:pt x="649" y="2024"/>
                  </a:cubicBezTo>
                  <a:cubicBezTo>
                    <a:pt x="649" y="2009"/>
                    <a:pt x="665" y="2009"/>
                    <a:pt x="665" y="1993"/>
                  </a:cubicBezTo>
                  <a:close/>
                  <a:moveTo>
                    <a:pt x="762" y="1927"/>
                  </a:moveTo>
                  <a:cubicBezTo>
                    <a:pt x="793" y="2009"/>
                    <a:pt x="731" y="2009"/>
                    <a:pt x="665" y="2024"/>
                  </a:cubicBezTo>
                  <a:cubicBezTo>
                    <a:pt x="696" y="1993"/>
                    <a:pt x="731" y="1958"/>
                    <a:pt x="762" y="1927"/>
                  </a:cubicBezTo>
                  <a:close/>
                  <a:moveTo>
                    <a:pt x="777" y="0"/>
                  </a:moveTo>
                  <a:cubicBezTo>
                    <a:pt x="777" y="0"/>
                    <a:pt x="762" y="0"/>
                    <a:pt x="746" y="16"/>
                  </a:cubicBezTo>
                  <a:cubicBezTo>
                    <a:pt x="762" y="32"/>
                    <a:pt x="762" y="32"/>
                    <a:pt x="762" y="51"/>
                  </a:cubicBezTo>
                  <a:cubicBezTo>
                    <a:pt x="793" y="98"/>
                    <a:pt x="777" y="164"/>
                    <a:pt x="762" y="210"/>
                  </a:cubicBezTo>
                  <a:cubicBezTo>
                    <a:pt x="680" y="195"/>
                    <a:pt x="715" y="82"/>
                    <a:pt x="762" y="51"/>
                  </a:cubicBezTo>
                  <a:lnTo>
                    <a:pt x="731" y="51"/>
                  </a:lnTo>
                  <a:cubicBezTo>
                    <a:pt x="649" y="51"/>
                    <a:pt x="618" y="148"/>
                    <a:pt x="552" y="179"/>
                  </a:cubicBezTo>
                  <a:lnTo>
                    <a:pt x="521" y="179"/>
                  </a:lnTo>
                  <a:cubicBezTo>
                    <a:pt x="373" y="179"/>
                    <a:pt x="455" y="404"/>
                    <a:pt x="292" y="420"/>
                  </a:cubicBezTo>
                  <a:cubicBezTo>
                    <a:pt x="113" y="486"/>
                    <a:pt x="424" y="614"/>
                    <a:pt x="342" y="696"/>
                  </a:cubicBezTo>
                  <a:cubicBezTo>
                    <a:pt x="16" y="987"/>
                    <a:pt x="373" y="1037"/>
                    <a:pt x="307" y="1375"/>
                  </a:cubicBezTo>
                  <a:cubicBezTo>
                    <a:pt x="276" y="1360"/>
                    <a:pt x="245" y="1344"/>
                    <a:pt x="210" y="1313"/>
                  </a:cubicBezTo>
                  <a:cubicBezTo>
                    <a:pt x="179" y="1375"/>
                    <a:pt x="148" y="1457"/>
                    <a:pt x="113" y="1523"/>
                  </a:cubicBezTo>
                  <a:cubicBezTo>
                    <a:pt x="82" y="1585"/>
                    <a:pt x="51" y="1651"/>
                    <a:pt x="0" y="1717"/>
                  </a:cubicBezTo>
                  <a:cubicBezTo>
                    <a:pt x="66" y="1748"/>
                    <a:pt x="113" y="1764"/>
                    <a:pt x="164" y="1799"/>
                  </a:cubicBezTo>
                  <a:cubicBezTo>
                    <a:pt x="164" y="1861"/>
                    <a:pt x="82" y="1958"/>
                    <a:pt x="230" y="2009"/>
                  </a:cubicBezTo>
                  <a:cubicBezTo>
                    <a:pt x="292" y="1942"/>
                    <a:pt x="327" y="1845"/>
                    <a:pt x="424" y="1845"/>
                  </a:cubicBezTo>
                  <a:cubicBezTo>
                    <a:pt x="404" y="1927"/>
                    <a:pt x="373" y="1993"/>
                    <a:pt x="292" y="2009"/>
                  </a:cubicBezTo>
                  <a:cubicBezTo>
                    <a:pt x="342" y="2040"/>
                    <a:pt x="389" y="2090"/>
                    <a:pt x="439" y="2137"/>
                  </a:cubicBezTo>
                  <a:cubicBezTo>
                    <a:pt x="470" y="2106"/>
                    <a:pt x="521" y="2090"/>
                    <a:pt x="568" y="2055"/>
                  </a:cubicBezTo>
                  <a:cubicBezTo>
                    <a:pt x="634" y="2090"/>
                    <a:pt x="715" y="2137"/>
                    <a:pt x="793" y="2187"/>
                  </a:cubicBezTo>
                  <a:cubicBezTo>
                    <a:pt x="828" y="2121"/>
                    <a:pt x="874" y="2071"/>
                    <a:pt x="909" y="2009"/>
                  </a:cubicBezTo>
                  <a:cubicBezTo>
                    <a:pt x="956" y="2055"/>
                    <a:pt x="1006" y="2106"/>
                    <a:pt x="1069" y="2137"/>
                  </a:cubicBezTo>
                  <a:cubicBezTo>
                    <a:pt x="1150" y="2071"/>
                    <a:pt x="1247" y="2009"/>
                    <a:pt x="1232" y="1876"/>
                  </a:cubicBezTo>
                  <a:cubicBezTo>
                    <a:pt x="1069" y="1717"/>
                    <a:pt x="1069" y="1717"/>
                    <a:pt x="1038" y="1585"/>
                  </a:cubicBezTo>
                  <a:lnTo>
                    <a:pt x="1038" y="1585"/>
                  </a:lnTo>
                  <a:cubicBezTo>
                    <a:pt x="1181" y="1605"/>
                    <a:pt x="1247" y="1717"/>
                    <a:pt x="1360" y="1779"/>
                  </a:cubicBezTo>
                  <a:cubicBezTo>
                    <a:pt x="1426" y="1702"/>
                    <a:pt x="1554" y="1636"/>
                    <a:pt x="1457" y="1507"/>
                  </a:cubicBezTo>
                  <a:lnTo>
                    <a:pt x="1457" y="1507"/>
                  </a:lnTo>
                  <a:cubicBezTo>
                    <a:pt x="1375" y="1539"/>
                    <a:pt x="1298" y="1539"/>
                    <a:pt x="1232" y="1539"/>
                  </a:cubicBezTo>
                  <a:cubicBezTo>
                    <a:pt x="1216" y="1488"/>
                    <a:pt x="1201" y="1457"/>
                    <a:pt x="1201" y="1426"/>
                  </a:cubicBezTo>
                  <a:lnTo>
                    <a:pt x="1181" y="1426"/>
                  </a:lnTo>
                  <a:lnTo>
                    <a:pt x="1181" y="1410"/>
                  </a:lnTo>
                  <a:cubicBezTo>
                    <a:pt x="1278" y="1232"/>
                    <a:pt x="1084" y="1150"/>
                    <a:pt x="1006" y="1037"/>
                  </a:cubicBezTo>
                  <a:cubicBezTo>
                    <a:pt x="956" y="1069"/>
                    <a:pt x="909" y="1100"/>
                    <a:pt x="859" y="1119"/>
                  </a:cubicBezTo>
                  <a:cubicBezTo>
                    <a:pt x="793" y="1053"/>
                    <a:pt x="859" y="987"/>
                    <a:pt x="925" y="987"/>
                  </a:cubicBezTo>
                  <a:cubicBezTo>
                    <a:pt x="956" y="987"/>
                    <a:pt x="987" y="1003"/>
                    <a:pt x="1006" y="1037"/>
                  </a:cubicBezTo>
                  <a:cubicBezTo>
                    <a:pt x="1038" y="1003"/>
                    <a:pt x="1053" y="956"/>
                    <a:pt x="1084" y="905"/>
                  </a:cubicBezTo>
                  <a:cubicBezTo>
                    <a:pt x="1038" y="859"/>
                    <a:pt x="987" y="828"/>
                    <a:pt x="1006" y="746"/>
                  </a:cubicBezTo>
                  <a:lnTo>
                    <a:pt x="1006" y="746"/>
                  </a:lnTo>
                  <a:cubicBezTo>
                    <a:pt x="1084" y="762"/>
                    <a:pt x="1084" y="828"/>
                    <a:pt x="1084" y="905"/>
                  </a:cubicBezTo>
                  <a:cubicBezTo>
                    <a:pt x="1135" y="859"/>
                    <a:pt x="1201" y="808"/>
                    <a:pt x="1247" y="746"/>
                  </a:cubicBezTo>
                  <a:cubicBezTo>
                    <a:pt x="1263" y="711"/>
                    <a:pt x="1278" y="680"/>
                    <a:pt x="1298" y="649"/>
                  </a:cubicBezTo>
                  <a:cubicBezTo>
                    <a:pt x="1313" y="583"/>
                    <a:pt x="1329" y="517"/>
                    <a:pt x="1395" y="486"/>
                  </a:cubicBezTo>
                  <a:cubicBezTo>
                    <a:pt x="1375" y="389"/>
                    <a:pt x="1360" y="342"/>
                    <a:pt x="1298" y="342"/>
                  </a:cubicBezTo>
                  <a:cubicBezTo>
                    <a:pt x="1263" y="342"/>
                    <a:pt x="1232" y="358"/>
                    <a:pt x="1166" y="373"/>
                  </a:cubicBezTo>
                  <a:cubicBezTo>
                    <a:pt x="1119" y="439"/>
                    <a:pt x="1069" y="486"/>
                    <a:pt x="1038" y="552"/>
                  </a:cubicBezTo>
                  <a:cubicBezTo>
                    <a:pt x="1069" y="552"/>
                    <a:pt x="1084" y="552"/>
                    <a:pt x="1069" y="583"/>
                  </a:cubicBezTo>
                  <a:cubicBezTo>
                    <a:pt x="1053" y="583"/>
                    <a:pt x="1053" y="568"/>
                    <a:pt x="1038" y="552"/>
                  </a:cubicBezTo>
                  <a:cubicBezTo>
                    <a:pt x="971" y="568"/>
                    <a:pt x="971" y="680"/>
                    <a:pt x="890" y="680"/>
                  </a:cubicBezTo>
                  <a:cubicBezTo>
                    <a:pt x="874" y="680"/>
                    <a:pt x="859" y="680"/>
                    <a:pt x="843" y="665"/>
                  </a:cubicBezTo>
                  <a:cubicBezTo>
                    <a:pt x="828" y="501"/>
                    <a:pt x="1022" y="404"/>
                    <a:pt x="971" y="226"/>
                  </a:cubicBezTo>
                  <a:cubicBezTo>
                    <a:pt x="940" y="226"/>
                    <a:pt x="909" y="226"/>
                    <a:pt x="859" y="210"/>
                  </a:cubicBezTo>
                  <a:cubicBezTo>
                    <a:pt x="874" y="148"/>
                    <a:pt x="859" y="0"/>
                    <a:pt x="7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23"/>
            <p:cNvSpPr/>
            <p:nvPr/>
          </p:nvSpPr>
          <p:spPr>
            <a:xfrm>
              <a:off x="4935500" y="4704800"/>
              <a:ext cx="33625" cy="63925"/>
            </a:xfrm>
            <a:custGeom>
              <a:avLst/>
              <a:gdLst/>
              <a:ahLst/>
              <a:cxnLst/>
              <a:rect l="l" t="t" r="r" b="b"/>
              <a:pathLst>
                <a:path w="1345" h="2557" extrusionOk="0">
                  <a:moveTo>
                    <a:pt x="257" y="1749"/>
                  </a:moveTo>
                  <a:lnTo>
                    <a:pt x="257" y="1749"/>
                  </a:lnTo>
                  <a:cubicBezTo>
                    <a:pt x="226" y="1830"/>
                    <a:pt x="226" y="1830"/>
                    <a:pt x="144" y="1830"/>
                  </a:cubicBezTo>
                  <a:cubicBezTo>
                    <a:pt x="179" y="1799"/>
                    <a:pt x="210" y="1780"/>
                    <a:pt x="257" y="1749"/>
                  </a:cubicBezTo>
                  <a:close/>
                  <a:moveTo>
                    <a:pt x="257" y="1912"/>
                  </a:moveTo>
                  <a:cubicBezTo>
                    <a:pt x="276" y="1912"/>
                    <a:pt x="292" y="1927"/>
                    <a:pt x="292" y="1958"/>
                  </a:cubicBezTo>
                  <a:lnTo>
                    <a:pt x="226" y="1958"/>
                  </a:lnTo>
                  <a:cubicBezTo>
                    <a:pt x="226" y="1927"/>
                    <a:pt x="241" y="1912"/>
                    <a:pt x="257" y="1912"/>
                  </a:cubicBezTo>
                  <a:close/>
                  <a:moveTo>
                    <a:pt x="630" y="1"/>
                  </a:moveTo>
                  <a:cubicBezTo>
                    <a:pt x="614" y="1"/>
                    <a:pt x="599" y="1"/>
                    <a:pt x="583" y="16"/>
                  </a:cubicBezTo>
                  <a:cubicBezTo>
                    <a:pt x="567" y="195"/>
                    <a:pt x="645" y="440"/>
                    <a:pt x="470" y="552"/>
                  </a:cubicBezTo>
                  <a:lnTo>
                    <a:pt x="470" y="568"/>
                  </a:lnTo>
                  <a:cubicBezTo>
                    <a:pt x="501" y="680"/>
                    <a:pt x="451" y="925"/>
                    <a:pt x="389" y="925"/>
                  </a:cubicBezTo>
                  <a:cubicBezTo>
                    <a:pt x="373" y="925"/>
                    <a:pt x="338" y="890"/>
                    <a:pt x="323" y="793"/>
                  </a:cubicBezTo>
                  <a:lnTo>
                    <a:pt x="307" y="793"/>
                  </a:lnTo>
                  <a:cubicBezTo>
                    <a:pt x="31" y="987"/>
                    <a:pt x="323" y="1442"/>
                    <a:pt x="0" y="1667"/>
                  </a:cubicBezTo>
                  <a:cubicBezTo>
                    <a:pt x="0" y="1764"/>
                    <a:pt x="31" y="1846"/>
                    <a:pt x="144" y="1846"/>
                  </a:cubicBezTo>
                  <a:cubicBezTo>
                    <a:pt x="129" y="1927"/>
                    <a:pt x="113" y="2009"/>
                    <a:pt x="97" y="2090"/>
                  </a:cubicBezTo>
                  <a:cubicBezTo>
                    <a:pt x="160" y="2090"/>
                    <a:pt x="179" y="2152"/>
                    <a:pt x="292" y="2168"/>
                  </a:cubicBezTo>
                  <a:cubicBezTo>
                    <a:pt x="292" y="2300"/>
                    <a:pt x="210" y="2556"/>
                    <a:pt x="389" y="2556"/>
                  </a:cubicBezTo>
                  <a:lnTo>
                    <a:pt x="451" y="2556"/>
                  </a:lnTo>
                  <a:cubicBezTo>
                    <a:pt x="470" y="2541"/>
                    <a:pt x="501" y="2541"/>
                    <a:pt x="532" y="2541"/>
                  </a:cubicBezTo>
                  <a:lnTo>
                    <a:pt x="630" y="2541"/>
                  </a:lnTo>
                  <a:cubicBezTo>
                    <a:pt x="696" y="2541"/>
                    <a:pt x="742" y="2525"/>
                    <a:pt x="762" y="2444"/>
                  </a:cubicBezTo>
                  <a:cubicBezTo>
                    <a:pt x="859" y="2168"/>
                    <a:pt x="680" y="1799"/>
                    <a:pt x="839" y="1570"/>
                  </a:cubicBezTo>
                  <a:cubicBezTo>
                    <a:pt x="956" y="1523"/>
                    <a:pt x="905" y="1442"/>
                    <a:pt x="905" y="1360"/>
                  </a:cubicBezTo>
                  <a:cubicBezTo>
                    <a:pt x="1344" y="1181"/>
                    <a:pt x="905" y="455"/>
                    <a:pt x="905" y="67"/>
                  </a:cubicBezTo>
                  <a:cubicBezTo>
                    <a:pt x="890" y="67"/>
                    <a:pt x="874" y="82"/>
                    <a:pt x="859" y="82"/>
                  </a:cubicBezTo>
                  <a:cubicBezTo>
                    <a:pt x="808" y="82"/>
                    <a:pt x="777" y="67"/>
                    <a:pt x="742" y="32"/>
                  </a:cubicBezTo>
                  <a:cubicBezTo>
                    <a:pt x="696" y="16"/>
                    <a:pt x="665" y="1"/>
                    <a:pt x="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23"/>
            <p:cNvSpPr/>
            <p:nvPr/>
          </p:nvSpPr>
          <p:spPr>
            <a:xfrm>
              <a:off x="5308950" y="4655875"/>
              <a:ext cx="42850" cy="45350"/>
            </a:xfrm>
            <a:custGeom>
              <a:avLst/>
              <a:gdLst/>
              <a:ahLst/>
              <a:cxnLst/>
              <a:rect l="l" t="t" r="r" b="b"/>
              <a:pathLst>
                <a:path w="1714" h="1814" extrusionOk="0">
                  <a:moveTo>
                    <a:pt x="1100" y="16"/>
                  </a:moveTo>
                  <a:lnTo>
                    <a:pt x="1115" y="31"/>
                  </a:lnTo>
                  <a:lnTo>
                    <a:pt x="1115" y="16"/>
                  </a:lnTo>
                  <a:close/>
                  <a:moveTo>
                    <a:pt x="630" y="210"/>
                  </a:moveTo>
                  <a:cubicBezTo>
                    <a:pt x="645" y="225"/>
                    <a:pt x="661" y="260"/>
                    <a:pt x="630" y="260"/>
                  </a:cubicBezTo>
                  <a:cubicBezTo>
                    <a:pt x="630" y="241"/>
                    <a:pt x="599" y="225"/>
                    <a:pt x="630" y="210"/>
                  </a:cubicBezTo>
                  <a:close/>
                  <a:moveTo>
                    <a:pt x="840" y="552"/>
                  </a:moveTo>
                  <a:cubicBezTo>
                    <a:pt x="874" y="598"/>
                    <a:pt x="921" y="649"/>
                    <a:pt x="972" y="711"/>
                  </a:cubicBezTo>
                  <a:cubicBezTo>
                    <a:pt x="874" y="726"/>
                    <a:pt x="793" y="746"/>
                    <a:pt x="711" y="761"/>
                  </a:cubicBezTo>
                  <a:cubicBezTo>
                    <a:pt x="711" y="664"/>
                    <a:pt x="742" y="598"/>
                    <a:pt x="840" y="552"/>
                  </a:cubicBezTo>
                  <a:close/>
                  <a:moveTo>
                    <a:pt x="420" y="532"/>
                  </a:moveTo>
                  <a:cubicBezTo>
                    <a:pt x="451" y="532"/>
                    <a:pt x="486" y="532"/>
                    <a:pt x="548" y="552"/>
                  </a:cubicBezTo>
                  <a:cubicBezTo>
                    <a:pt x="564" y="664"/>
                    <a:pt x="533" y="746"/>
                    <a:pt x="436" y="824"/>
                  </a:cubicBezTo>
                  <a:cubicBezTo>
                    <a:pt x="436" y="746"/>
                    <a:pt x="436" y="711"/>
                    <a:pt x="420" y="664"/>
                  </a:cubicBezTo>
                  <a:cubicBezTo>
                    <a:pt x="389" y="649"/>
                    <a:pt x="354" y="649"/>
                    <a:pt x="307" y="629"/>
                  </a:cubicBezTo>
                  <a:cubicBezTo>
                    <a:pt x="338" y="567"/>
                    <a:pt x="338" y="532"/>
                    <a:pt x="420" y="532"/>
                  </a:cubicBezTo>
                  <a:close/>
                  <a:moveTo>
                    <a:pt x="711" y="761"/>
                  </a:moveTo>
                  <a:cubicBezTo>
                    <a:pt x="727" y="824"/>
                    <a:pt x="696" y="843"/>
                    <a:pt x="680" y="843"/>
                  </a:cubicBezTo>
                  <a:cubicBezTo>
                    <a:pt x="645" y="843"/>
                    <a:pt x="599" y="792"/>
                    <a:pt x="711" y="761"/>
                  </a:cubicBezTo>
                  <a:close/>
                  <a:moveTo>
                    <a:pt x="1100" y="1018"/>
                  </a:moveTo>
                  <a:cubicBezTo>
                    <a:pt x="1115" y="1018"/>
                    <a:pt x="1115" y="1037"/>
                    <a:pt x="1115" y="1053"/>
                  </a:cubicBezTo>
                  <a:lnTo>
                    <a:pt x="1084" y="1053"/>
                  </a:lnTo>
                  <a:cubicBezTo>
                    <a:pt x="1084" y="1037"/>
                    <a:pt x="1084" y="1037"/>
                    <a:pt x="1100" y="1018"/>
                  </a:cubicBezTo>
                  <a:close/>
                  <a:moveTo>
                    <a:pt x="614" y="0"/>
                  </a:moveTo>
                  <a:cubicBezTo>
                    <a:pt x="517" y="82"/>
                    <a:pt x="486" y="179"/>
                    <a:pt x="486" y="276"/>
                  </a:cubicBezTo>
                  <a:cubicBezTo>
                    <a:pt x="226" y="389"/>
                    <a:pt x="272" y="649"/>
                    <a:pt x="16" y="777"/>
                  </a:cubicBezTo>
                  <a:cubicBezTo>
                    <a:pt x="16" y="858"/>
                    <a:pt x="1" y="940"/>
                    <a:pt x="1" y="1002"/>
                  </a:cubicBezTo>
                  <a:cubicBezTo>
                    <a:pt x="370" y="1262"/>
                    <a:pt x="874" y="1344"/>
                    <a:pt x="1212" y="1666"/>
                  </a:cubicBezTo>
                  <a:cubicBezTo>
                    <a:pt x="1309" y="1763"/>
                    <a:pt x="1391" y="1814"/>
                    <a:pt x="1457" y="1814"/>
                  </a:cubicBezTo>
                  <a:cubicBezTo>
                    <a:pt x="1667" y="1814"/>
                    <a:pt x="1698" y="1391"/>
                    <a:pt x="1713" y="1150"/>
                  </a:cubicBezTo>
                  <a:cubicBezTo>
                    <a:pt x="1535" y="1002"/>
                    <a:pt x="1422" y="1150"/>
                    <a:pt x="1263" y="987"/>
                  </a:cubicBezTo>
                  <a:lnTo>
                    <a:pt x="1263" y="761"/>
                  </a:lnTo>
                  <a:cubicBezTo>
                    <a:pt x="1212" y="792"/>
                    <a:pt x="1181" y="824"/>
                    <a:pt x="1131" y="858"/>
                  </a:cubicBezTo>
                  <a:cubicBezTo>
                    <a:pt x="1146" y="664"/>
                    <a:pt x="1166" y="501"/>
                    <a:pt x="1181" y="338"/>
                  </a:cubicBezTo>
                  <a:cubicBezTo>
                    <a:pt x="1146" y="307"/>
                    <a:pt x="1115" y="276"/>
                    <a:pt x="1084" y="241"/>
                  </a:cubicBezTo>
                  <a:cubicBezTo>
                    <a:pt x="1146" y="225"/>
                    <a:pt x="1197" y="210"/>
                    <a:pt x="1243" y="194"/>
                  </a:cubicBezTo>
                  <a:cubicBezTo>
                    <a:pt x="1197" y="128"/>
                    <a:pt x="1146" y="82"/>
                    <a:pt x="1115" y="31"/>
                  </a:cubicBezTo>
                  <a:cubicBezTo>
                    <a:pt x="1069" y="47"/>
                    <a:pt x="1018" y="82"/>
                    <a:pt x="972" y="113"/>
                  </a:cubicBezTo>
                  <a:cubicBezTo>
                    <a:pt x="987" y="241"/>
                    <a:pt x="937" y="322"/>
                    <a:pt x="808" y="338"/>
                  </a:cubicBezTo>
                  <a:cubicBezTo>
                    <a:pt x="727" y="241"/>
                    <a:pt x="808" y="163"/>
                    <a:pt x="793" y="47"/>
                  </a:cubicBezTo>
                  <a:cubicBezTo>
                    <a:pt x="727" y="31"/>
                    <a:pt x="661" y="16"/>
                    <a:pt x="6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3"/>
            <p:cNvSpPr/>
            <p:nvPr/>
          </p:nvSpPr>
          <p:spPr>
            <a:xfrm>
              <a:off x="4908400" y="4605675"/>
              <a:ext cx="34800" cy="42925"/>
            </a:xfrm>
            <a:custGeom>
              <a:avLst/>
              <a:gdLst/>
              <a:ahLst/>
              <a:cxnLst/>
              <a:rect l="l" t="t" r="r" b="b"/>
              <a:pathLst>
                <a:path w="1392" h="1717" extrusionOk="0">
                  <a:moveTo>
                    <a:pt x="743" y="858"/>
                  </a:moveTo>
                  <a:cubicBezTo>
                    <a:pt x="758" y="858"/>
                    <a:pt x="758" y="874"/>
                    <a:pt x="778" y="889"/>
                  </a:cubicBezTo>
                  <a:lnTo>
                    <a:pt x="743" y="889"/>
                  </a:lnTo>
                  <a:cubicBezTo>
                    <a:pt x="743" y="889"/>
                    <a:pt x="727" y="889"/>
                    <a:pt x="727" y="874"/>
                  </a:cubicBezTo>
                  <a:cubicBezTo>
                    <a:pt x="727" y="858"/>
                    <a:pt x="743" y="858"/>
                    <a:pt x="743" y="858"/>
                  </a:cubicBezTo>
                  <a:close/>
                  <a:moveTo>
                    <a:pt x="1018" y="909"/>
                  </a:moveTo>
                  <a:cubicBezTo>
                    <a:pt x="1034" y="971"/>
                    <a:pt x="1034" y="1006"/>
                    <a:pt x="972" y="1006"/>
                  </a:cubicBezTo>
                  <a:cubicBezTo>
                    <a:pt x="952" y="1006"/>
                    <a:pt x="937" y="1006"/>
                    <a:pt x="890" y="987"/>
                  </a:cubicBezTo>
                  <a:cubicBezTo>
                    <a:pt x="937" y="956"/>
                    <a:pt x="987" y="924"/>
                    <a:pt x="1018" y="909"/>
                  </a:cubicBezTo>
                  <a:close/>
                  <a:moveTo>
                    <a:pt x="257" y="1507"/>
                  </a:moveTo>
                  <a:cubicBezTo>
                    <a:pt x="292" y="1507"/>
                    <a:pt x="308" y="1523"/>
                    <a:pt x="323" y="1554"/>
                  </a:cubicBezTo>
                  <a:cubicBezTo>
                    <a:pt x="308" y="1589"/>
                    <a:pt x="273" y="1620"/>
                    <a:pt x="257" y="1620"/>
                  </a:cubicBezTo>
                  <a:cubicBezTo>
                    <a:pt x="242" y="1620"/>
                    <a:pt x="226" y="1620"/>
                    <a:pt x="210" y="1589"/>
                  </a:cubicBezTo>
                  <a:cubicBezTo>
                    <a:pt x="210" y="1538"/>
                    <a:pt x="226" y="1507"/>
                    <a:pt x="257" y="1507"/>
                  </a:cubicBezTo>
                  <a:close/>
                  <a:moveTo>
                    <a:pt x="599" y="0"/>
                  </a:moveTo>
                  <a:cubicBezTo>
                    <a:pt x="517" y="0"/>
                    <a:pt x="467" y="113"/>
                    <a:pt x="645" y="276"/>
                  </a:cubicBezTo>
                  <a:cubicBezTo>
                    <a:pt x="599" y="357"/>
                    <a:pt x="533" y="404"/>
                    <a:pt x="451" y="423"/>
                  </a:cubicBezTo>
                  <a:cubicBezTo>
                    <a:pt x="436" y="357"/>
                    <a:pt x="420" y="307"/>
                    <a:pt x="370" y="307"/>
                  </a:cubicBezTo>
                  <a:lnTo>
                    <a:pt x="323" y="307"/>
                  </a:lnTo>
                  <a:cubicBezTo>
                    <a:pt x="354" y="501"/>
                    <a:pt x="273" y="633"/>
                    <a:pt x="405" y="858"/>
                  </a:cubicBezTo>
                  <a:cubicBezTo>
                    <a:pt x="467" y="761"/>
                    <a:pt x="420" y="695"/>
                    <a:pt x="502" y="680"/>
                  </a:cubicBezTo>
                  <a:cubicBezTo>
                    <a:pt x="533" y="827"/>
                    <a:pt x="548" y="971"/>
                    <a:pt x="564" y="1119"/>
                  </a:cubicBezTo>
                  <a:cubicBezTo>
                    <a:pt x="486" y="1181"/>
                    <a:pt x="405" y="1216"/>
                    <a:pt x="323" y="1262"/>
                  </a:cubicBezTo>
                  <a:cubicBezTo>
                    <a:pt x="273" y="1200"/>
                    <a:pt x="308" y="1084"/>
                    <a:pt x="210" y="1006"/>
                  </a:cubicBezTo>
                  <a:lnTo>
                    <a:pt x="210" y="1006"/>
                  </a:lnTo>
                  <a:cubicBezTo>
                    <a:pt x="308" y="1328"/>
                    <a:pt x="1" y="1717"/>
                    <a:pt x="467" y="1717"/>
                  </a:cubicBezTo>
                  <a:cubicBezTo>
                    <a:pt x="583" y="1620"/>
                    <a:pt x="680" y="1538"/>
                    <a:pt x="809" y="1538"/>
                  </a:cubicBezTo>
                  <a:lnTo>
                    <a:pt x="855" y="1538"/>
                  </a:lnTo>
                  <a:cubicBezTo>
                    <a:pt x="906" y="1569"/>
                    <a:pt x="952" y="1589"/>
                    <a:pt x="1003" y="1589"/>
                  </a:cubicBezTo>
                  <a:cubicBezTo>
                    <a:pt x="1115" y="1589"/>
                    <a:pt x="1181" y="1472"/>
                    <a:pt x="1263" y="1359"/>
                  </a:cubicBezTo>
                  <a:cubicBezTo>
                    <a:pt x="1310" y="1359"/>
                    <a:pt x="1341" y="1359"/>
                    <a:pt x="1391" y="1344"/>
                  </a:cubicBezTo>
                  <a:cubicBezTo>
                    <a:pt x="1279" y="1068"/>
                    <a:pt x="1341" y="583"/>
                    <a:pt x="1131" y="423"/>
                  </a:cubicBezTo>
                  <a:lnTo>
                    <a:pt x="1131" y="423"/>
                  </a:lnTo>
                  <a:cubicBezTo>
                    <a:pt x="1018" y="552"/>
                    <a:pt x="1228" y="889"/>
                    <a:pt x="1018" y="889"/>
                  </a:cubicBezTo>
                  <a:cubicBezTo>
                    <a:pt x="890" y="777"/>
                    <a:pt x="952" y="598"/>
                    <a:pt x="855" y="470"/>
                  </a:cubicBezTo>
                  <a:cubicBezTo>
                    <a:pt x="793" y="454"/>
                    <a:pt x="743" y="454"/>
                    <a:pt x="661" y="454"/>
                  </a:cubicBezTo>
                  <a:cubicBezTo>
                    <a:pt x="727" y="388"/>
                    <a:pt x="758" y="342"/>
                    <a:pt x="809" y="276"/>
                  </a:cubicBezTo>
                  <a:cubicBezTo>
                    <a:pt x="793" y="82"/>
                    <a:pt x="680" y="0"/>
                    <a:pt x="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3"/>
            <p:cNvSpPr/>
            <p:nvPr/>
          </p:nvSpPr>
          <p:spPr>
            <a:xfrm>
              <a:off x="4907925" y="4564400"/>
              <a:ext cx="28375" cy="39250"/>
            </a:xfrm>
            <a:custGeom>
              <a:avLst/>
              <a:gdLst/>
              <a:ahLst/>
              <a:cxnLst/>
              <a:rect l="l" t="t" r="r" b="b"/>
              <a:pathLst>
                <a:path w="1135" h="1570" extrusionOk="0">
                  <a:moveTo>
                    <a:pt x="521" y="342"/>
                  </a:moveTo>
                  <a:lnTo>
                    <a:pt x="521" y="342"/>
                  </a:lnTo>
                  <a:cubicBezTo>
                    <a:pt x="552" y="521"/>
                    <a:pt x="633" y="925"/>
                    <a:pt x="358" y="925"/>
                  </a:cubicBezTo>
                  <a:lnTo>
                    <a:pt x="342" y="925"/>
                  </a:lnTo>
                  <a:cubicBezTo>
                    <a:pt x="373" y="843"/>
                    <a:pt x="408" y="812"/>
                    <a:pt x="424" y="777"/>
                  </a:cubicBezTo>
                  <a:cubicBezTo>
                    <a:pt x="408" y="762"/>
                    <a:pt x="373" y="746"/>
                    <a:pt x="358" y="731"/>
                  </a:cubicBezTo>
                  <a:cubicBezTo>
                    <a:pt x="408" y="598"/>
                    <a:pt x="342" y="358"/>
                    <a:pt x="521" y="342"/>
                  </a:cubicBezTo>
                  <a:close/>
                  <a:moveTo>
                    <a:pt x="342" y="0"/>
                  </a:moveTo>
                  <a:cubicBezTo>
                    <a:pt x="214" y="132"/>
                    <a:pt x="261" y="307"/>
                    <a:pt x="195" y="455"/>
                  </a:cubicBezTo>
                  <a:cubicBezTo>
                    <a:pt x="0" y="680"/>
                    <a:pt x="195" y="1037"/>
                    <a:pt x="117" y="1278"/>
                  </a:cubicBezTo>
                  <a:cubicBezTo>
                    <a:pt x="163" y="1278"/>
                    <a:pt x="214" y="1263"/>
                    <a:pt x="261" y="1247"/>
                  </a:cubicBezTo>
                  <a:cubicBezTo>
                    <a:pt x="292" y="1360"/>
                    <a:pt x="408" y="1344"/>
                    <a:pt x="470" y="1395"/>
                  </a:cubicBezTo>
                  <a:cubicBezTo>
                    <a:pt x="455" y="1441"/>
                    <a:pt x="455" y="1492"/>
                    <a:pt x="439" y="1538"/>
                  </a:cubicBezTo>
                  <a:cubicBezTo>
                    <a:pt x="486" y="1554"/>
                    <a:pt x="536" y="1569"/>
                    <a:pt x="583" y="1569"/>
                  </a:cubicBezTo>
                  <a:cubicBezTo>
                    <a:pt x="649" y="1569"/>
                    <a:pt x="715" y="1538"/>
                    <a:pt x="746" y="1472"/>
                  </a:cubicBezTo>
                  <a:lnTo>
                    <a:pt x="618" y="1344"/>
                  </a:lnTo>
                  <a:cubicBezTo>
                    <a:pt x="633" y="1298"/>
                    <a:pt x="649" y="1232"/>
                    <a:pt x="664" y="1181"/>
                  </a:cubicBezTo>
                  <a:lnTo>
                    <a:pt x="699" y="1181"/>
                  </a:lnTo>
                  <a:cubicBezTo>
                    <a:pt x="777" y="1181"/>
                    <a:pt x="746" y="1037"/>
                    <a:pt x="828" y="1037"/>
                  </a:cubicBezTo>
                  <a:cubicBezTo>
                    <a:pt x="991" y="1068"/>
                    <a:pt x="909" y="1298"/>
                    <a:pt x="1068" y="1298"/>
                  </a:cubicBezTo>
                  <a:cubicBezTo>
                    <a:pt x="1088" y="1232"/>
                    <a:pt x="1134" y="1134"/>
                    <a:pt x="1088" y="1084"/>
                  </a:cubicBezTo>
                  <a:cubicBezTo>
                    <a:pt x="925" y="1022"/>
                    <a:pt x="1022" y="762"/>
                    <a:pt x="909" y="664"/>
                  </a:cubicBezTo>
                  <a:cubicBezTo>
                    <a:pt x="859" y="680"/>
                    <a:pt x="828" y="696"/>
                    <a:pt x="777" y="696"/>
                  </a:cubicBezTo>
                  <a:cubicBezTo>
                    <a:pt x="715" y="536"/>
                    <a:pt x="797" y="229"/>
                    <a:pt x="583" y="195"/>
                  </a:cubicBezTo>
                  <a:lnTo>
                    <a:pt x="567" y="195"/>
                  </a:lnTo>
                  <a:cubicBezTo>
                    <a:pt x="439" y="195"/>
                    <a:pt x="439" y="82"/>
                    <a:pt x="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3"/>
            <p:cNvSpPr/>
            <p:nvPr/>
          </p:nvSpPr>
          <p:spPr>
            <a:xfrm>
              <a:off x="5198850" y="5211375"/>
              <a:ext cx="27975" cy="31975"/>
            </a:xfrm>
            <a:custGeom>
              <a:avLst/>
              <a:gdLst/>
              <a:ahLst/>
              <a:cxnLst/>
              <a:rect l="l" t="t" r="r" b="b"/>
              <a:pathLst>
                <a:path w="1119" h="1279" extrusionOk="0">
                  <a:moveTo>
                    <a:pt x="761" y="211"/>
                  </a:moveTo>
                  <a:lnTo>
                    <a:pt x="761" y="211"/>
                  </a:lnTo>
                  <a:cubicBezTo>
                    <a:pt x="777" y="242"/>
                    <a:pt x="761" y="257"/>
                    <a:pt x="730" y="277"/>
                  </a:cubicBezTo>
                  <a:cubicBezTo>
                    <a:pt x="715" y="242"/>
                    <a:pt x="715" y="226"/>
                    <a:pt x="761" y="211"/>
                  </a:cubicBezTo>
                  <a:close/>
                  <a:moveTo>
                    <a:pt x="552" y="665"/>
                  </a:moveTo>
                  <a:cubicBezTo>
                    <a:pt x="649" y="665"/>
                    <a:pt x="730" y="743"/>
                    <a:pt x="618" y="809"/>
                  </a:cubicBezTo>
                  <a:cubicBezTo>
                    <a:pt x="583" y="778"/>
                    <a:pt x="567" y="778"/>
                    <a:pt x="552" y="778"/>
                  </a:cubicBezTo>
                  <a:cubicBezTo>
                    <a:pt x="520" y="778"/>
                    <a:pt x="470" y="809"/>
                    <a:pt x="439" y="809"/>
                  </a:cubicBezTo>
                  <a:cubicBezTo>
                    <a:pt x="439" y="696"/>
                    <a:pt x="501" y="665"/>
                    <a:pt x="552" y="665"/>
                  </a:cubicBezTo>
                  <a:close/>
                  <a:moveTo>
                    <a:pt x="746" y="1"/>
                  </a:moveTo>
                  <a:cubicBezTo>
                    <a:pt x="618" y="63"/>
                    <a:pt x="470" y="16"/>
                    <a:pt x="404" y="160"/>
                  </a:cubicBezTo>
                  <a:cubicBezTo>
                    <a:pt x="388" y="195"/>
                    <a:pt x="357" y="211"/>
                    <a:pt x="326" y="211"/>
                  </a:cubicBezTo>
                  <a:cubicBezTo>
                    <a:pt x="291" y="211"/>
                    <a:pt x="260" y="211"/>
                    <a:pt x="229" y="195"/>
                  </a:cubicBezTo>
                  <a:cubicBezTo>
                    <a:pt x="179" y="257"/>
                    <a:pt x="163" y="339"/>
                    <a:pt x="179" y="436"/>
                  </a:cubicBezTo>
                  <a:cubicBezTo>
                    <a:pt x="245" y="405"/>
                    <a:pt x="245" y="308"/>
                    <a:pt x="342" y="308"/>
                  </a:cubicBezTo>
                  <a:lnTo>
                    <a:pt x="373" y="308"/>
                  </a:lnTo>
                  <a:cubicBezTo>
                    <a:pt x="326" y="420"/>
                    <a:pt x="357" y="533"/>
                    <a:pt x="291" y="630"/>
                  </a:cubicBezTo>
                  <a:cubicBezTo>
                    <a:pt x="229" y="615"/>
                    <a:pt x="194" y="584"/>
                    <a:pt x="148" y="584"/>
                  </a:cubicBezTo>
                  <a:cubicBezTo>
                    <a:pt x="0" y="712"/>
                    <a:pt x="132" y="859"/>
                    <a:pt x="97" y="1003"/>
                  </a:cubicBezTo>
                  <a:cubicBezTo>
                    <a:pt x="148" y="987"/>
                    <a:pt x="163" y="972"/>
                    <a:pt x="210" y="937"/>
                  </a:cubicBezTo>
                  <a:cubicBezTo>
                    <a:pt x="210" y="1069"/>
                    <a:pt x="229" y="1166"/>
                    <a:pt x="229" y="1279"/>
                  </a:cubicBezTo>
                  <a:cubicBezTo>
                    <a:pt x="423" y="1166"/>
                    <a:pt x="715" y="1100"/>
                    <a:pt x="827" y="937"/>
                  </a:cubicBezTo>
                  <a:cubicBezTo>
                    <a:pt x="843" y="840"/>
                    <a:pt x="633" y="824"/>
                    <a:pt x="777" y="712"/>
                  </a:cubicBezTo>
                  <a:cubicBezTo>
                    <a:pt x="792" y="712"/>
                    <a:pt x="843" y="727"/>
                    <a:pt x="889" y="727"/>
                  </a:cubicBezTo>
                  <a:cubicBezTo>
                    <a:pt x="940" y="743"/>
                    <a:pt x="971" y="762"/>
                    <a:pt x="1022" y="762"/>
                  </a:cubicBezTo>
                  <a:cubicBezTo>
                    <a:pt x="1068" y="762"/>
                    <a:pt x="1103" y="743"/>
                    <a:pt x="1119" y="681"/>
                  </a:cubicBezTo>
                  <a:cubicBezTo>
                    <a:pt x="971" y="599"/>
                    <a:pt x="761" y="665"/>
                    <a:pt x="633" y="568"/>
                  </a:cubicBezTo>
                  <a:cubicBezTo>
                    <a:pt x="649" y="518"/>
                    <a:pt x="664" y="471"/>
                    <a:pt x="680" y="405"/>
                  </a:cubicBezTo>
                  <a:lnTo>
                    <a:pt x="812" y="405"/>
                  </a:lnTo>
                  <a:cubicBezTo>
                    <a:pt x="827" y="277"/>
                    <a:pt x="843" y="180"/>
                    <a:pt x="858" y="63"/>
                  </a:cubicBezTo>
                  <a:cubicBezTo>
                    <a:pt x="812" y="32"/>
                    <a:pt x="777" y="16"/>
                    <a:pt x="7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23"/>
            <p:cNvSpPr/>
            <p:nvPr/>
          </p:nvSpPr>
          <p:spPr>
            <a:xfrm>
              <a:off x="4905975" y="4666350"/>
              <a:ext cx="31575" cy="17900"/>
            </a:xfrm>
            <a:custGeom>
              <a:avLst/>
              <a:gdLst/>
              <a:ahLst/>
              <a:cxnLst/>
              <a:rect l="l" t="t" r="r" b="b"/>
              <a:pathLst>
                <a:path w="1263" h="716" extrusionOk="0">
                  <a:moveTo>
                    <a:pt x="661" y="358"/>
                  </a:moveTo>
                  <a:lnTo>
                    <a:pt x="661" y="358"/>
                  </a:lnTo>
                  <a:cubicBezTo>
                    <a:pt x="711" y="373"/>
                    <a:pt x="711" y="389"/>
                    <a:pt x="696" y="424"/>
                  </a:cubicBezTo>
                  <a:cubicBezTo>
                    <a:pt x="661" y="405"/>
                    <a:pt x="645" y="389"/>
                    <a:pt x="661" y="358"/>
                  </a:cubicBezTo>
                  <a:close/>
                  <a:moveTo>
                    <a:pt x="502" y="1"/>
                  </a:moveTo>
                  <a:cubicBezTo>
                    <a:pt x="323" y="1"/>
                    <a:pt x="175" y="82"/>
                    <a:pt x="241" y="292"/>
                  </a:cubicBezTo>
                  <a:cubicBezTo>
                    <a:pt x="32" y="439"/>
                    <a:pt x="1" y="502"/>
                    <a:pt x="32" y="696"/>
                  </a:cubicBezTo>
                  <a:cubicBezTo>
                    <a:pt x="47" y="715"/>
                    <a:pt x="63" y="715"/>
                    <a:pt x="98" y="715"/>
                  </a:cubicBezTo>
                  <a:cubicBezTo>
                    <a:pt x="129" y="715"/>
                    <a:pt x="175" y="696"/>
                    <a:pt x="210" y="696"/>
                  </a:cubicBezTo>
                  <a:cubicBezTo>
                    <a:pt x="257" y="680"/>
                    <a:pt x="292" y="665"/>
                    <a:pt x="339" y="665"/>
                  </a:cubicBezTo>
                  <a:cubicBezTo>
                    <a:pt x="354" y="665"/>
                    <a:pt x="370" y="680"/>
                    <a:pt x="389" y="680"/>
                  </a:cubicBezTo>
                  <a:lnTo>
                    <a:pt x="436" y="680"/>
                  </a:lnTo>
                  <a:cubicBezTo>
                    <a:pt x="502" y="680"/>
                    <a:pt x="548" y="665"/>
                    <a:pt x="583" y="634"/>
                  </a:cubicBezTo>
                  <a:cubicBezTo>
                    <a:pt x="630" y="618"/>
                    <a:pt x="680" y="599"/>
                    <a:pt x="727" y="599"/>
                  </a:cubicBezTo>
                  <a:cubicBezTo>
                    <a:pt x="758" y="599"/>
                    <a:pt x="809" y="599"/>
                    <a:pt x="855" y="634"/>
                  </a:cubicBezTo>
                  <a:cubicBezTo>
                    <a:pt x="855" y="373"/>
                    <a:pt x="1181" y="599"/>
                    <a:pt x="1263" y="389"/>
                  </a:cubicBezTo>
                  <a:cubicBezTo>
                    <a:pt x="1166" y="327"/>
                    <a:pt x="1212" y="82"/>
                    <a:pt x="1100" y="82"/>
                  </a:cubicBezTo>
                  <a:cubicBezTo>
                    <a:pt x="1084" y="82"/>
                    <a:pt x="1069" y="82"/>
                    <a:pt x="1049" y="98"/>
                  </a:cubicBezTo>
                  <a:cubicBezTo>
                    <a:pt x="1100" y="164"/>
                    <a:pt x="1069" y="307"/>
                    <a:pt x="1018" y="307"/>
                  </a:cubicBezTo>
                  <a:cubicBezTo>
                    <a:pt x="1003" y="307"/>
                    <a:pt x="972" y="292"/>
                    <a:pt x="952" y="245"/>
                  </a:cubicBezTo>
                  <a:cubicBezTo>
                    <a:pt x="972" y="164"/>
                    <a:pt x="921" y="113"/>
                    <a:pt x="855" y="98"/>
                  </a:cubicBezTo>
                  <a:cubicBezTo>
                    <a:pt x="758" y="36"/>
                    <a:pt x="630" y="1"/>
                    <a:pt x="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23"/>
            <p:cNvSpPr/>
            <p:nvPr/>
          </p:nvSpPr>
          <p:spPr>
            <a:xfrm>
              <a:off x="5211850" y="5342075"/>
              <a:ext cx="27125" cy="20625"/>
            </a:xfrm>
            <a:custGeom>
              <a:avLst/>
              <a:gdLst/>
              <a:ahLst/>
              <a:cxnLst/>
              <a:rect l="l" t="t" r="r" b="b"/>
              <a:pathLst>
                <a:path w="1085" h="825" extrusionOk="0">
                  <a:moveTo>
                    <a:pt x="16" y="195"/>
                  </a:moveTo>
                  <a:lnTo>
                    <a:pt x="0" y="211"/>
                  </a:lnTo>
                  <a:lnTo>
                    <a:pt x="16" y="211"/>
                  </a:lnTo>
                  <a:lnTo>
                    <a:pt x="16" y="195"/>
                  </a:lnTo>
                  <a:close/>
                  <a:moveTo>
                    <a:pt x="645" y="339"/>
                  </a:moveTo>
                  <a:cubicBezTo>
                    <a:pt x="645" y="354"/>
                    <a:pt x="630" y="354"/>
                    <a:pt x="630" y="370"/>
                  </a:cubicBezTo>
                  <a:cubicBezTo>
                    <a:pt x="614" y="354"/>
                    <a:pt x="614" y="339"/>
                    <a:pt x="630" y="339"/>
                  </a:cubicBezTo>
                  <a:close/>
                  <a:moveTo>
                    <a:pt x="338" y="370"/>
                  </a:moveTo>
                  <a:lnTo>
                    <a:pt x="338" y="405"/>
                  </a:lnTo>
                  <a:lnTo>
                    <a:pt x="323" y="405"/>
                  </a:lnTo>
                  <a:lnTo>
                    <a:pt x="338" y="370"/>
                  </a:lnTo>
                  <a:close/>
                  <a:moveTo>
                    <a:pt x="486" y="420"/>
                  </a:moveTo>
                  <a:cubicBezTo>
                    <a:pt x="533" y="451"/>
                    <a:pt x="502" y="486"/>
                    <a:pt x="467" y="533"/>
                  </a:cubicBezTo>
                  <a:cubicBezTo>
                    <a:pt x="404" y="486"/>
                    <a:pt x="467" y="467"/>
                    <a:pt x="486" y="420"/>
                  </a:cubicBezTo>
                  <a:close/>
                  <a:moveTo>
                    <a:pt x="564" y="778"/>
                  </a:moveTo>
                  <a:lnTo>
                    <a:pt x="564" y="793"/>
                  </a:lnTo>
                  <a:lnTo>
                    <a:pt x="583" y="793"/>
                  </a:lnTo>
                  <a:cubicBezTo>
                    <a:pt x="564" y="793"/>
                    <a:pt x="564" y="778"/>
                    <a:pt x="564" y="778"/>
                  </a:cubicBezTo>
                  <a:close/>
                  <a:moveTo>
                    <a:pt x="548" y="1"/>
                  </a:moveTo>
                  <a:cubicBezTo>
                    <a:pt x="486" y="1"/>
                    <a:pt x="420" y="16"/>
                    <a:pt x="369" y="32"/>
                  </a:cubicBezTo>
                  <a:cubicBezTo>
                    <a:pt x="435" y="145"/>
                    <a:pt x="548" y="98"/>
                    <a:pt x="614" y="226"/>
                  </a:cubicBezTo>
                  <a:cubicBezTo>
                    <a:pt x="533" y="226"/>
                    <a:pt x="467" y="195"/>
                    <a:pt x="404" y="195"/>
                  </a:cubicBezTo>
                  <a:cubicBezTo>
                    <a:pt x="354" y="195"/>
                    <a:pt x="323" y="211"/>
                    <a:pt x="292" y="226"/>
                  </a:cubicBezTo>
                  <a:cubicBezTo>
                    <a:pt x="241" y="176"/>
                    <a:pt x="210" y="176"/>
                    <a:pt x="175" y="176"/>
                  </a:cubicBezTo>
                  <a:cubicBezTo>
                    <a:pt x="113" y="176"/>
                    <a:pt x="63" y="195"/>
                    <a:pt x="16" y="211"/>
                  </a:cubicBezTo>
                  <a:lnTo>
                    <a:pt x="16" y="323"/>
                  </a:lnTo>
                  <a:cubicBezTo>
                    <a:pt x="63" y="308"/>
                    <a:pt x="98" y="292"/>
                    <a:pt x="144" y="273"/>
                  </a:cubicBezTo>
                  <a:cubicBezTo>
                    <a:pt x="160" y="389"/>
                    <a:pt x="175" y="502"/>
                    <a:pt x="195" y="630"/>
                  </a:cubicBezTo>
                  <a:cubicBezTo>
                    <a:pt x="241" y="615"/>
                    <a:pt x="272" y="599"/>
                    <a:pt x="323" y="599"/>
                  </a:cubicBezTo>
                  <a:cubicBezTo>
                    <a:pt x="292" y="661"/>
                    <a:pt x="241" y="727"/>
                    <a:pt x="210" y="793"/>
                  </a:cubicBezTo>
                  <a:cubicBezTo>
                    <a:pt x="241" y="793"/>
                    <a:pt x="272" y="778"/>
                    <a:pt x="292" y="778"/>
                  </a:cubicBezTo>
                  <a:cubicBezTo>
                    <a:pt x="307" y="778"/>
                    <a:pt x="323" y="778"/>
                    <a:pt x="323" y="793"/>
                  </a:cubicBezTo>
                  <a:cubicBezTo>
                    <a:pt x="354" y="809"/>
                    <a:pt x="369" y="824"/>
                    <a:pt x="389" y="824"/>
                  </a:cubicBezTo>
                  <a:cubicBezTo>
                    <a:pt x="420" y="824"/>
                    <a:pt x="435" y="809"/>
                    <a:pt x="467" y="809"/>
                  </a:cubicBezTo>
                  <a:cubicBezTo>
                    <a:pt x="486" y="793"/>
                    <a:pt x="517" y="778"/>
                    <a:pt x="548" y="778"/>
                  </a:cubicBezTo>
                  <a:lnTo>
                    <a:pt x="564" y="778"/>
                  </a:lnTo>
                  <a:cubicBezTo>
                    <a:pt x="564" y="758"/>
                    <a:pt x="564" y="727"/>
                    <a:pt x="548" y="696"/>
                  </a:cubicBezTo>
                  <a:cubicBezTo>
                    <a:pt x="517" y="696"/>
                    <a:pt x="486" y="712"/>
                    <a:pt x="420" y="712"/>
                  </a:cubicBezTo>
                  <a:cubicBezTo>
                    <a:pt x="451" y="615"/>
                    <a:pt x="533" y="584"/>
                    <a:pt x="630" y="502"/>
                  </a:cubicBezTo>
                  <a:cubicBezTo>
                    <a:pt x="645" y="615"/>
                    <a:pt x="661" y="712"/>
                    <a:pt x="680" y="793"/>
                  </a:cubicBezTo>
                  <a:lnTo>
                    <a:pt x="696" y="793"/>
                  </a:lnTo>
                  <a:cubicBezTo>
                    <a:pt x="824" y="793"/>
                    <a:pt x="1084" y="681"/>
                    <a:pt x="952" y="615"/>
                  </a:cubicBezTo>
                  <a:lnTo>
                    <a:pt x="952" y="615"/>
                  </a:lnTo>
                  <a:cubicBezTo>
                    <a:pt x="890" y="630"/>
                    <a:pt x="839" y="661"/>
                    <a:pt x="758" y="696"/>
                  </a:cubicBezTo>
                  <a:cubicBezTo>
                    <a:pt x="777" y="646"/>
                    <a:pt x="777" y="615"/>
                    <a:pt x="777" y="584"/>
                  </a:cubicBezTo>
                  <a:cubicBezTo>
                    <a:pt x="711" y="517"/>
                    <a:pt x="696" y="436"/>
                    <a:pt x="808" y="436"/>
                  </a:cubicBezTo>
                  <a:lnTo>
                    <a:pt x="855" y="436"/>
                  </a:lnTo>
                  <a:cubicBezTo>
                    <a:pt x="824" y="486"/>
                    <a:pt x="808" y="533"/>
                    <a:pt x="777" y="584"/>
                  </a:cubicBezTo>
                  <a:cubicBezTo>
                    <a:pt x="839" y="599"/>
                    <a:pt x="890" y="599"/>
                    <a:pt x="952" y="615"/>
                  </a:cubicBezTo>
                  <a:cubicBezTo>
                    <a:pt x="1003" y="486"/>
                    <a:pt x="952" y="405"/>
                    <a:pt x="921" y="273"/>
                  </a:cubicBezTo>
                  <a:cubicBezTo>
                    <a:pt x="874" y="323"/>
                    <a:pt x="824" y="339"/>
                    <a:pt x="793" y="339"/>
                  </a:cubicBezTo>
                  <a:cubicBezTo>
                    <a:pt x="711" y="339"/>
                    <a:pt x="758" y="226"/>
                    <a:pt x="921" y="226"/>
                  </a:cubicBezTo>
                  <a:cubicBezTo>
                    <a:pt x="971" y="176"/>
                    <a:pt x="1034" y="160"/>
                    <a:pt x="1018" y="98"/>
                  </a:cubicBezTo>
                  <a:cubicBezTo>
                    <a:pt x="890" y="32"/>
                    <a:pt x="711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3"/>
            <p:cNvSpPr/>
            <p:nvPr/>
          </p:nvSpPr>
          <p:spPr>
            <a:xfrm>
              <a:off x="4922975" y="4547400"/>
              <a:ext cx="20600" cy="29150"/>
            </a:xfrm>
            <a:custGeom>
              <a:avLst/>
              <a:gdLst/>
              <a:ahLst/>
              <a:cxnLst/>
              <a:rect l="l" t="t" r="r" b="b"/>
              <a:pathLst>
                <a:path w="824" h="1166" extrusionOk="0">
                  <a:moveTo>
                    <a:pt x="307" y="1"/>
                  </a:moveTo>
                  <a:cubicBezTo>
                    <a:pt x="241" y="16"/>
                    <a:pt x="195" y="16"/>
                    <a:pt x="129" y="36"/>
                  </a:cubicBezTo>
                  <a:cubicBezTo>
                    <a:pt x="97" y="98"/>
                    <a:pt x="62" y="164"/>
                    <a:pt x="0" y="276"/>
                  </a:cubicBezTo>
                  <a:cubicBezTo>
                    <a:pt x="144" y="276"/>
                    <a:pt x="241" y="261"/>
                    <a:pt x="338" y="261"/>
                  </a:cubicBezTo>
                  <a:cubicBezTo>
                    <a:pt x="354" y="439"/>
                    <a:pt x="354" y="455"/>
                    <a:pt x="257" y="583"/>
                  </a:cubicBezTo>
                  <a:lnTo>
                    <a:pt x="777" y="583"/>
                  </a:lnTo>
                  <a:cubicBezTo>
                    <a:pt x="777" y="537"/>
                    <a:pt x="742" y="486"/>
                    <a:pt x="711" y="439"/>
                  </a:cubicBezTo>
                  <a:cubicBezTo>
                    <a:pt x="824" y="261"/>
                    <a:pt x="777" y="164"/>
                    <a:pt x="711" y="164"/>
                  </a:cubicBezTo>
                  <a:cubicBezTo>
                    <a:pt x="645" y="164"/>
                    <a:pt x="564" y="245"/>
                    <a:pt x="645" y="439"/>
                  </a:cubicBezTo>
                  <a:cubicBezTo>
                    <a:pt x="598" y="455"/>
                    <a:pt x="564" y="471"/>
                    <a:pt x="532" y="471"/>
                  </a:cubicBezTo>
                  <a:cubicBezTo>
                    <a:pt x="517" y="471"/>
                    <a:pt x="501" y="471"/>
                    <a:pt x="466" y="455"/>
                  </a:cubicBezTo>
                  <a:cubicBezTo>
                    <a:pt x="466" y="230"/>
                    <a:pt x="564" y="179"/>
                    <a:pt x="292" y="133"/>
                  </a:cubicBezTo>
                  <a:cubicBezTo>
                    <a:pt x="292" y="98"/>
                    <a:pt x="307" y="51"/>
                    <a:pt x="307" y="1"/>
                  </a:cubicBezTo>
                  <a:close/>
                  <a:moveTo>
                    <a:pt x="257" y="665"/>
                  </a:moveTo>
                  <a:cubicBezTo>
                    <a:pt x="292" y="812"/>
                    <a:pt x="241" y="987"/>
                    <a:pt x="369" y="1166"/>
                  </a:cubicBezTo>
                  <a:cubicBezTo>
                    <a:pt x="420" y="1007"/>
                    <a:pt x="404" y="746"/>
                    <a:pt x="532" y="746"/>
                  </a:cubicBezTo>
                  <a:cubicBezTo>
                    <a:pt x="564" y="746"/>
                    <a:pt x="614" y="762"/>
                    <a:pt x="661" y="812"/>
                  </a:cubicBezTo>
                  <a:cubicBezTo>
                    <a:pt x="742" y="762"/>
                    <a:pt x="777" y="715"/>
                    <a:pt x="793" y="66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3"/>
            <p:cNvSpPr/>
            <p:nvPr/>
          </p:nvSpPr>
          <p:spPr>
            <a:xfrm>
              <a:off x="5212250" y="5238100"/>
              <a:ext cx="16625" cy="31950"/>
            </a:xfrm>
            <a:custGeom>
              <a:avLst/>
              <a:gdLst/>
              <a:ahLst/>
              <a:cxnLst/>
              <a:rect l="l" t="t" r="r" b="b"/>
              <a:pathLst>
                <a:path w="665" h="1278" extrusionOk="0">
                  <a:moveTo>
                    <a:pt x="598" y="0"/>
                  </a:moveTo>
                  <a:cubicBezTo>
                    <a:pt x="486" y="256"/>
                    <a:pt x="567" y="664"/>
                    <a:pt x="353" y="839"/>
                  </a:cubicBezTo>
                  <a:cubicBezTo>
                    <a:pt x="276" y="664"/>
                    <a:pt x="435" y="451"/>
                    <a:pt x="388" y="256"/>
                  </a:cubicBezTo>
                  <a:cubicBezTo>
                    <a:pt x="322" y="210"/>
                    <a:pt x="256" y="159"/>
                    <a:pt x="210" y="128"/>
                  </a:cubicBezTo>
                  <a:cubicBezTo>
                    <a:pt x="97" y="241"/>
                    <a:pt x="128" y="435"/>
                    <a:pt x="82" y="598"/>
                  </a:cubicBezTo>
                  <a:cubicBezTo>
                    <a:pt x="128" y="598"/>
                    <a:pt x="179" y="598"/>
                    <a:pt x="225" y="614"/>
                  </a:cubicBezTo>
                  <a:cubicBezTo>
                    <a:pt x="276" y="858"/>
                    <a:pt x="0" y="1068"/>
                    <a:pt x="225" y="1278"/>
                  </a:cubicBezTo>
                  <a:cubicBezTo>
                    <a:pt x="276" y="1196"/>
                    <a:pt x="256" y="1033"/>
                    <a:pt x="373" y="1033"/>
                  </a:cubicBezTo>
                  <a:lnTo>
                    <a:pt x="388" y="1033"/>
                  </a:lnTo>
                  <a:lnTo>
                    <a:pt x="388" y="1196"/>
                  </a:lnTo>
                  <a:cubicBezTo>
                    <a:pt x="517" y="858"/>
                    <a:pt x="664" y="338"/>
                    <a:pt x="5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3"/>
            <p:cNvSpPr/>
            <p:nvPr/>
          </p:nvSpPr>
          <p:spPr>
            <a:xfrm>
              <a:off x="5122800" y="4499725"/>
              <a:ext cx="15750" cy="40025"/>
            </a:xfrm>
            <a:custGeom>
              <a:avLst/>
              <a:gdLst/>
              <a:ahLst/>
              <a:cxnLst/>
              <a:rect l="l" t="t" r="r" b="b"/>
              <a:pathLst>
                <a:path w="630" h="1601" extrusionOk="0">
                  <a:moveTo>
                    <a:pt x="211" y="1"/>
                  </a:moveTo>
                  <a:cubicBezTo>
                    <a:pt x="211" y="98"/>
                    <a:pt x="179" y="175"/>
                    <a:pt x="144" y="241"/>
                  </a:cubicBezTo>
                  <a:cubicBezTo>
                    <a:pt x="179" y="292"/>
                    <a:pt x="195" y="323"/>
                    <a:pt x="226" y="369"/>
                  </a:cubicBezTo>
                  <a:cubicBezTo>
                    <a:pt x="129" y="436"/>
                    <a:pt x="1" y="467"/>
                    <a:pt x="32" y="599"/>
                  </a:cubicBezTo>
                  <a:cubicBezTo>
                    <a:pt x="47" y="564"/>
                    <a:pt x="67" y="564"/>
                    <a:pt x="82" y="564"/>
                  </a:cubicBezTo>
                  <a:cubicBezTo>
                    <a:pt x="113" y="564"/>
                    <a:pt x="129" y="583"/>
                    <a:pt x="129" y="599"/>
                  </a:cubicBezTo>
                  <a:cubicBezTo>
                    <a:pt x="98" y="758"/>
                    <a:pt x="292" y="808"/>
                    <a:pt x="374" y="890"/>
                  </a:cubicBezTo>
                  <a:cubicBezTo>
                    <a:pt x="471" y="1100"/>
                    <a:pt x="67" y="1601"/>
                    <a:pt x="323" y="1601"/>
                  </a:cubicBezTo>
                  <a:lnTo>
                    <a:pt x="389" y="1601"/>
                  </a:lnTo>
                  <a:cubicBezTo>
                    <a:pt x="323" y="1360"/>
                    <a:pt x="358" y="1228"/>
                    <a:pt x="471" y="1181"/>
                  </a:cubicBezTo>
                  <a:cubicBezTo>
                    <a:pt x="502" y="1181"/>
                    <a:pt x="552" y="1197"/>
                    <a:pt x="614" y="1212"/>
                  </a:cubicBezTo>
                  <a:cubicBezTo>
                    <a:pt x="614" y="1181"/>
                    <a:pt x="630" y="1146"/>
                    <a:pt x="630" y="1115"/>
                  </a:cubicBezTo>
                  <a:lnTo>
                    <a:pt x="552" y="1115"/>
                  </a:lnTo>
                  <a:cubicBezTo>
                    <a:pt x="486" y="1115"/>
                    <a:pt x="471" y="1115"/>
                    <a:pt x="405" y="1069"/>
                  </a:cubicBezTo>
                  <a:cubicBezTo>
                    <a:pt x="436" y="906"/>
                    <a:pt x="533" y="742"/>
                    <a:pt x="502" y="583"/>
                  </a:cubicBezTo>
                  <a:cubicBezTo>
                    <a:pt x="405" y="486"/>
                    <a:pt x="323" y="420"/>
                    <a:pt x="261" y="354"/>
                  </a:cubicBezTo>
                  <a:cubicBezTo>
                    <a:pt x="339" y="78"/>
                    <a:pt x="339" y="63"/>
                    <a:pt x="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3"/>
            <p:cNvSpPr/>
            <p:nvPr/>
          </p:nvSpPr>
          <p:spPr>
            <a:xfrm>
              <a:off x="5518875" y="4731125"/>
              <a:ext cx="18675" cy="25450"/>
            </a:xfrm>
            <a:custGeom>
              <a:avLst/>
              <a:gdLst/>
              <a:ahLst/>
              <a:cxnLst/>
              <a:rect l="l" t="t" r="r" b="b"/>
              <a:pathLst>
                <a:path w="747" h="1018" extrusionOk="0">
                  <a:moveTo>
                    <a:pt x="502" y="517"/>
                  </a:moveTo>
                  <a:cubicBezTo>
                    <a:pt x="502" y="532"/>
                    <a:pt x="502" y="552"/>
                    <a:pt x="486" y="567"/>
                  </a:cubicBezTo>
                  <a:cubicBezTo>
                    <a:pt x="486" y="532"/>
                    <a:pt x="471" y="517"/>
                    <a:pt x="502" y="517"/>
                  </a:cubicBezTo>
                  <a:close/>
                  <a:moveTo>
                    <a:pt x="747" y="0"/>
                  </a:moveTo>
                  <a:cubicBezTo>
                    <a:pt x="568" y="113"/>
                    <a:pt x="634" y="323"/>
                    <a:pt x="420" y="338"/>
                  </a:cubicBezTo>
                  <a:cubicBezTo>
                    <a:pt x="440" y="455"/>
                    <a:pt x="405" y="501"/>
                    <a:pt x="374" y="501"/>
                  </a:cubicBezTo>
                  <a:cubicBezTo>
                    <a:pt x="323" y="501"/>
                    <a:pt x="246" y="435"/>
                    <a:pt x="180" y="404"/>
                  </a:cubicBezTo>
                  <a:lnTo>
                    <a:pt x="180" y="404"/>
                  </a:lnTo>
                  <a:cubicBezTo>
                    <a:pt x="1" y="583"/>
                    <a:pt x="226" y="762"/>
                    <a:pt x="211" y="940"/>
                  </a:cubicBezTo>
                  <a:lnTo>
                    <a:pt x="277" y="940"/>
                  </a:lnTo>
                  <a:cubicBezTo>
                    <a:pt x="358" y="940"/>
                    <a:pt x="389" y="1002"/>
                    <a:pt x="471" y="1018"/>
                  </a:cubicBezTo>
                  <a:cubicBezTo>
                    <a:pt x="552" y="874"/>
                    <a:pt x="696" y="762"/>
                    <a:pt x="712" y="598"/>
                  </a:cubicBezTo>
                  <a:cubicBezTo>
                    <a:pt x="552" y="389"/>
                    <a:pt x="634" y="226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3"/>
            <p:cNvSpPr/>
            <p:nvPr/>
          </p:nvSpPr>
          <p:spPr>
            <a:xfrm>
              <a:off x="4885300" y="4465750"/>
              <a:ext cx="8575" cy="34775"/>
            </a:xfrm>
            <a:custGeom>
              <a:avLst/>
              <a:gdLst/>
              <a:ahLst/>
              <a:cxnLst/>
              <a:rect l="l" t="t" r="r" b="b"/>
              <a:pathLst>
                <a:path w="343" h="1391" extrusionOk="0">
                  <a:moveTo>
                    <a:pt x="210" y="0"/>
                  </a:moveTo>
                  <a:cubicBezTo>
                    <a:pt x="148" y="31"/>
                    <a:pt x="66" y="47"/>
                    <a:pt x="0" y="78"/>
                  </a:cubicBezTo>
                  <a:cubicBezTo>
                    <a:pt x="82" y="517"/>
                    <a:pt x="31" y="1018"/>
                    <a:pt x="226" y="1391"/>
                  </a:cubicBezTo>
                  <a:cubicBezTo>
                    <a:pt x="261" y="1340"/>
                    <a:pt x="292" y="1293"/>
                    <a:pt x="307" y="1262"/>
                  </a:cubicBezTo>
                  <a:cubicBezTo>
                    <a:pt x="276" y="1130"/>
                    <a:pt x="261" y="1018"/>
                    <a:pt x="245" y="905"/>
                  </a:cubicBezTo>
                  <a:cubicBezTo>
                    <a:pt x="323" y="742"/>
                    <a:pt x="210" y="532"/>
                    <a:pt x="210" y="369"/>
                  </a:cubicBezTo>
                  <a:cubicBezTo>
                    <a:pt x="261" y="307"/>
                    <a:pt x="307" y="256"/>
                    <a:pt x="342" y="210"/>
                  </a:cubicBezTo>
                  <a:lnTo>
                    <a:pt x="307" y="210"/>
                  </a:lnTo>
                  <a:cubicBezTo>
                    <a:pt x="210" y="210"/>
                    <a:pt x="195" y="113"/>
                    <a:pt x="210" y="16"/>
                  </a:cubicBez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3"/>
            <p:cNvSpPr/>
            <p:nvPr/>
          </p:nvSpPr>
          <p:spPr>
            <a:xfrm>
              <a:off x="4895000" y="5145450"/>
              <a:ext cx="14600" cy="19450"/>
            </a:xfrm>
            <a:custGeom>
              <a:avLst/>
              <a:gdLst/>
              <a:ahLst/>
              <a:cxnLst/>
              <a:rect l="l" t="t" r="r" b="b"/>
              <a:pathLst>
                <a:path w="584" h="778" extrusionOk="0">
                  <a:moveTo>
                    <a:pt x="179" y="661"/>
                  </a:moveTo>
                  <a:lnTo>
                    <a:pt x="195" y="680"/>
                  </a:lnTo>
                  <a:lnTo>
                    <a:pt x="179" y="680"/>
                  </a:lnTo>
                  <a:lnTo>
                    <a:pt x="179" y="661"/>
                  </a:lnTo>
                  <a:close/>
                  <a:moveTo>
                    <a:pt x="405" y="1"/>
                  </a:moveTo>
                  <a:cubicBezTo>
                    <a:pt x="405" y="292"/>
                    <a:pt x="179" y="405"/>
                    <a:pt x="1" y="614"/>
                  </a:cubicBezTo>
                  <a:cubicBezTo>
                    <a:pt x="82" y="777"/>
                    <a:pt x="226" y="743"/>
                    <a:pt x="343" y="758"/>
                  </a:cubicBezTo>
                  <a:cubicBezTo>
                    <a:pt x="471" y="711"/>
                    <a:pt x="471" y="517"/>
                    <a:pt x="583" y="420"/>
                  </a:cubicBezTo>
                  <a:cubicBezTo>
                    <a:pt x="537" y="389"/>
                    <a:pt x="502" y="354"/>
                    <a:pt x="471" y="339"/>
                  </a:cubicBezTo>
                  <a:lnTo>
                    <a:pt x="471" y="339"/>
                  </a:lnTo>
                  <a:cubicBezTo>
                    <a:pt x="502" y="370"/>
                    <a:pt x="502" y="436"/>
                    <a:pt x="455" y="436"/>
                  </a:cubicBezTo>
                  <a:lnTo>
                    <a:pt x="440" y="436"/>
                  </a:lnTo>
                  <a:cubicBezTo>
                    <a:pt x="440" y="405"/>
                    <a:pt x="440" y="354"/>
                    <a:pt x="455" y="323"/>
                  </a:cubicBezTo>
                  <a:cubicBezTo>
                    <a:pt x="486" y="226"/>
                    <a:pt x="552" y="113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3"/>
            <p:cNvSpPr/>
            <p:nvPr/>
          </p:nvSpPr>
          <p:spPr>
            <a:xfrm>
              <a:off x="5208925" y="5272475"/>
              <a:ext cx="13425" cy="15350"/>
            </a:xfrm>
            <a:custGeom>
              <a:avLst/>
              <a:gdLst/>
              <a:ahLst/>
              <a:cxnLst/>
              <a:rect l="l" t="t" r="r" b="b"/>
              <a:pathLst>
                <a:path w="537" h="614" extrusionOk="0">
                  <a:moveTo>
                    <a:pt x="358" y="225"/>
                  </a:moveTo>
                  <a:cubicBezTo>
                    <a:pt x="374" y="260"/>
                    <a:pt x="374" y="291"/>
                    <a:pt x="358" y="307"/>
                  </a:cubicBezTo>
                  <a:cubicBezTo>
                    <a:pt x="312" y="291"/>
                    <a:pt x="327" y="260"/>
                    <a:pt x="358" y="225"/>
                  </a:cubicBezTo>
                  <a:close/>
                  <a:moveTo>
                    <a:pt x="521" y="0"/>
                  </a:moveTo>
                  <a:cubicBezTo>
                    <a:pt x="424" y="66"/>
                    <a:pt x="374" y="97"/>
                    <a:pt x="277" y="97"/>
                  </a:cubicBezTo>
                  <a:lnTo>
                    <a:pt x="230" y="97"/>
                  </a:lnTo>
                  <a:cubicBezTo>
                    <a:pt x="215" y="144"/>
                    <a:pt x="180" y="210"/>
                    <a:pt x="149" y="291"/>
                  </a:cubicBezTo>
                  <a:cubicBezTo>
                    <a:pt x="117" y="210"/>
                    <a:pt x="98" y="179"/>
                    <a:pt x="83" y="113"/>
                  </a:cubicBezTo>
                  <a:cubicBezTo>
                    <a:pt x="1" y="210"/>
                    <a:pt x="1" y="307"/>
                    <a:pt x="20" y="404"/>
                  </a:cubicBezTo>
                  <a:cubicBezTo>
                    <a:pt x="215" y="420"/>
                    <a:pt x="149" y="470"/>
                    <a:pt x="149" y="614"/>
                  </a:cubicBezTo>
                  <a:cubicBezTo>
                    <a:pt x="246" y="470"/>
                    <a:pt x="292" y="454"/>
                    <a:pt x="455" y="454"/>
                  </a:cubicBezTo>
                  <a:cubicBezTo>
                    <a:pt x="486" y="291"/>
                    <a:pt x="537" y="179"/>
                    <a:pt x="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3"/>
            <p:cNvSpPr/>
            <p:nvPr/>
          </p:nvSpPr>
          <p:spPr>
            <a:xfrm>
              <a:off x="5135725" y="4474175"/>
              <a:ext cx="11375" cy="8575"/>
            </a:xfrm>
            <a:custGeom>
              <a:avLst/>
              <a:gdLst/>
              <a:ahLst/>
              <a:cxnLst/>
              <a:rect l="l" t="t" r="r" b="b"/>
              <a:pathLst>
                <a:path w="455" h="343" extrusionOk="0">
                  <a:moveTo>
                    <a:pt x="82" y="1"/>
                  </a:moveTo>
                  <a:cubicBezTo>
                    <a:pt x="35" y="1"/>
                    <a:pt x="0" y="51"/>
                    <a:pt x="0" y="98"/>
                  </a:cubicBezTo>
                  <a:lnTo>
                    <a:pt x="455" y="98"/>
                  </a:lnTo>
                  <a:cubicBezTo>
                    <a:pt x="439" y="32"/>
                    <a:pt x="342" y="1"/>
                    <a:pt x="195" y="1"/>
                  </a:cubicBezTo>
                  <a:close/>
                  <a:moveTo>
                    <a:pt x="0" y="180"/>
                  </a:moveTo>
                  <a:cubicBezTo>
                    <a:pt x="16" y="246"/>
                    <a:pt x="51" y="323"/>
                    <a:pt x="113" y="343"/>
                  </a:cubicBezTo>
                  <a:cubicBezTo>
                    <a:pt x="148" y="308"/>
                    <a:pt x="179" y="277"/>
                    <a:pt x="195" y="246"/>
                  </a:cubicBezTo>
                  <a:cubicBezTo>
                    <a:pt x="261" y="277"/>
                    <a:pt x="292" y="308"/>
                    <a:pt x="358" y="343"/>
                  </a:cubicBezTo>
                  <a:cubicBezTo>
                    <a:pt x="404" y="277"/>
                    <a:pt x="439" y="211"/>
                    <a:pt x="455" y="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3"/>
            <p:cNvSpPr/>
            <p:nvPr/>
          </p:nvSpPr>
          <p:spPr>
            <a:xfrm>
              <a:off x="4880450" y="5210500"/>
              <a:ext cx="13800" cy="11000"/>
            </a:xfrm>
            <a:custGeom>
              <a:avLst/>
              <a:gdLst/>
              <a:ahLst/>
              <a:cxnLst/>
              <a:rect l="l" t="t" r="r" b="b"/>
              <a:pathLst>
                <a:path w="552" h="440" extrusionOk="0">
                  <a:moveTo>
                    <a:pt x="82" y="312"/>
                  </a:moveTo>
                  <a:cubicBezTo>
                    <a:pt x="82" y="327"/>
                    <a:pt x="82" y="327"/>
                    <a:pt x="97" y="327"/>
                  </a:cubicBezTo>
                  <a:lnTo>
                    <a:pt x="82" y="312"/>
                  </a:lnTo>
                  <a:close/>
                  <a:moveTo>
                    <a:pt x="148" y="1"/>
                  </a:moveTo>
                  <a:cubicBezTo>
                    <a:pt x="97" y="1"/>
                    <a:pt x="51" y="20"/>
                    <a:pt x="0" y="51"/>
                  </a:cubicBezTo>
                  <a:cubicBezTo>
                    <a:pt x="31" y="149"/>
                    <a:pt x="66" y="230"/>
                    <a:pt x="82" y="312"/>
                  </a:cubicBezTo>
                  <a:lnTo>
                    <a:pt x="113" y="312"/>
                  </a:lnTo>
                  <a:cubicBezTo>
                    <a:pt x="148" y="312"/>
                    <a:pt x="179" y="343"/>
                    <a:pt x="210" y="374"/>
                  </a:cubicBezTo>
                  <a:cubicBezTo>
                    <a:pt x="245" y="409"/>
                    <a:pt x="260" y="440"/>
                    <a:pt x="291" y="440"/>
                  </a:cubicBezTo>
                  <a:cubicBezTo>
                    <a:pt x="307" y="440"/>
                    <a:pt x="342" y="424"/>
                    <a:pt x="357" y="409"/>
                  </a:cubicBezTo>
                  <a:cubicBezTo>
                    <a:pt x="322" y="374"/>
                    <a:pt x="291" y="343"/>
                    <a:pt x="245" y="292"/>
                  </a:cubicBezTo>
                  <a:cubicBezTo>
                    <a:pt x="322" y="215"/>
                    <a:pt x="470" y="246"/>
                    <a:pt x="552" y="117"/>
                  </a:cubicBezTo>
                  <a:cubicBezTo>
                    <a:pt x="404" y="98"/>
                    <a:pt x="276" y="1"/>
                    <a:pt x="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3"/>
            <p:cNvSpPr/>
            <p:nvPr/>
          </p:nvSpPr>
          <p:spPr>
            <a:xfrm>
              <a:off x="5201650" y="5244100"/>
              <a:ext cx="12650" cy="13825"/>
            </a:xfrm>
            <a:custGeom>
              <a:avLst/>
              <a:gdLst/>
              <a:ahLst/>
              <a:cxnLst/>
              <a:rect l="l" t="t" r="r" b="b"/>
              <a:pathLst>
                <a:path w="506" h="553" extrusionOk="0">
                  <a:moveTo>
                    <a:pt x="455" y="36"/>
                  </a:moveTo>
                  <a:cubicBezTo>
                    <a:pt x="245" y="67"/>
                    <a:pt x="133" y="1"/>
                    <a:pt x="1" y="246"/>
                  </a:cubicBezTo>
                  <a:lnTo>
                    <a:pt x="117" y="246"/>
                  </a:lnTo>
                  <a:lnTo>
                    <a:pt x="117" y="261"/>
                  </a:lnTo>
                  <a:cubicBezTo>
                    <a:pt x="82" y="261"/>
                    <a:pt x="51" y="246"/>
                    <a:pt x="1" y="246"/>
                  </a:cubicBezTo>
                  <a:cubicBezTo>
                    <a:pt x="1" y="343"/>
                    <a:pt x="1" y="405"/>
                    <a:pt x="133" y="405"/>
                  </a:cubicBezTo>
                  <a:cubicBezTo>
                    <a:pt x="195" y="424"/>
                    <a:pt x="148" y="502"/>
                    <a:pt x="214" y="552"/>
                  </a:cubicBezTo>
                  <a:cubicBezTo>
                    <a:pt x="311" y="455"/>
                    <a:pt x="261" y="308"/>
                    <a:pt x="342" y="195"/>
                  </a:cubicBezTo>
                  <a:cubicBezTo>
                    <a:pt x="374" y="230"/>
                    <a:pt x="389" y="246"/>
                    <a:pt x="408" y="261"/>
                  </a:cubicBezTo>
                  <a:cubicBezTo>
                    <a:pt x="506" y="211"/>
                    <a:pt x="455" y="114"/>
                    <a:pt x="455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3"/>
            <p:cNvSpPr/>
            <p:nvPr/>
          </p:nvSpPr>
          <p:spPr>
            <a:xfrm>
              <a:off x="5251475" y="5399850"/>
              <a:ext cx="12150" cy="13425"/>
            </a:xfrm>
            <a:custGeom>
              <a:avLst/>
              <a:gdLst/>
              <a:ahLst/>
              <a:cxnLst/>
              <a:rect l="l" t="t" r="r" b="b"/>
              <a:pathLst>
                <a:path w="486" h="537" extrusionOk="0">
                  <a:moveTo>
                    <a:pt x="338" y="1"/>
                  </a:moveTo>
                  <a:cubicBezTo>
                    <a:pt x="0" y="1"/>
                    <a:pt x="97" y="409"/>
                    <a:pt x="373" y="537"/>
                  </a:cubicBezTo>
                  <a:cubicBezTo>
                    <a:pt x="486" y="374"/>
                    <a:pt x="338" y="180"/>
                    <a:pt x="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3"/>
            <p:cNvSpPr/>
            <p:nvPr/>
          </p:nvSpPr>
          <p:spPr>
            <a:xfrm>
              <a:off x="5234075" y="5393450"/>
              <a:ext cx="10125" cy="14600"/>
            </a:xfrm>
            <a:custGeom>
              <a:avLst/>
              <a:gdLst/>
              <a:ahLst/>
              <a:cxnLst/>
              <a:rect l="l" t="t" r="r" b="b"/>
              <a:pathLst>
                <a:path w="405" h="584" extrusionOk="0">
                  <a:moveTo>
                    <a:pt x="180" y="241"/>
                  </a:moveTo>
                  <a:cubicBezTo>
                    <a:pt x="180" y="257"/>
                    <a:pt x="195" y="292"/>
                    <a:pt x="160" y="292"/>
                  </a:cubicBezTo>
                  <a:cubicBezTo>
                    <a:pt x="129" y="276"/>
                    <a:pt x="160" y="257"/>
                    <a:pt x="180" y="241"/>
                  </a:cubicBezTo>
                  <a:close/>
                  <a:moveTo>
                    <a:pt x="160" y="1"/>
                  </a:moveTo>
                  <a:cubicBezTo>
                    <a:pt x="160" y="47"/>
                    <a:pt x="180" y="113"/>
                    <a:pt x="180" y="160"/>
                  </a:cubicBezTo>
                  <a:cubicBezTo>
                    <a:pt x="114" y="195"/>
                    <a:pt x="1" y="241"/>
                    <a:pt x="32" y="307"/>
                  </a:cubicBezTo>
                  <a:cubicBezTo>
                    <a:pt x="114" y="405"/>
                    <a:pt x="32" y="583"/>
                    <a:pt x="180" y="583"/>
                  </a:cubicBezTo>
                  <a:cubicBezTo>
                    <a:pt x="180" y="517"/>
                    <a:pt x="145" y="471"/>
                    <a:pt x="242" y="451"/>
                  </a:cubicBezTo>
                  <a:cubicBezTo>
                    <a:pt x="211" y="292"/>
                    <a:pt x="405" y="47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23"/>
            <p:cNvSpPr/>
            <p:nvPr/>
          </p:nvSpPr>
          <p:spPr>
            <a:xfrm>
              <a:off x="4878800" y="4451575"/>
              <a:ext cx="8950" cy="10900"/>
            </a:xfrm>
            <a:custGeom>
              <a:avLst/>
              <a:gdLst/>
              <a:ahLst/>
              <a:cxnLst/>
              <a:rect l="l" t="t" r="r" b="b"/>
              <a:pathLst>
                <a:path w="358" h="436" extrusionOk="0">
                  <a:moveTo>
                    <a:pt x="132" y="0"/>
                  </a:moveTo>
                  <a:lnTo>
                    <a:pt x="132" y="0"/>
                  </a:lnTo>
                  <a:cubicBezTo>
                    <a:pt x="0" y="128"/>
                    <a:pt x="148" y="435"/>
                    <a:pt x="260" y="435"/>
                  </a:cubicBezTo>
                  <a:cubicBezTo>
                    <a:pt x="311" y="435"/>
                    <a:pt x="342" y="373"/>
                    <a:pt x="357" y="210"/>
                  </a:cubicBezTo>
                  <a:cubicBezTo>
                    <a:pt x="245" y="179"/>
                    <a:pt x="245" y="47"/>
                    <a:pt x="1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23"/>
            <p:cNvSpPr/>
            <p:nvPr/>
          </p:nvSpPr>
          <p:spPr>
            <a:xfrm>
              <a:off x="5207375" y="5287425"/>
              <a:ext cx="12175" cy="9725"/>
            </a:xfrm>
            <a:custGeom>
              <a:avLst/>
              <a:gdLst/>
              <a:ahLst/>
              <a:cxnLst/>
              <a:rect l="l" t="t" r="r" b="b"/>
              <a:pathLst>
                <a:path w="487" h="389" extrusionOk="0">
                  <a:moveTo>
                    <a:pt x="420" y="0"/>
                  </a:moveTo>
                  <a:cubicBezTo>
                    <a:pt x="405" y="0"/>
                    <a:pt x="389" y="31"/>
                    <a:pt x="354" y="82"/>
                  </a:cubicBezTo>
                  <a:cubicBezTo>
                    <a:pt x="389" y="179"/>
                    <a:pt x="389" y="210"/>
                    <a:pt x="339" y="210"/>
                  </a:cubicBezTo>
                  <a:cubicBezTo>
                    <a:pt x="323" y="210"/>
                    <a:pt x="292" y="194"/>
                    <a:pt x="257" y="179"/>
                  </a:cubicBezTo>
                  <a:cubicBezTo>
                    <a:pt x="226" y="179"/>
                    <a:pt x="195" y="163"/>
                    <a:pt x="160" y="163"/>
                  </a:cubicBezTo>
                  <a:cubicBezTo>
                    <a:pt x="129" y="245"/>
                    <a:pt x="16" y="276"/>
                    <a:pt x="1" y="358"/>
                  </a:cubicBezTo>
                  <a:cubicBezTo>
                    <a:pt x="32" y="373"/>
                    <a:pt x="63" y="389"/>
                    <a:pt x="98" y="389"/>
                  </a:cubicBezTo>
                  <a:cubicBezTo>
                    <a:pt x="211" y="389"/>
                    <a:pt x="308" y="307"/>
                    <a:pt x="436" y="291"/>
                  </a:cubicBezTo>
                  <a:cubicBezTo>
                    <a:pt x="486" y="210"/>
                    <a:pt x="471" y="0"/>
                    <a:pt x="4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3"/>
            <p:cNvSpPr/>
            <p:nvPr/>
          </p:nvSpPr>
          <p:spPr>
            <a:xfrm>
              <a:off x="5245825" y="5357050"/>
              <a:ext cx="8100" cy="16625"/>
            </a:xfrm>
            <a:custGeom>
              <a:avLst/>
              <a:gdLst/>
              <a:ahLst/>
              <a:cxnLst/>
              <a:rect l="l" t="t" r="r" b="b"/>
              <a:pathLst>
                <a:path w="324" h="665" extrusionOk="0">
                  <a:moveTo>
                    <a:pt x="273" y="0"/>
                  </a:moveTo>
                  <a:lnTo>
                    <a:pt x="273" y="0"/>
                  </a:lnTo>
                  <a:cubicBezTo>
                    <a:pt x="211" y="97"/>
                    <a:pt x="98" y="159"/>
                    <a:pt x="1" y="225"/>
                  </a:cubicBezTo>
                  <a:cubicBezTo>
                    <a:pt x="129" y="354"/>
                    <a:pt x="129" y="517"/>
                    <a:pt x="160" y="664"/>
                  </a:cubicBezTo>
                  <a:cubicBezTo>
                    <a:pt x="323" y="598"/>
                    <a:pt x="160" y="354"/>
                    <a:pt x="273" y="225"/>
                  </a:cubicBezTo>
                  <a:cubicBezTo>
                    <a:pt x="195" y="159"/>
                    <a:pt x="257" y="82"/>
                    <a:pt x="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3"/>
            <p:cNvSpPr/>
            <p:nvPr/>
          </p:nvSpPr>
          <p:spPr>
            <a:xfrm>
              <a:off x="4858200" y="5213425"/>
              <a:ext cx="12175" cy="6425"/>
            </a:xfrm>
            <a:custGeom>
              <a:avLst/>
              <a:gdLst/>
              <a:ahLst/>
              <a:cxnLst/>
              <a:rect l="l" t="t" r="r" b="b"/>
              <a:pathLst>
                <a:path w="487" h="257" extrusionOk="0">
                  <a:moveTo>
                    <a:pt x="436" y="0"/>
                  </a:moveTo>
                  <a:cubicBezTo>
                    <a:pt x="292" y="47"/>
                    <a:pt x="144" y="32"/>
                    <a:pt x="1" y="98"/>
                  </a:cubicBezTo>
                  <a:cubicBezTo>
                    <a:pt x="113" y="129"/>
                    <a:pt x="276" y="257"/>
                    <a:pt x="405" y="257"/>
                  </a:cubicBezTo>
                  <a:cubicBezTo>
                    <a:pt x="436" y="257"/>
                    <a:pt x="471" y="241"/>
                    <a:pt x="486" y="226"/>
                  </a:cubicBezTo>
                  <a:cubicBezTo>
                    <a:pt x="471" y="144"/>
                    <a:pt x="455" y="63"/>
                    <a:pt x="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3"/>
            <p:cNvSpPr/>
            <p:nvPr/>
          </p:nvSpPr>
          <p:spPr>
            <a:xfrm>
              <a:off x="4589125" y="5006200"/>
              <a:ext cx="10125" cy="7700"/>
            </a:xfrm>
            <a:custGeom>
              <a:avLst/>
              <a:gdLst/>
              <a:ahLst/>
              <a:cxnLst/>
              <a:rect l="l" t="t" r="r" b="b"/>
              <a:pathLst>
                <a:path w="405" h="308" extrusionOk="0">
                  <a:moveTo>
                    <a:pt x="51" y="1"/>
                  </a:moveTo>
                  <a:lnTo>
                    <a:pt x="51" y="1"/>
                  </a:lnTo>
                  <a:cubicBezTo>
                    <a:pt x="1" y="211"/>
                    <a:pt x="1" y="211"/>
                    <a:pt x="211" y="261"/>
                  </a:cubicBezTo>
                  <a:cubicBezTo>
                    <a:pt x="261" y="292"/>
                    <a:pt x="292" y="308"/>
                    <a:pt x="308" y="308"/>
                  </a:cubicBezTo>
                  <a:cubicBezTo>
                    <a:pt x="343" y="308"/>
                    <a:pt x="374" y="277"/>
                    <a:pt x="405" y="246"/>
                  </a:cubicBezTo>
                  <a:cubicBezTo>
                    <a:pt x="374" y="67"/>
                    <a:pt x="129" y="148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3"/>
            <p:cNvSpPr/>
            <p:nvPr/>
          </p:nvSpPr>
          <p:spPr>
            <a:xfrm>
              <a:off x="4913250" y="4602850"/>
              <a:ext cx="6450" cy="10500"/>
            </a:xfrm>
            <a:custGeom>
              <a:avLst/>
              <a:gdLst/>
              <a:ahLst/>
              <a:cxnLst/>
              <a:rect l="l" t="t" r="r" b="b"/>
              <a:pathLst>
                <a:path w="258" h="420" extrusionOk="0">
                  <a:moveTo>
                    <a:pt x="226" y="0"/>
                  </a:moveTo>
                  <a:cubicBezTo>
                    <a:pt x="98" y="16"/>
                    <a:pt x="63" y="129"/>
                    <a:pt x="1" y="245"/>
                  </a:cubicBezTo>
                  <a:cubicBezTo>
                    <a:pt x="48" y="307"/>
                    <a:pt x="79" y="358"/>
                    <a:pt x="129" y="420"/>
                  </a:cubicBezTo>
                  <a:cubicBezTo>
                    <a:pt x="176" y="389"/>
                    <a:pt x="242" y="307"/>
                    <a:pt x="257" y="245"/>
                  </a:cubicBezTo>
                  <a:cubicBezTo>
                    <a:pt x="195" y="113"/>
                    <a:pt x="195" y="113"/>
                    <a:pt x="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23"/>
            <p:cNvSpPr/>
            <p:nvPr/>
          </p:nvSpPr>
          <p:spPr>
            <a:xfrm>
              <a:off x="5221075" y="5387325"/>
              <a:ext cx="10600" cy="6925"/>
            </a:xfrm>
            <a:custGeom>
              <a:avLst/>
              <a:gdLst/>
              <a:ahLst/>
              <a:cxnLst/>
              <a:rect l="l" t="t" r="r" b="b"/>
              <a:pathLst>
                <a:path w="424" h="277" extrusionOk="0">
                  <a:moveTo>
                    <a:pt x="373" y="1"/>
                  </a:moveTo>
                  <a:cubicBezTo>
                    <a:pt x="245" y="16"/>
                    <a:pt x="117" y="1"/>
                    <a:pt x="0" y="98"/>
                  </a:cubicBezTo>
                  <a:cubicBezTo>
                    <a:pt x="20" y="114"/>
                    <a:pt x="35" y="114"/>
                    <a:pt x="66" y="114"/>
                  </a:cubicBezTo>
                  <a:cubicBezTo>
                    <a:pt x="98" y="114"/>
                    <a:pt x="133" y="98"/>
                    <a:pt x="164" y="98"/>
                  </a:cubicBezTo>
                  <a:cubicBezTo>
                    <a:pt x="179" y="82"/>
                    <a:pt x="214" y="67"/>
                    <a:pt x="245" y="67"/>
                  </a:cubicBezTo>
                  <a:cubicBezTo>
                    <a:pt x="261" y="67"/>
                    <a:pt x="292" y="82"/>
                    <a:pt x="292" y="148"/>
                  </a:cubicBezTo>
                  <a:cubicBezTo>
                    <a:pt x="230" y="180"/>
                    <a:pt x="148" y="211"/>
                    <a:pt x="66" y="246"/>
                  </a:cubicBezTo>
                  <a:cubicBezTo>
                    <a:pt x="66" y="261"/>
                    <a:pt x="82" y="261"/>
                    <a:pt x="82" y="277"/>
                  </a:cubicBezTo>
                  <a:cubicBezTo>
                    <a:pt x="179" y="246"/>
                    <a:pt x="292" y="230"/>
                    <a:pt x="389" y="195"/>
                  </a:cubicBezTo>
                  <a:cubicBezTo>
                    <a:pt x="389" y="133"/>
                    <a:pt x="424" y="67"/>
                    <a:pt x="3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23"/>
            <p:cNvSpPr/>
            <p:nvPr/>
          </p:nvSpPr>
          <p:spPr>
            <a:xfrm>
              <a:off x="5129300" y="4854925"/>
              <a:ext cx="8475" cy="4875"/>
            </a:xfrm>
            <a:custGeom>
              <a:avLst/>
              <a:gdLst/>
              <a:ahLst/>
              <a:cxnLst/>
              <a:rect l="l" t="t" r="r" b="b"/>
              <a:pathLst>
                <a:path w="339" h="195" extrusionOk="0">
                  <a:moveTo>
                    <a:pt x="63" y="0"/>
                  </a:moveTo>
                  <a:cubicBezTo>
                    <a:pt x="48" y="47"/>
                    <a:pt x="32" y="113"/>
                    <a:pt x="1" y="164"/>
                  </a:cubicBezTo>
                  <a:cubicBezTo>
                    <a:pt x="32" y="179"/>
                    <a:pt x="63" y="195"/>
                    <a:pt x="98" y="195"/>
                  </a:cubicBezTo>
                  <a:cubicBezTo>
                    <a:pt x="211" y="195"/>
                    <a:pt x="339" y="113"/>
                    <a:pt x="339" y="16"/>
                  </a:cubicBezTo>
                  <a:cubicBezTo>
                    <a:pt x="323" y="0"/>
                    <a:pt x="308" y="0"/>
                    <a:pt x="273" y="0"/>
                  </a:cubicBezTo>
                  <a:lnTo>
                    <a:pt x="211" y="0"/>
                  </a:lnTo>
                  <a:cubicBezTo>
                    <a:pt x="176" y="0"/>
                    <a:pt x="160" y="16"/>
                    <a:pt x="145" y="16"/>
                  </a:cubicBezTo>
                  <a:cubicBezTo>
                    <a:pt x="114" y="16"/>
                    <a:pt x="98" y="0"/>
                    <a:pt x="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3"/>
            <p:cNvSpPr/>
            <p:nvPr/>
          </p:nvSpPr>
          <p:spPr>
            <a:xfrm>
              <a:off x="4937050" y="4713350"/>
              <a:ext cx="6525" cy="11300"/>
            </a:xfrm>
            <a:custGeom>
              <a:avLst/>
              <a:gdLst/>
              <a:ahLst/>
              <a:cxnLst/>
              <a:rect l="l" t="t" r="r" b="b"/>
              <a:pathLst>
                <a:path w="261" h="452" extrusionOk="0">
                  <a:moveTo>
                    <a:pt x="245" y="0"/>
                  </a:moveTo>
                  <a:cubicBezTo>
                    <a:pt x="245" y="16"/>
                    <a:pt x="245" y="16"/>
                    <a:pt x="230" y="16"/>
                  </a:cubicBezTo>
                  <a:lnTo>
                    <a:pt x="245" y="16"/>
                  </a:lnTo>
                  <a:lnTo>
                    <a:pt x="245" y="0"/>
                  </a:lnTo>
                  <a:close/>
                  <a:moveTo>
                    <a:pt x="230" y="16"/>
                  </a:moveTo>
                  <a:lnTo>
                    <a:pt x="230" y="16"/>
                  </a:lnTo>
                  <a:cubicBezTo>
                    <a:pt x="133" y="47"/>
                    <a:pt x="98" y="160"/>
                    <a:pt x="1" y="226"/>
                  </a:cubicBezTo>
                  <a:cubicBezTo>
                    <a:pt x="67" y="257"/>
                    <a:pt x="98" y="272"/>
                    <a:pt x="148" y="292"/>
                  </a:cubicBezTo>
                  <a:cubicBezTo>
                    <a:pt x="133" y="338"/>
                    <a:pt x="98" y="369"/>
                    <a:pt x="82" y="404"/>
                  </a:cubicBezTo>
                  <a:cubicBezTo>
                    <a:pt x="148" y="420"/>
                    <a:pt x="195" y="436"/>
                    <a:pt x="245" y="451"/>
                  </a:cubicBezTo>
                  <a:lnTo>
                    <a:pt x="261" y="451"/>
                  </a:lnTo>
                  <a:cubicBezTo>
                    <a:pt x="261" y="307"/>
                    <a:pt x="214" y="160"/>
                    <a:pt x="230" y="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3"/>
            <p:cNvSpPr/>
            <p:nvPr/>
          </p:nvSpPr>
          <p:spPr>
            <a:xfrm>
              <a:off x="5174175" y="5368800"/>
              <a:ext cx="12950" cy="6800"/>
            </a:xfrm>
            <a:custGeom>
              <a:avLst/>
              <a:gdLst/>
              <a:ahLst/>
              <a:cxnLst/>
              <a:rect l="l" t="t" r="r" b="b"/>
              <a:pathLst>
                <a:path w="518" h="272" extrusionOk="0">
                  <a:moveTo>
                    <a:pt x="66" y="0"/>
                  </a:moveTo>
                  <a:lnTo>
                    <a:pt x="66" y="0"/>
                  </a:lnTo>
                  <a:cubicBezTo>
                    <a:pt x="0" y="62"/>
                    <a:pt x="148" y="159"/>
                    <a:pt x="148" y="272"/>
                  </a:cubicBezTo>
                  <a:cubicBezTo>
                    <a:pt x="195" y="241"/>
                    <a:pt x="245" y="241"/>
                    <a:pt x="307" y="241"/>
                  </a:cubicBezTo>
                  <a:lnTo>
                    <a:pt x="323" y="241"/>
                  </a:lnTo>
                  <a:cubicBezTo>
                    <a:pt x="439" y="241"/>
                    <a:pt x="517" y="241"/>
                    <a:pt x="389" y="97"/>
                  </a:cubicBezTo>
                  <a:lnTo>
                    <a:pt x="389" y="97"/>
                  </a:lnTo>
                  <a:cubicBezTo>
                    <a:pt x="342" y="128"/>
                    <a:pt x="276" y="144"/>
                    <a:pt x="210" y="159"/>
                  </a:cubicBezTo>
                  <a:cubicBezTo>
                    <a:pt x="195" y="62"/>
                    <a:pt x="164" y="16"/>
                    <a:pt x="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3"/>
            <p:cNvSpPr/>
            <p:nvPr/>
          </p:nvSpPr>
          <p:spPr>
            <a:xfrm>
              <a:off x="5197275" y="5311700"/>
              <a:ext cx="6450" cy="10500"/>
            </a:xfrm>
            <a:custGeom>
              <a:avLst/>
              <a:gdLst/>
              <a:ahLst/>
              <a:cxnLst/>
              <a:rect l="l" t="t" r="r" b="b"/>
              <a:pathLst>
                <a:path w="258" h="420" extrusionOk="0">
                  <a:moveTo>
                    <a:pt x="145" y="128"/>
                  </a:moveTo>
                  <a:cubicBezTo>
                    <a:pt x="160" y="148"/>
                    <a:pt x="160" y="163"/>
                    <a:pt x="145" y="163"/>
                  </a:cubicBezTo>
                  <a:cubicBezTo>
                    <a:pt x="129" y="148"/>
                    <a:pt x="129" y="148"/>
                    <a:pt x="145" y="128"/>
                  </a:cubicBezTo>
                  <a:close/>
                  <a:moveTo>
                    <a:pt x="98" y="0"/>
                  </a:moveTo>
                  <a:cubicBezTo>
                    <a:pt x="79" y="0"/>
                    <a:pt x="47" y="16"/>
                    <a:pt x="16" y="31"/>
                  </a:cubicBezTo>
                  <a:cubicBezTo>
                    <a:pt x="47" y="113"/>
                    <a:pt x="1" y="225"/>
                    <a:pt x="32" y="323"/>
                  </a:cubicBezTo>
                  <a:cubicBezTo>
                    <a:pt x="47" y="323"/>
                    <a:pt x="63" y="307"/>
                    <a:pt x="79" y="307"/>
                  </a:cubicBezTo>
                  <a:cubicBezTo>
                    <a:pt x="113" y="307"/>
                    <a:pt x="129" y="342"/>
                    <a:pt x="145" y="420"/>
                  </a:cubicBezTo>
                  <a:cubicBezTo>
                    <a:pt x="211" y="291"/>
                    <a:pt x="257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3"/>
            <p:cNvSpPr/>
            <p:nvPr/>
          </p:nvSpPr>
          <p:spPr>
            <a:xfrm>
              <a:off x="4844425" y="5333550"/>
              <a:ext cx="13800" cy="8550"/>
            </a:xfrm>
            <a:custGeom>
              <a:avLst/>
              <a:gdLst/>
              <a:ahLst/>
              <a:cxnLst/>
              <a:rect l="l" t="t" r="r" b="b"/>
              <a:pathLst>
                <a:path w="552" h="342" extrusionOk="0">
                  <a:moveTo>
                    <a:pt x="148" y="0"/>
                  </a:moveTo>
                  <a:cubicBezTo>
                    <a:pt x="97" y="0"/>
                    <a:pt x="51" y="0"/>
                    <a:pt x="0" y="16"/>
                  </a:cubicBezTo>
                  <a:cubicBezTo>
                    <a:pt x="132" y="51"/>
                    <a:pt x="229" y="66"/>
                    <a:pt x="307" y="97"/>
                  </a:cubicBezTo>
                  <a:cubicBezTo>
                    <a:pt x="307" y="179"/>
                    <a:pt x="291" y="260"/>
                    <a:pt x="276" y="342"/>
                  </a:cubicBezTo>
                  <a:cubicBezTo>
                    <a:pt x="552" y="179"/>
                    <a:pt x="404" y="0"/>
                    <a:pt x="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3"/>
            <p:cNvSpPr/>
            <p:nvPr/>
          </p:nvSpPr>
          <p:spPr>
            <a:xfrm>
              <a:off x="5233200" y="5379675"/>
              <a:ext cx="4900" cy="12150"/>
            </a:xfrm>
            <a:custGeom>
              <a:avLst/>
              <a:gdLst/>
              <a:ahLst/>
              <a:cxnLst/>
              <a:rect l="l" t="t" r="r" b="b"/>
              <a:pathLst>
                <a:path w="196" h="486" extrusionOk="0">
                  <a:moveTo>
                    <a:pt x="1" y="0"/>
                  </a:moveTo>
                  <a:lnTo>
                    <a:pt x="1" y="0"/>
                  </a:lnTo>
                  <a:cubicBezTo>
                    <a:pt x="36" y="179"/>
                    <a:pt x="36" y="357"/>
                    <a:pt x="195" y="486"/>
                  </a:cubicBezTo>
                  <a:cubicBezTo>
                    <a:pt x="117" y="307"/>
                    <a:pt x="149" y="51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3"/>
            <p:cNvSpPr/>
            <p:nvPr/>
          </p:nvSpPr>
          <p:spPr>
            <a:xfrm>
              <a:off x="5152325" y="4876775"/>
              <a:ext cx="5650" cy="12550"/>
            </a:xfrm>
            <a:custGeom>
              <a:avLst/>
              <a:gdLst/>
              <a:ahLst/>
              <a:cxnLst/>
              <a:rect l="l" t="t" r="r" b="b"/>
              <a:pathLst>
                <a:path w="226" h="502" extrusionOk="0">
                  <a:moveTo>
                    <a:pt x="113" y="0"/>
                  </a:moveTo>
                  <a:cubicBezTo>
                    <a:pt x="67" y="82"/>
                    <a:pt x="32" y="129"/>
                    <a:pt x="1" y="195"/>
                  </a:cubicBezTo>
                  <a:cubicBezTo>
                    <a:pt x="129" y="241"/>
                    <a:pt x="67" y="404"/>
                    <a:pt x="164" y="501"/>
                  </a:cubicBezTo>
                  <a:cubicBezTo>
                    <a:pt x="179" y="435"/>
                    <a:pt x="195" y="373"/>
                    <a:pt x="226" y="292"/>
                  </a:cubicBezTo>
                  <a:cubicBezTo>
                    <a:pt x="164" y="210"/>
                    <a:pt x="179" y="97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3"/>
            <p:cNvSpPr/>
            <p:nvPr/>
          </p:nvSpPr>
          <p:spPr>
            <a:xfrm>
              <a:off x="5386150" y="5000975"/>
              <a:ext cx="10225" cy="6125"/>
            </a:xfrm>
            <a:custGeom>
              <a:avLst/>
              <a:gdLst/>
              <a:ahLst/>
              <a:cxnLst/>
              <a:rect l="l" t="t" r="r" b="b"/>
              <a:pathLst>
                <a:path w="409" h="245" extrusionOk="0">
                  <a:moveTo>
                    <a:pt x="261" y="0"/>
                  </a:moveTo>
                  <a:lnTo>
                    <a:pt x="261" y="0"/>
                  </a:lnTo>
                  <a:cubicBezTo>
                    <a:pt x="148" y="51"/>
                    <a:pt x="0" y="51"/>
                    <a:pt x="20" y="245"/>
                  </a:cubicBezTo>
                  <a:cubicBezTo>
                    <a:pt x="148" y="194"/>
                    <a:pt x="408" y="194"/>
                    <a:pt x="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3"/>
            <p:cNvSpPr/>
            <p:nvPr/>
          </p:nvSpPr>
          <p:spPr>
            <a:xfrm>
              <a:off x="5169325" y="5377225"/>
              <a:ext cx="6125" cy="11400"/>
            </a:xfrm>
            <a:custGeom>
              <a:avLst/>
              <a:gdLst/>
              <a:ahLst/>
              <a:cxnLst/>
              <a:rect l="l" t="t" r="r" b="b"/>
              <a:pathLst>
                <a:path w="245" h="456" extrusionOk="0">
                  <a:moveTo>
                    <a:pt x="194" y="1"/>
                  </a:moveTo>
                  <a:lnTo>
                    <a:pt x="194" y="16"/>
                  </a:lnTo>
                  <a:lnTo>
                    <a:pt x="210" y="16"/>
                  </a:lnTo>
                  <a:lnTo>
                    <a:pt x="194" y="1"/>
                  </a:lnTo>
                  <a:close/>
                  <a:moveTo>
                    <a:pt x="163" y="1"/>
                  </a:moveTo>
                  <a:lnTo>
                    <a:pt x="163" y="1"/>
                  </a:lnTo>
                  <a:cubicBezTo>
                    <a:pt x="179" y="98"/>
                    <a:pt x="128" y="149"/>
                    <a:pt x="51" y="164"/>
                  </a:cubicBezTo>
                  <a:cubicBezTo>
                    <a:pt x="31" y="195"/>
                    <a:pt x="16" y="226"/>
                    <a:pt x="0" y="261"/>
                  </a:cubicBezTo>
                  <a:cubicBezTo>
                    <a:pt x="16" y="323"/>
                    <a:pt x="16" y="389"/>
                    <a:pt x="31" y="455"/>
                  </a:cubicBezTo>
                  <a:cubicBezTo>
                    <a:pt x="113" y="420"/>
                    <a:pt x="179" y="374"/>
                    <a:pt x="245" y="343"/>
                  </a:cubicBezTo>
                  <a:cubicBezTo>
                    <a:pt x="194" y="226"/>
                    <a:pt x="210" y="129"/>
                    <a:pt x="194" y="16"/>
                  </a:cubicBezTo>
                  <a:cubicBezTo>
                    <a:pt x="179" y="16"/>
                    <a:pt x="179" y="16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3"/>
            <p:cNvSpPr/>
            <p:nvPr/>
          </p:nvSpPr>
          <p:spPr>
            <a:xfrm>
              <a:off x="5176600" y="5376850"/>
              <a:ext cx="9725" cy="6925"/>
            </a:xfrm>
            <a:custGeom>
              <a:avLst/>
              <a:gdLst/>
              <a:ahLst/>
              <a:cxnLst/>
              <a:rect l="l" t="t" r="r" b="b"/>
              <a:pathLst>
                <a:path w="389" h="277" extrusionOk="0">
                  <a:moveTo>
                    <a:pt x="98" y="0"/>
                  </a:moveTo>
                  <a:cubicBezTo>
                    <a:pt x="51" y="31"/>
                    <a:pt x="16" y="66"/>
                    <a:pt x="1" y="98"/>
                  </a:cubicBezTo>
                  <a:cubicBezTo>
                    <a:pt x="113" y="144"/>
                    <a:pt x="164" y="261"/>
                    <a:pt x="276" y="276"/>
                  </a:cubicBezTo>
                  <a:cubicBezTo>
                    <a:pt x="292" y="261"/>
                    <a:pt x="307" y="226"/>
                    <a:pt x="342" y="210"/>
                  </a:cubicBezTo>
                  <a:cubicBezTo>
                    <a:pt x="358" y="164"/>
                    <a:pt x="389" y="113"/>
                    <a:pt x="323" y="82"/>
                  </a:cubicBezTo>
                  <a:cubicBezTo>
                    <a:pt x="292" y="98"/>
                    <a:pt x="276" y="98"/>
                    <a:pt x="245" y="113"/>
                  </a:cubicBezTo>
                  <a:cubicBezTo>
                    <a:pt x="195" y="82"/>
                    <a:pt x="148" y="47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3"/>
            <p:cNvSpPr/>
            <p:nvPr/>
          </p:nvSpPr>
          <p:spPr>
            <a:xfrm>
              <a:off x="5178250" y="5383750"/>
              <a:ext cx="9350" cy="7700"/>
            </a:xfrm>
            <a:custGeom>
              <a:avLst/>
              <a:gdLst/>
              <a:ahLst/>
              <a:cxnLst/>
              <a:rect l="l" t="t" r="r" b="b"/>
              <a:pathLst>
                <a:path w="374" h="308" extrusionOk="0">
                  <a:moveTo>
                    <a:pt x="210" y="0"/>
                  </a:moveTo>
                  <a:lnTo>
                    <a:pt x="210" y="0"/>
                  </a:lnTo>
                  <a:cubicBezTo>
                    <a:pt x="226" y="159"/>
                    <a:pt x="1" y="113"/>
                    <a:pt x="113" y="307"/>
                  </a:cubicBezTo>
                  <a:cubicBezTo>
                    <a:pt x="195" y="257"/>
                    <a:pt x="276" y="225"/>
                    <a:pt x="373" y="179"/>
                  </a:cubicBezTo>
                  <a:cubicBezTo>
                    <a:pt x="307" y="113"/>
                    <a:pt x="307" y="31"/>
                    <a:pt x="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3"/>
            <p:cNvSpPr/>
            <p:nvPr/>
          </p:nvSpPr>
          <p:spPr>
            <a:xfrm>
              <a:off x="4991725" y="5132450"/>
              <a:ext cx="7300" cy="7300"/>
            </a:xfrm>
            <a:custGeom>
              <a:avLst/>
              <a:gdLst/>
              <a:ahLst/>
              <a:cxnLst/>
              <a:rect l="l" t="t" r="r" b="b"/>
              <a:pathLst>
                <a:path w="292" h="292" extrusionOk="0">
                  <a:moveTo>
                    <a:pt x="16" y="148"/>
                  </a:moveTo>
                  <a:lnTo>
                    <a:pt x="0" y="163"/>
                  </a:lnTo>
                  <a:lnTo>
                    <a:pt x="16" y="163"/>
                  </a:lnTo>
                  <a:lnTo>
                    <a:pt x="16" y="148"/>
                  </a:lnTo>
                  <a:close/>
                  <a:moveTo>
                    <a:pt x="194" y="0"/>
                  </a:moveTo>
                  <a:cubicBezTo>
                    <a:pt x="128" y="51"/>
                    <a:pt x="82" y="97"/>
                    <a:pt x="16" y="148"/>
                  </a:cubicBezTo>
                  <a:cubicBezTo>
                    <a:pt x="47" y="194"/>
                    <a:pt x="82" y="245"/>
                    <a:pt x="128" y="291"/>
                  </a:cubicBezTo>
                  <a:cubicBezTo>
                    <a:pt x="194" y="245"/>
                    <a:pt x="241" y="194"/>
                    <a:pt x="292" y="163"/>
                  </a:cubicBezTo>
                  <a:cubicBezTo>
                    <a:pt x="260" y="97"/>
                    <a:pt x="241" y="35"/>
                    <a:pt x="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3"/>
            <p:cNvSpPr/>
            <p:nvPr/>
          </p:nvSpPr>
          <p:spPr>
            <a:xfrm>
              <a:off x="4932200" y="4756550"/>
              <a:ext cx="8175" cy="6925"/>
            </a:xfrm>
            <a:custGeom>
              <a:avLst/>
              <a:gdLst/>
              <a:ahLst/>
              <a:cxnLst/>
              <a:rect l="l" t="t" r="r" b="b"/>
              <a:pathLst>
                <a:path w="327" h="277" extrusionOk="0">
                  <a:moveTo>
                    <a:pt x="132" y="1"/>
                  </a:moveTo>
                  <a:cubicBezTo>
                    <a:pt x="0" y="1"/>
                    <a:pt x="20" y="148"/>
                    <a:pt x="66" y="277"/>
                  </a:cubicBezTo>
                  <a:cubicBezTo>
                    <a:pt x="163" y="230"/>
                    <a:pt x="195" y="195"/>
                    <a:pt x="229" y="195"/>
                  </a:cubicBezTo>
                  <a:cubicBezTo>
                    <a:pt x="229" y="195"/>
                    <a:pt x="245" y="215"/>
                    <a:pt x="261" y="215"/>
                  </a:cubicBezTo>
                  <a:cubicBezTo>
                    <a:pt x="276" y="215"/>
                    <a:pt x="292" y="230"/>
                    <a:pt x="311" y="230"/>
                  </a:cubicBezTo>
                  <a:cubicBezTo>
                    <a:pt x="327" y="230"/>
                    <a:pt x="327" y="230"/>
                    <a:pt x="327" y="195"/>
                  </a:cubicBezTo>
                  <a:cubicBezTo>
                    <a:pt x="311" y="148"/>
                    <a:pt x="35" y="82"/>
                    <a:pt x="229" y="20"/>
                  </a:cubicBezTo>
                  <a:cubicBezTo>
                    <a:pt x="179" y="1"/>
                    <a:pt x="148" y="1"/>
                    <a:pt x="1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3"/>
            <p:cNvSpPr/>
            <p:nvPr/>
          </p:nvSpPr>
          <p:spPr>
            <a:xfrm>
              <a:off x="5208150" y="5257900"/>
              <a:ext cx="3250" cy="11775"/>
            </a:xfrm>
            <a:custGeom>
              <a:avLst/>
              <a:gdLst/>
              <a:ahLst/>
              <a:cxnLst/>
              <a:rect l="l" t="t" r="r" b="b"/>
              <a:pathLst>
                <a:path w="130" h="471" extrusionOk="0">
                  <a:moveTo>
                    <a:pt x="129" y="0"/>
                  </a:moveTo>
                  <a:cubicBezTo>
                    <a:pt x="1" y="144"/>
                    <a:pt x="16" y="292"/>
                    <a:pt x="1" y="470"/>
                  </a:cubicBezTo>
                  <a:cubicBezTo>
                    <a:pt x="51" y="373"/>
                    <a:pt x="82" y="292"/>
                    <a:pt x="129" y="210"/>
                  </a:cubicBezTo>
                  <a:lnTo>
                    <a:pt x="1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3"/>
            <p:cNvSpPr/>
            <p:nvPr/>
          </p:nvSpPr>
          <p:spPr>
            <a:xfrm>
              <a:off x="5210575" y="5258675"/>
              <a:ext cx="4900" cy="11775"/>
            </a:xfrm>
            <a:custGeom>
              <a:avLst/>
              <a:gdLst/>
              <a:ahLst/>
              <a:cxnLst/>
              <a:rect l="l" t="t" r="r" b="b"/>
              <a:pathLst>
                <a:path w="196" h="471" extrusionOk="0">
                  <a:moveTo>
                    <a:pt x="149" y="0"/>
                  </a:moveTo>
                  <a:lnTo>
                    <a:pt x="149" y="0"/>
                  </a:lnTo>
                  <a:cubicBezTo>
                    <a:pt x="98" y="82"/>
                    <a:pt x="67" y="133"/>
                    <a:pt x="32" y="179"/>
                  </a:cubicBezTo>
                  <a:cubicBezTo>
                    <a:pt x="98" y="276"/>
                    <a:pt x="1" y="373"/>
                    <a:pt x="51" y="470"/>
                  </a:cubicBezTo>
                  <a:cubicBezTo>
                    <a:pt x="149" y="455"/>
                    <a:pt x="149" y="439"/>
                    <a:pt x="129" y="424"/>
                  </a:cubicBezTo>
                  <a:cubicBezTo>
                    <a:pt x="67" y="261"/>
                    <a:pt x="195" y="179"/>
                    <a:pt x="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3"/>
            <p:cNvSpPr/>
            <p:nvPr/>
          </p:nvSpPr>
          <p:spPr>
            <a:xfrm>
              <a:off x="5461400" y="4898225"/>
              <a:ext cx="6525" cy="5675"/>
            </a:xfrm>
            <a:custGeom>
              <a:avLst/>
              <a:gdLst/>
              <a:ahLst/>
              <a:cxnLst/>
              <a:rect l="l" t="t" r="r" b="b"/>
              <a:pathLst>
                <a:path w="261" h="227" extrusionOk="0">
                  <a:moveTo>
                    <a:pt x="67" y="1"/>
                  </a:moveTo>
                  <a:cubicBezTo>
                    <a:pt x="51" y="82"/>
                    <a:pt x="20" y="129"/>
                    <a:pt x="1" y="211"/>
                  </a:cubicBezTo>
                  <a:cubicBezTo>
                    <a:pt x="36" y="195"/>
                    <a:pt x="51" y="195"/>
                    <a:pt x="67" y="195"/>
                  </a:cubicBezTo>
                  <a:cubicBezTo>
                    <a:pt x="98" y="195"/>
                    <a:pt x="117" y="211"/>
                    <a:pt x="148" y="211"/>
                  </a:cubicBezTo>
                  <a:cubicBezTo>
                    <a:pt x="164" y="211"/>
                    <a:pt x="195" y="226"/>
                    <a:pt x="214" y="226"/>
                  </a:cubicBezTo>
                  <a:cubicBezTo>
                    <a:pt x="230" y="226"/>
                    <a:pt x="245" y="211"/>
                    <a:pt x="261" y="211"/>
                  </a:cubicBezTo>
                  <a:cubicBezTo>
                    <a:pt x="261" y="129"/>
                    <a:pt x="164" y="98"/>
                    <a:pt x="195" y="16"/>
                  </a:cubicBezTo>
                  <a:cubicBezTo>
                    <a:pt x="164" y="16"/>
                    <a:pt x="117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3"/>
            <p:cNvSpPr/>
            <p:nvPr/>
          </p:nvSpPr>
          <p:spPr>
            <a:xfrm>
              <a:off x="4996950" y="4864625"/>
              <a:ext cx="5675" cy="7700"/>
            </a:xfrm>
            <a:custGeom>
              <a:avLst/>
              <a:gdLst/>
              <a:ahLst/>
              <a:cxnLst/>
              <a:rect l="l" t="t" r="r" b="b"/>
              <a:pathLst>
                <a:path w="227" h="308" extrusionOk="0">
                  <a:moveTo>
                    <a:pt x="129" y="1"/>
                  </a:moveTo>
                  <a:cubicBezTo>
                    <a:pt x="98" y="1"/>
                    <a:pt x="67" y="47"/>
                    <a:pt x="1" y="129"/>
                  </a:cubicBezTo>
                  <a:cubicBezTo>
                    <a:pt x="17" y="180"/>
                    <a:pt x="32" y="242"/>
                    <a:pt x="51" y="308"/>
                  </a:cubicBezTo>
                  <a:cubicBezTo>
                    <a:pt x="67" y="180"/>
                    <a:pt x="114" y="145"/>
                    <a:pt x="226" y="129"/>
                  </a:cubicBezTo>
                  <a:cubicBezTo>
                    <a:pt x="180" y="47"/>
                    <a:pt x="164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3"/>
            <p:cNvSpPr/>
            <p:nvPr/>
          </p:nvSpPr>
          <p:spPr>
            <a:xfrm>
              <a:off x="5073000" y="5383750"/>
              <a:ext cx="5750" cy="6025"/>
            </a:xfrm>
            <a:custGeom>
              <a:avLst/>
              <a:gdLst/>
              <a:ahLst/>
              <a:cxnLst/>
              <a:rect l="l" t="t" r="r" b="b"/>
              <a:pathLst>
                <a:path w="230" h="241" extrusionOk="0">
                  <a:moveTo>
                    <a:pt x="117" y="0"/>
                  </a:moveTo>
                  <a:cubicBezTo>
                    <a:pt x="0" y="113"/>
                    <a:pt x="0" y="113"/>
                    <a:pt x="0" y="241"/>
                  </a:cubicBezTo>
                  <a:cubicBezTo>
                    <a:pt x="35" y="241"/>
                    <a:pt x="66" y="179"/>
                    <a:pt x="97" y="179"/>
                  </a:cubicBezTo>
                  <a:cubicBezTo>
                    <a:pt x="117" y="179"/>
                    <a:pt x="132" y="194"/>
                    <a:pt x="148" y="210"/>
                  </a:cubicBezTo>
                  <a:cubicBezTo>
                    <a:pt x="229" y="144"/>
                    <a:pt x="132" y="62"/>
                    <a:pt x="1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3"/>
            <p:cNvSpPr/>
            <p:nvPr/>
          </p:nvSpPr>
          <p:spPr>
            <a:xfrm>
              <a:off x="5219900" y="5364325"/>
              <a:ext cx="7325" cy="6050"/>
            </a:xfrm>
            <a:custGeom>
              <a:avLst/>
              <a:gdLst/>
              <a:ahLst/>
              <a:cxnLst/>
              <a:rect l="l" t="t" r="r" b="b"/>
              <a:pathLst>
                <a:path w="293" h="242" extrusionOk="0">
                  <a:moveTo>
                    <a:pt x="164" y="0"/>
                  </a:moveTo>
                  <a:cubicBezTo>
                    <a:pt x="98" y="0"/>
                    <a:pt x="1" y="31"/>
                    <a:pt x="67" y="97"/>
                  </a:cubicBezTo>
                  <a:cubicBezTo>
                    <a:pt x="129" y="160"/>
                    <a:pt x="1" y="195"/>
                    <a:pt x="67" y="241"/>
                  </a:cubicBezTo>
                  <a:cubicBezTo>
                    <a:pt x="129" y="195"/>
                    <a:pt x="242" y="210"/>
                    <a:pt x="292" y="113"/>
                  </a:cubicBezTo>
                  <a:lnTo>
                    <a:pt x="145" y="113"/>
                  </a:lnTo>
                  <a:cubicBezTo>
                    <a:pt x="164" y="63"/>
                    <a:pt x="180" y="31"/>
                    <a:pt x="1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3"/>
            <p:cNvSpPr/>
            <p:nvPr/>
          </p:nvSpPr>
          <p:spPr>
            <a:xfrm>
              <a:off x="5292350" y="5399475"/>
              <a:ext cx="4500" cy="6925"/>
            </a:xfrm>
            <a:custGeom>
              <a:avLst/>
              <a:gdLst/>
              <a:ahLst/>
              <a:cxnLst/>
              <a:rect l="l" t="t" r="r" b="b"/>
              <a:pathLst>
                <a:path w="180" h="277" extrusionOk="0">
                  <a:moveTo>
                    <a:pt x="179" y="0"/>
                  </a:moveTo>
                  <a:cubicBezTo>
                    <a:pt x="0" y="82"/>
                    <a:pt x="47" y="132"/>
                    <a:pt x="63" y="276"/>
                  </a:cubicBezTo>
                  <a:lnTo>
                    <a:pt x="97" y="276"/>
                  </a:lnTo>
                  <a:cubicBezTo>
                    <a:pt x="129" y="195"/>
                    <a:pt x="144" y="113"/>
                    <a:pt x="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3"/>
            <p:cNvSpPr/>
            <p:nvPr/>
          </p:nvSpPr>
          <p:spPr>
            <a:xfrm>
              <a:off x="5325950" y="5355400"/>
              <a:ext cx="4400" cy="10100"/>
            </a:xfrm>
            <a:custGeom>
              <a:avLst/>
              <a:gdLst/>
              <a:ahLst/>
              <a:cxnLst/>
              <a:rect l="l" t="t" r="r" b="b"/>
              <a:pathLst>
                <a:path w="176" h="404" extrusionOk="0">
                  <a:moveTo>
                    <a:pt x="175" y="0"/>
                  </a:moveTo>
                  <a:lnTo>
                    <a:pt x="175" y="0"/>
                  </a:lnTo>
                  <a:cubicBezTo>
                    <a:pt x="128" y="31"/>
                    <a:pt x="78" y="51"/>
                    <a:pt x="47" y="66"/>
                  </a:cubicBezTo>
                  <a:cubicBezTo>
                    <a:pt x="62" y="194"/>
                    <a:pt x="0" y="276"/>
                    <a:pt x="31" y="404"/>
                  </a:cubicBezTo>
                  <a:cubicBezTo>
                    <a:pt x="113" y="276"/>
                    <a:pt x="144" y="163"/>
                    <a:pt x="1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3"/>
            <p:cNvSpPr/>
            <p:nvPr/>
          </p:nvSpPr>
          <p:spPr>
            <a:xfrm>
              <a:off x="5173000" y="5355775"/>
              <a:ext cx="6450" cy="5750"/>
            </a:xfrm>
            <a:custGeom>
              <a:avLst/>
              <a:gdLst/>
              <a:ahLst/>
              <a:cxnLst/>
              <a:rect l="l" t="t" r="r" b="b"/>
              <a:pathLst>
                <a:path w="258" h="230" extrusionOk="0">
                  <a:moveTo>
                    <a:pt x="16" y="1"/>
                  </a:moveTo>
                  <a:cubicBezTo>
                    <a:pt x="1" y="67"/>
                    <a:pt x="1" y="98"/>
                    <a:pt x="1" y="133"/>
                  </a:cubicBezTo>
                  <a:cubicBezTo>
                    <a:pt x="63" y="148"/>
                    <a:pt x="113" y="230"/>
                    <a:pt x="160" y="230"/>
                  </a:cubicBezTo>
                  <a:cubicBezTo>
                    <a:pt x="195" y="230"/>
                    <a:pt x="226" y="210"/>
                    <a:pt x="257" y="164"/>
                  </a:cubicBezTo>
                  <a:cubicBezTo>
                    <a:pt x="211" y="67"/>
                    <a:pt x="63" y="148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3"/>
            <p:cNvSpPr/>
            <p:nvPr/>
          </p:nvSpPr>
          <p:spPr>
            <a:xfrm>
              <a:off x="4953275" y="5023600"/>
              <a:ext cx="4875" cy="8950"/>
            </a:xfrm>
            <a:custGeom>
              <a:avLst/>
              <a:gdLst/>
              <a:ahLst/>
              <a:cxnLst/>
              <a:rect l="l" t="t" r="r" b="b"/>
              <a:pathLst>
                <a:path w="195" h="358" extrusionOk="0">
                  <a:moveTo>
                    <a:pt x="16" y="0"/>
                  </a:moveTo>
                  <a:cubicBezTo>
                    <a:pt x="31" y="132"/>
                    <a:pt x="16" y="214"/>
                    <a:pt x="0" y="357"/>
                  </a:cubicBezTo>
                  <a:cubicBezTo>
                    <a:pt x="163" y="342"/>
                    <a:pt x="194" y="0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3"/>
            <p:cNvSpPr/>
            <p:nvPr/>
          </p:nvSpPr>
          <p:spPr>
            <a:xfrm>
              <a:off x="4937925" y="4668000"/>
              <a:ext cx="8075" cy="4500"/>
            </a:xfrm>
            <a:custGeom>
              <a:avLst/>
              <a:gdLst/>
              <a:ahLst/>
              <a:cxnLst/>
              <a:rect l="l" t="t" r="r" b="b"/>
              <a:pathLst>
                <a:path w="323" h="180" extrusionOk="0">
                  <a:moveTo>
                    <a:pt x="276" y="1"/>
                  </a:moveTo>
                  <a:cubicBezTo>
                    <a:pt x="179" y="82"/>
                    <a:pt x="129" y="113"/>
                    <a:pt x="0" y="129"/>
                  </a:cubicBezTo>
                  <a:cubicBezTo>
                    <a:pt x="47" y="164"/>
                    <a:pt x="98" y="179"/>
                    <a:pt x="160" y="179"/>
                  </a:cubicBezTo>
                  <a:cubicBezTo>
                    <a:pt x="210" y="179"/>
                    <a:pt x="257" y="164"/>
                    <a:pt x="323" y="164"/>
                  </a:cubicBezTo>
                  <a:cubicBezTo>
                    <a:pt x="307" y="98"/>
                    <a:pt x="292" y="67"/>
                    <a:pt x="2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3"/>
            <p:cNvSpPr/>
            <p:nvPr/>
          </p:nvSpPr>
          <p:spPr>
            <a:xfrm>
              <a:off x="4867525" y="5187875"/>
              <a:ext cx="4000" cy="5675"/>
            </a:xfrm>
            <a:custGeom>
              <a:avLst/>
              <a:gdLst/>
              <a:ahLst/>
              <a:cxnLst/>
              <a:rect l="l" t="t" r="r" b="b"/>
              <a:pathLst>
                <a:path w="160" h="227" extrusionOk="0">
                  <a:moveTo>
                    <a:pt x="129" y="1"/>
                  </a:moveTo>
                  <a:cubicBezTo>
                    <a:pt x="32" y="1"/>
                    <a:pt x="1" y="51"/>
                    <a:pt x="16" y="114"/>
                  </a:cubicBezTo>
                  <a:cubicBezTo>
                    <a:pt x="16" y="180"/>
                    <a:pt x="63" y="226"/>
                    <a:pt x="129" y="226"/>
                  </a:cubicBezTo>
                  <a:lnTo>
                    <a:pt x="160" y="226"/>
                  </a:lnTo>
                  <a:cubicBezTo>
                    <a:pt x="129" y="98"/>
                    <a:pt x="129" y="98"/>
                    <a:pt x="1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3"/>
            <p:cNvSpPr/>
            <p:nvPr/>
          </p:nvSpPr>
          <p:spPr>
            <a:xfrm>
              <a:off x="5429850" y="5046700"/>
              <a:ext cx="6900" cy="8475"/>
            </a:xfrm>
            <a:custGeom>
              <a:avLst/>
              <a:gdLst/>
              <a:ahLst/>
              <a:cxnLst/>
              <a:rect l="l" t="t" r="r" b="b"/>
              <a:pathLst>
                <a:path w="276" h="339" extrusionOk="0">
                  <a:moveTo>
                    <a:pt x="117" y="1"/>
                  </a:moveTo>
                  <a:cubicBezTo>
                    <a:pt x="117" y="113"/>
                    <a:pt x="0" y="323"/>
                    <a:pt x="163" y="338"/>
                  </a:cubicBezTo>
                  <a:cubicBezTo>
                    <a:pt x="179" y="241"/>
                    <a:pt x="276" y="32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3"/>
            <p:cNvSpPr/>
            <p:nvPr/>
          </p:nvSpPr>
          <p:spPr>
            <a:xfrm>
              <a:off x="4783350" y="5236450"/>
              <a:ext cx="7300" cy="3700"/>
            </a:xfrm>
            <a:custGeom>
              <a:avLst/>
              <a:gdLst/>
              <a:ahLst/>
              <a:cxnLst/>
              <a:rect l="l" t="t" r="r" b="b"/>
              <a:pathLst>
                <a:path w="292" h="148" extrusionOk="0">
                  <a:moveTo>
                    <a:pt x="31" y="0"/>
                  </a:moveTo>
                  <a:cubicBezTo>
                    <a:pt x="16" y="16"/>
                    <a:pt x="16" y="16"/>
                    <a:pt x="0" y="31"/>
                  </a:cubicBezTo>
                  <a:cubicBezTo>
                    <a:pt x="31" y="97"/>
                    <a:pt x="128" y="148"/>
                    <a:pt x="194" y="148"/>
                  </a:cubicBezTo>
                  <a:cubicBezTo>
                    <a:pt x="245" y="148"/>
                    <a:pt x="291" y="113"/>
                    <a:pt x="276" y="51"/>
                  </a:cubicBezTo>
                  <a:lnTo>
                    <a:pt x="210" y="51"/>
                  </a:lnTo>
                  <a:cubicBezTo>
                    <a:pt x="148" y="51"/>
                    <a:pt x="82" y="31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3"/>
            <p:cNvSpPr/>
            <p:nvPr/>
          </p:nvSpPr>
          <p:spPr>
            <a:xfrm>
              <a:off x="5334775" y="5338000"/>
              <a:ext cx="7700" cy="4875"/>
            </a:xfrm>
            <a:custGeom>
              <a:avLst/>
              <a:gdLst/>
              <a:ahLst/>
              <a:cxnLst/>
              <a:rect l="l" t="t" r="r" b="b"/>
              <a:pathLst>
                <a:path w="308" h="195" extrusionOk="0">
                  <a:moveTo>
                    <a:pt x="245" y="1"/>
                  </a:moveTo>
                  <a:cubicBezTo>
                    <a:pt x="164" y="47"/>
                    <a:pt x="82" y="82"/>
                    <a:pt x="1" y="129"/>
                  </a:cubicBezTo>
                  <a:cubicBezTo>
                    <a:pt x="16" y="179"/>
                    <a:pt x="51" y="195"/>
                    <a:pt x="82" y="195"/>
                  </a:cubicBezTo>
                  <a:cubicBezTo>
                    <a:pt x="148" y="195"/>
                    <a:pt x="230" y="82"/>
                    <a:pt x="308" y="47"/>
                  </a:cubicBezTo>
                  <a:cubicBezTo>
                    <a:pt x="292" y="32"/>
                    <a:pt x="261" y="16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3"/>
            <p:cNvSpPr/>
            <p:nvPr/>
          </p:nvSpPr>
          <p:spPr>
            <a:xfrm>
              <a:off x="5041925" y="5032125"/>
              <a:ext cx="6050" cy="5675"/>
            </a:xfrm>
            <a:custGeom>
              <a:avLst/>
              <a:gdLst/>
              <a:ahLst/>
              <a:cxnLst/>
              <a:rect l="l" t="t" r="r" b="b"/>
              <a:pathLst>
                <a:path w="242" h="227" extrusionOk="0">
                  <a:moveTo>
                    <a:pt x="62" y="1"/>
                  </a:moveTo>
                  <a:cubicBezTo>
                    <a:pt x="31" y="32"/>
                    <a:pt x="31" y="48"/>
                    <a:pt x="0" y="82"/>
                  </a:cubicBezTo>
                  <a:lnTo>
                    <a:pt x="144" y="226"/>
                  </a:lnTo>
                  <a:cubicBezTo>
                    <a:pt x="175" y="195"/>
                    <a:pt x="195" y="180"/>
                    <a:pt x="241" y="129"/>
                  </a:cubicBezTo>
                  <a:cubicBezTo>
                    <a:pt x="160" y="82"/>
                    <a:pt x="113" y="48"/>
                    <a:pt x="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3"/>
            <p:cNvSpPr/>
            <p:nvPr/>
          </p:nvSpPr>
          <p:spPr>
            <a:xfrm>
              <a:off x="4767600" y="5244975"/>
              <a:ext cx="3625" cy="5275"/>
            </a:xfrm>
            <a:custGeom>
              <a:avLst/>
              <a:gdLst/>
              <a:ahLst/>
              <a:cxnLst/>
              <a:rect l="l" t="t" r="r" b="b"/>
              <a:pathLst>
                <a:path w="145" h="211" extrusionOk="0">
                  <a:moveTo>
                    <a:pt x="1" y="1"/>
                  </a:moveTo>
                  <a:lnTo>
                    <a:pt x="1" y="1"/>
                  </a:lnTo>
                  <a:cubicBezTo>
                    <a:pt x="47" y="98"/>
                    <a:pt x="32" y="195"/>
                    <a:pt x="129" y="211"/>
                  </a:cubicBezTo>
                  <a:cubicBezTo>
                    <a:pt x="145" y="160"/>
                    <a:pt x="145" y="113"/>
                    <a:pt x="145" y="63"/>
                  </a:cubicBezTo>
                  <a:cubicBezTo>
                    <a:pt x="98" y="32"/>
                    <a:pt x="63" y="1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3"/>
            <p:cNvSpPr/>
            <p:nvPr/>
          </p:nvSpPr>
          <p:spPr>
            <a:xfrm>
              <a:off x="5523350" y="4757425"/>
              <a:ext cx="4500" cy="7325"/>
            </a:xfrm>
            <a:custGeom>
              <a:avLst/>
              <a:gdLst/>
              <a:ahLst/>
              <a:cxnLst/>
              <a:rect l="l" t="t" r="r" b="b"/>
              <a:pathLst>
                <a:path w="180" h="293" extrusionOk="0">
                  <a:moveTo>
                    <a:pt x="179" y="1"/>
                  </a:moveTo>
                  <a:lnTo>
                    <a:pt x="179" y="1"/>
                  </a:lnTo>
                  <a:cubicBezTo>
                    <a:pt x="67" y="98"/>
                    <a:pt x="67" y="195"/>
                    <a:pt x="1" y="277"/>
                  </a:cubicBezTo>
                  <a:cubicBezTo>
                    <a:pt x="16" y="292"/>
                    <a:pt x="32" y="292"/>
                    <a:pt x="47" y="292"/>
                  </a:cubicBezTo>
                  <a:cubicBezTo>
                    <a:pt x="164" y="292"/>
                    <a:pt x="129" y="129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3"/>
            <p:cNvSpPr/>
            <p:nvPr/>
          </p:nvSpPr>
          <p:spPr>
            <a:xfrm>
              <a:off x="5220675" y="5395500"/>
              <a:ext cx="7700" cy="1950"/>
            </a:xfrm>
            <a:custGeom>
              <a:avLst/>
              <a:gdLst/>
              <a:ahLst/>
              <a:cxnLst/>
              <a:rect l="l" t="t" r="r" b="b"/>
              <a:pathLst>
                <a:path w="308" h="78" extrusionOk="0">
                  <a:moveTo>
                    <a:pt x="308" y="0"/>
                  </a:moveTo>
                  <a:lnTo>
                    <a:pt x="308" y="0"/>
                  </a:lnTo>
                  <a:cubicBezTo>
                    <a:pt x="180" y="16"/>
                    <a:pt x="82" y="31"/>
                    <a:pt x="1" y="47"/>
                  </a:cubicBezTo>
                  <a:cubicBezTo>
                    <a:pt x="51" y="62"/>
                    <a:pt x="98" y="78"/>
                    <a:pt x="164" y="78"/>
                  </a:cubicBezTo>
                  <a:cubicBezTo>
                    <a:pt x="211" y="78"/>
                    <a:pt x="261" y="62"/>
                    <a:pt x="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3"/>
            <p:cNvSpPr/>
            <p:nvPr/>
          </p:nvSpPr>
          <p:spPr>
            <a:xfrm>
              <a:off x="5202150" y="5334800"/>
              <a:ext cx="6025" cy="3625"/>
            </a:xfrm>
            <a:custGeom>
              <a:avLst/>
              <a:gdLst/>
              <a:ahLst/>
              <a:cxnLst/>
              <a:rect l="l" t="t" r="r" b="b"/>
              <a:pathLst>
                <a:path w="241" h="145" extrusionOk="0">
                  <a:moveTo>
                    <a:pt x="47" y="1"/>
                  </a:moveTo>
                  <a:cubicBezTo>
                    <a:pt x="31" y="1"/>
                    <a:pt x="0" y="16"/>
                    <a:pt x="0" y="47"/>
                  </a:cubicBezTo>
                  <a:cubicBezTo>
                    <a:pt x="0" y="113"/>
                    <a:pt x="47" y="144"/>
                    <a:pt x="113" y="144"/>
                  </a:cubicBezTo>
                  <a:cubicBezTo>
                    <a:pt x="159" y="144"/>
                    <a:pt x="210" y="129"/>
                    <a:pt x="241" y="98"/>
                  </a:cubicBezTo>
                  <a:cubicBezTo>
                    <a:pt x="175" y="63"/>
                    <a:pt x="97" y="1"/>
                    <a:pt x="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3"/>
            <p:cNvSpPr/>
            <p:nvPr/>
          </p:nvSpPr>
          <p:spPr>
            <a:xfrm>
              <a:off x="4778100" y="5251775"/>
              <a:ext cx="4875" cy="5750"/>
            </a:xfrm>
            <a:custGeom>
              <a:avLst/>
              <a:gdLst/>
              <a:ahLst/>
              <a:cxnLst/>
              <a:rect l="l" t="t" r="r" b="b"/>
              <a:pathLst>
                <a:path w="195" h="230" extrusionOk="0">
                  <a:moveTo>
                    <a:pt x="0" y="1"/>
                  </a:moveTo>
                  <a:lnTo>
                    <a:pt x="0" y="230"/>
                  </a:lnTo>
                  <a:cubicBezTo>
                    <a:pt x="82" y="148"/>
                    <a:pt x="128" y="117"/>
                    <a:pt x="194" y="51"/>
                  </a:cubicBezTo>
                  <a:cubicBezTo>
                    <a:pt x="113" y="36"/>
                    <a:pt x="66" y="2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3"/>
            <p:cNvSpPr/>
            <p:nvPr/>
          </p:nvSpPr>
          <p:spPr>
            <a:xfrm>
              <a:off x="5341675" y="4660725"/>
              <a:ext cx="4100" cy="4875"/>
            </a:xfrm>
            <a:custGeom>
              <a:avLst/>
              <a:gdLst/>
              <a:ahLst/>
              <a:cxnLst/>
              <a:rect l="l" t="t" r="r" b="b"/>
              <a:pathLst>
                <a:path w="164" h="195" extrusionOk="0">
                  <a:moveTo>
                    <a:pt x="98" y="0"/>
                  </a:moveTo>
                  <a:cubicBezTo>
                    <a:pt x="32" y="0"/>
                    <a:pt x="0" y="144"/>
                    <a:pt x="67" y="195"/>
                  </a:cubicBezTo>
                  <a:cubicBezTo>
                    <a:pt x="148" y="179"/>
                    <a:pt x="129" y="113"/>
                    <a:pt x="164" y="47"/>
                  </a:cubicBezTo>
                  <a:cubicBezTo>
                    <a:pt x="148" y="16"/>
                    <a:pt x="113" y="0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3"/>
            <p:cNvSpPr/>
            <p:nvPr/>
          </p:nvSpPr>
          <p:spPr>
            <a:xfrm>
              <a:off x="5015225" y="5224300"/>
              <a:ext cx="3600" cy="6925"/>
            </a:xfrm>
            <a:custGeom>
              <a:avLst/>
              <a:gdLst/>
              <a:ahLst/>
              <a:cxnLst/>
              <a:rect l="l" t="t" r="r" b="b"/>
              <a:pathLst>
                <a:path w="144" h="277" extrusionOk="0">
                  <a:moveTo>
                    <a:pt x="62" y="1"/>
                  </a:moveTo>
                  <a:cubicBezTo>
                    <a:pt x="0" y="245"/>
                    <a:pt x="0" y="245"/>
                    <a:pt x="144" y="276"/>
                  </a:cubicBezTo>
                  <a:cubicBezTo>
                    <a:pt x="128" y="195"/>
                    <a:pt x="97" y="129"/>
                    <a:pt x="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3"/>
            <p:cNvSpPr/>
            <p:nvPr/>
          </p:nvSpPr>
          <p:spPr>
            <a:xfrm>
              <a:off x="5227575" y="5369575"/>
              <a:ext cx="4875" cy="4875"/>
            </a:xfrm>
            <a:custGeom>
              <a:avLst/>
              <a:gdLst/>
              <a:ahLst/>
              <a:cxnLst/>
              <a:rect l="l" t="t" r="r" b="b"/>
              <a:pathLst>
                <a:path w="195" h="195" extrusionOk="0">
                  <a:moveTo>
                    <a:pt x="67" y="0"/>
                  </a:moveTo>
                  <a:cubicBezTo>
                    <a:pt x="51" y="0"/>
                    <a:pt x="32" y="16"/>
                    <a:pt x="1" y="31"/>
                  </a:cubicBezTo>
                  <a:cubicBezTo>
                    <a:pt x="1" y="82"/>
                    <a:pt x="16" y="144"/>
                    <a:pt x="16" y="194"/>
                  </a:cubicBezTo>
                  <a:cubicBezTo>
                    <a:pt x="195" y="179"/>
                    <a:pt x="164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3"/>
            <p:cNvSpPr/>
            <p:nvPr/>
          </p:nvSpPr>
          <p:spPr>
            <a:xfrm>
              <a:off x="5171750" y="5416850"/>
              <a:ext cx="4875" cy="7800"/>
            </a:xfrm>
            <a:custGeom>
              <a:avLst/>
              <a:gdLst/>
              <a:ahLst/>
              <a:cxnLst/>
              <a:rect l="l" t="t" r="r" b="b"/>
              <a:pathLst>
                <a:path w="195" h="312" extrusionOk="0">
                  <a:moveTo>
                    <a:pt x="31" y="1"/>
                  </a:moveTo>
                  <a:cubicBezTo>
                    <a:pt x="66" y="133"/>
                    <a:pt x="0" y="230"/>
                    <a:pt x="113" y="311"/>
                  </a:cubicBezTo>
                  <a:cubicBezTo>
                    <a:pt x="113" y="214"/>
                    <a:pt x="195" y="117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3"/>
            <p:cNvSpPr/>
            <p:nvPr/>
          </p:nvSpPr>
          <p:spPr>
            <a:xfrm>
              <a:off x="5192825" y="5343250"/>
              <a:ext cx="5250" cy="4500"/>
            </a:xfrm>
            <a:custGeom>
              <a:avLst/>
              <a:gdLst/>
              <a:ahLst/>
              <a:cxnLst/>
              <a:rect l="l" t="t" r="r" b="b"/>
              <a:pathLst>
                <a:path w="210" h="180" extrusionOk="0">
                  <a:moveTo>
                    <a:pt x="128" y="1"/>
                  </a:moveTo>
                  <a:cubicBezTo>
                    <a:pt x="62" y="32"/>
                    <a:pt x="0" y="51"/>
                    <a:pt x="16" y="179"/>
                  </a:cubicBezTo>
                  <a:cubicBezTo>
                    <a:pt x="97" y="148"/>
                    <a:pt x="144" y="129"/>
                    <a:pt x="210" y="113"/>
                  </a:cubicBezTo>
                  <a:cubicBezTo>
                    <a:pt x="179" y="67"/>
                    <a:pt x="144" y="32"/>
                    <a:pt x="1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3"/>
            <p:cNvSpPr/>
            <p:nvPr/>
          </p:nvSpPr>
          <p:spPr>
            <a:xfrm>
              <a:off x="5225550" y="5379275"/>
              <a:ext cx="4875" cy="6925"/>
            </a:xfrm>
            <a:custGeom>
              <a:avLst/>
              <a:gdLst/>
              <a:ahLst/>
              <a:cxnLst/>
              <a:rect l="l" t="t" r="r" b="b"/>
              <a:pathLst>
                <a:path w="195" h="277" extrusionOk="0">
                  <a:moveTo>
                    <a:pt x="148" y="1"/>
                  </a:moveTo>
                  <a:cubicBezTo>
                    <a:pt x="82" y="113"/>
                    <a:pt x="51" y="195"/>
                    <a:pt x="0" y="276"/>
                  </a:cubicBezTo>
                  <a:cubicBezTo>
                    <a:pt x="66" y="261"/>
                    <a:pt x="132" y="241"/>
                    <a:pt x="194" y="226"/>
                  </a:cubicBezTo>
                  <a:cubicBezTo>
                    <a:pt x="179" y="144"/>
                    <a:pt x="163" y="98"/>
                    <a:pt x="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3"/>
            <p:cNvSpPr/>
            <p:nvPr/>
          </p:nvSpPr>
          <p:spPr>
            <a:xfrm>
              <a:off x="5333625" y="5346450"/>
              <a:ext cx="4000" cy="4500"/>
            </a:xfrm>
            <a:custGeom>
              <a:avLst/>
              <a:gdLst/>
              <a:ahLst/>
              <a:cxnLst/>
              <a:rect l="l" t="t" r="r" b="b"/>
              <a:pathLst>
                <a:path w="160" h="180" extrusionOk="0">
                  <a:moveTo>
                    <a:pt x="82" y="1"/>
                  </a:moveTo>
                  <a:cubicBezTo>
                    <a:pt x="31" y="1"/>
                    <a:pt x="16" y="51"/>
                    <a:pt x="0" y="82"/>
                  </a:cubicBezTo>
                  <a:cubicBezTo>
                    <a:pt x="0" y="133"/>
                    <a:pt x="16" y="179"/>
                    <a:pt x="82" y="179"/>
                  </a:cubicBezTo>
                  <a:lnTo>
                    <a:pt x="113" y="179"/>
                  </a:lnTo>
                  <a:cubicBezTo>
                    <a:pt x="97" y="133"/>
                    <a:pt x="159" y="36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3"/>
            <p:cNvSpPr/>
            <p:nvPr/>
          </p:nvSpPr>
          <p:spPr>
            <a:xfrm>
              <a:off x="4797900" y="5256250"/>
              <a:ext cx="6925" cy="3325"/>
            </a:xfrm>
            <a:custGeom>
              <a:avLst/>
              <a:gdLst/>
              <a:ahLst/>
              <a:cxnLst/>
              <a:rect l="l" t="t" r="r" b="b"/>
              <a:pathLst>
                <a:path w="277" h="133" extrusionOk="0">
                  <a:moveTo>
                    <a:pt x="67" y="0"/>
                  </a:moveTo>
                  <a:cubicBezTo>
                    <a:pt x="32" y="0"/>
                    <a:pt x="1" y="35"/>
                    <a:pt x="1" y="132"/>
                  </a:cubicBezTo>
                  <a:cubicBezTo>
                    <a:pt x="98" y="113"/>
                    <a:pt x="179" y="82"/>
                    <a:pt x="276" y="51"/>
                  </a:cubicBezTo>
                  <a:cubicBezTo>
                    <a:pt x="210" y="51"/>
                    <a:pt x="129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3"/>
            <p:cNvSpPr/>
            <p:nvPr/>
          </p:nvSpPr>
          <p:spPr>
            <a:xfrm>
              <a:off x="5199225" y="5356650"/>
              <a:ext cx="6925" cy="3625"/>
            </a:xfrm>
            <a:custGeom>
              <a:avLst/>
              <a:gdLst/>
              <a:ahLst/>
              <a:cxnLst/>
              <a:rect l="l" t="t" r="r" b="b"/>
              <a:pathLst>
                <a:path w="277" h="145" extrusionOk="0">
                  <a:moveTo>
                    <a:pt x="214" y="1"/>
                  </a:moveTo>
                  <a:cubicBezTo>
                    <a:pt x="195" y="1"/>
                    <a:pt x="164" y="16"/>
                    <a:pt x="148" y="32"/>
                  </a:cubicBezTo>
                  <a:cubicBezTo>
                    <a:pt x="117" y="63"/>
                    <a:pt x="98" y="78"/>
                    <a:pt x="67" y="78"/>
                  </a:cubicBezTo>
                  <a:cubicBezTo>
                    <a:pt x="51" y="78"/>
                    <a:pt x="35" y="78"/>
                    <a:pt x="1" y="63"/>
                  </a:cubicBezTo>
                  <a:lnTo>
                    <a:pt x="1" y="63"/>
                  </a:lnTo>
                  <a:cubicBezTo>
                    <a:pt x="1" y="113"/>
                    <a:pt x="20" y="144"/>
                    <a:pt x="51" y="144"/>
                  </a:cubicBezTo>
                  <a:cubicBezTo>
                    <a:pt x="117" y="144"/>
                    <a:pt x="214" y="63"/>
                    <a:pt x="276" y="32"/>
                  </a:cubicBezTo>
                  <a:cubicBezTo>
                    <a:pt x="261" y="1"/>
                    <a:pt x="230" y="1"/>
                    <a:pt x="2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3"/>
            <p:cNvSpPr/>
            <p:nvPr/>
          </p:nvSpPr>
          <p:spPr>
            <a:xfrm>
              <a:off x="5184650" y="5350525"/>
              <a:ext cx="2950" cy="3725"/>
            </a:xfrm>
            <a:custGeom>
              <a:avLst/>
              <a:gdLst/>
              <a:ahLst/>
              <a:cxnLst/>
              <a:rect l="l" t="t" r="r" b="b"/>
              <a:pathLst>
                <a:path w="118" h="149" extrusionOk="0">
                  <a:moveTo>
                    <a:pt x="1" y="1"/>
                  </a:moveTo>
                  <a:cubicBezTo>
                    <a:pt x="1" y="67"/>
                    <a:pt x="20" y="113"/>
                    <a:pt x="82" y="148"/>
                  </a:cubicBezTo>
                  <a:cubicBezTo>
                    <a:pt x="98" y="98"/>
                    <a:pt x="98" y="67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23"/>
            <p:cNvSpPr/>
            <p:nvPr/>
          </p:nvSpPr>
          <p:spPr>
            <a:xfrm>
              <a:off x="5062900" y="5418500"/>
              <a:ext cx="4100" cy="5275"/>
            </a:xfrm>
            <a:custGeom>
              <a:avLst/>
              <a:gdLst/>
              <a:ahLst/>
              <a:cxnLst/>
              <a:rect l="l" t="t" r="r" b="b"/>
              <a:pathLst>
                <a:path w="164" h="211" extrusionOk="0">
                  <a:moveTo>
                    <a:pt x="16" y="67"/>
                  </a:moveTo>
                  <a:lnTo>
                    <a:pt x="0" y="82"/>
                  </a:lnTo>
                  <a:lnTo>
                    <a:pt x="16" y="82"/>
                  </a:lnTo>
                  <a:lnTo>
                    <a:pt x="16" y="67"/>
                  </a:lnTo>
                  <a:close/>
                  <a:moveTo>
                    <a:pt x="148" y="1"/>
                  </a:moveTo>
                  <a:cubicBezTo>
                    <a:pt x="97" y="32"/>
                    <a:pt x="51" y="51"/>
                    <a:pt x="16" y="82"/>
                  </a:cubicBezTo>
                  <a:cubicBezTo>
                    <a:pt x="16" y="113"/>
                    <a:pt x="35" y="164"/>
                    <a:pt x="51" y="210"/>
                  </a:cubicBezTo>
                  <a:cubicBezTo>
                    <a:pt x="113" y="164"/>
                    <a:pt x="163" y="113"/>
                    <a:pt x="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23"/>
            <p:cNvSpPr/>
            <p:nvPr/>
          </p:nvSpPr>
          <p:spPr>
            <a:xfrm>
              <a:off x="5207375" y="5349750"/>
              <a:ext cx="3225" cy="5675"/>
            </a:xfrm>
            <a:custGeom>
              <a:avLst/>
              <a:gdLst/>
              <a:ahLst/>
              <a:cxnLst/>
              <a:rect l="l" t="t" r="r" b="b"/>
              <a:pathLst>
                <a:path w="129" h="227" extrusionOk="0">
                  <a:moveTo>
                    <a:pt x="129" y="1"/>
                  </a:moveTo>
                  <a:lnTo>
                    <a:pt x="129" y="1"/>
                  </a:lnTo>
                  <a:cubicBezTo>
                    <a:pt x="32" y="32"/>
                    <a:pt x="1" y="179"/>
                    <a:pt x="113" y="226"/>
                  </a:cubicBezTo>
                  <a:cubicBezTo>
                    <a:pt x="113" y="144"/>
                    <a:pt x="113" y="82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23"/>
            <p:cNvSpPr/>
            <p:nvPr/>
          </p:nvSpPr>
          <p:spPr>
            <a:xfrm>
              <a:off x="5219525" y="5376450"/>
              <a:ext cx="4875" cy="2850"/>
            </a:xfrm>
            <a:custGeom>
              <a:avLst/>
              <a:gdLst/>
              <a:ahLst/>
              <a:cxnLst/>
              <a:rect l="l" t="t" r="r" b="b"/>
              <a:pathLst>
                <a:path w="195" h="114" extrusionOk="0">
                  <a:moveTo>
                    <a:pt x="179" y="1"/>
                  </a:moveTo>
                  <a:cubicBezTo>
                    <a:pt x="113" y="1"/>
                    <a:pt x="31" y="16"/>
                    <a:pt x="0" y="114"/>
                  </a:cubicBezTo>
                  <a:lnTo>
                    <a:pt x="144" y="114"/>
                  </a:lnTo>
                  <a:cubicBezTo>
                    <a:pt x="82" y="47"/>
                    <a:pt x="195" y="47"/>
                    <a:pt x="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23"/>
            <p:cNvSpPr/>
            <p:nvPr/>
          </p:nvSpPr>
          <p:spPr>
            <a:xfrm>
              <a:off x="5249825" y="5377625"/>
              <a:ext cx="3325" cy="4875"/>
            </a:xfrm>
            <a:custGeom>
              <a:avLst/>
              <a:gdLst/>
              <a:ahLst/>
              <a:cxnLst/>
              <a:rect l="l" t="t" r="r" b="b"/>
              <a:pathLst>
                <a:path w="133" h="195" extrusionOk="0">
                  <a:moveTo>
                    <a:pt x="0" y="0"/>
                  </a:moveTo>
                  <a:lnTo>
                    <a:pt x="0" y="195"/>
                  </a:lnTo>
                  <a:cubicBezTo>
                    <a:pt x="132" y="164"/>
                    <a:pt x="35" y="82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23"/>
            <p:cNvSpPr/>
            <p:nvPr/>
          </p:nvSpPr>
          <p:spPr>
            <a:xfrm>
              <a:off x="5164475" y="4901425"/>
              <a:ext cx="4100" cy="6150"/>
            </a:xfrm>
            <a:custGeom>
              <a:avLst/>
              <a:gdLst/>
              <a:ahLst/>
              <a:cxnLst/>
              <a:rect l="l" t="t" r="r" b="b"/>
              <a:pathLst>
                <a:path w="164" h="246" extrusionOk="0">
                  <a:moveTo>
                    <a:pt x="113" y="1"/>
                  </a:moveTo>
                  <a:cubicBezTo>
                    <a:pt x="113" y="67"/>
                    <a:pt x="0" y="211"/>
                    <a:pt x="128" y="246"/>
                  </a:cubicBezTo>
                  <a:cubicBezTo>
                    <a:pt x="148" y="164"/>
                    <a:pt x="148" y="83"/>
                    <a:pt x="1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23"/>
            <p:cNvSpPr/>
            <p:nvPr/>
          </p:nvSpPr>
          <p:spPr>
            <a:xfrm>
              <a:off x="5211375" y="5203725"/>
              <a:ext cx="4475" cy="5650"/>
            </a:xfrm>
            <a:custGeom>
              <a:avLst/>
              <a:gdLst/>
              <a:ahLst/>
              <a:cxnLst/>
              <a:rect l="l" t="t" r="r" b="b"/>
              <a:pathLst>
                <a:path w="179" h="226" extrusionOk="0">
                  <a:moveTo>
                    <a:pt x="82" y="0"/>
                  </a:moveTo>
                  <a:lnTo>
                    <a:pt x="82" y="0"/>
                  </a:lnTo>
                  <a:cubicBezTo>
                    <a:pt x="51" y="62"/>
                    <a:pt x="35" y="144"/>
                    <a:pt x="0" y="210"/>
                  </a:cubicBezTo>
                  <a:cubicBezTo>
                    <a:pt x="19" y="225"/>
                    <a:pt x="35" y="225"/>
                    <a:pt x="51" y="225"/>
                  </a:cubicBezTo>
                  <a:cubicBezTo>
                    <a:pt x="179" y="225"/>
                    <a:pt x="163" y="62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23"/>
            <p:cNvSpPr/>
            <p:nvPr/>
          </p:nvSpPr>
          <p:spPr>
            <a:xfrm>
              <a:off x="5137375" y="4511375"/>
              <a:ext cx="5650" cy="4875"/>
            </a:xfrm>
            <a:custGeom>
              <a:avLst/>
              <a:gdLst/>
              <a:ahLst/>
              <a:cxnLst/>
              <a:rect l="l" t="t" r="r" b="b"/>
              <a:pathLst>
                <a:path w="226" h="195" extrusionOk="0">
                  <a:moveTo>
                    <a:pt x="129" y="1"/>
                  </a:moveTo>
                  <a:cubicBezTo>
                    <a:pt x="97" y="67"/>
                    <a:pt x="0" y="148"/>
                    <a:pt x="82" y="195"/>
                  </a:cubicBezTo>
                  <a:cubicBezTo>
                    <a:pt x="164" y="179"/>
                    <a:pt x="226" y="82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23"/>
            <p:cNvSpPr/>
            <p:nvPr/>
          </p:nvSpPr>
          <p:spPr>
            <a:xfrm>
              <a:off x="4941525" y="5082725"/>
              <a:ext cx="3325" cy="6425"/>
            </a:xfrm>
            <a:custGeom>
              <a:avLst/>
              <a:gdLst/>
              <a:ahLst/>
              <a:cxnLst/>
              <a:rect l="l" t="t" r="r" b="b"/>
              <a:pathLst>
                <a:path w="133" h="257" extrusionOk="0">
                  <a:moveTo>
                    <a:pt x="0" y="1"/>
                  </a:moveTo>
                  <a:lnTo>
                    <a:pt x="0" y="1"/>
                  </a:lnTo>
                  <a:cubicBezTo>
                    <a:pt x="16" y="113"/>
                    <a:pt x="35" y="179"/>
                    <a:pt x="51" y="257"/>
                  </a:cubicBezTo>
                  <a:cubicBezTo>
                    <a:pt x="132" y="113"/>
                    <a:pt x="132" y="113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23"/>
            <p:cNvSpPr/>
            <p:nvPr/>
          </p:nvSpPr>
          <p:spPr>
            <a:xfrm>
              <a:off x="5468300" y="4908725"/>
              <a:ext cx="4100" cy="2825"/>
            </a:xfrm>
            <a:custGeom>
              <a:avLst/>
              <a:gdLst/>
              <a:ahLst/>
              <a:cxnLst/>
              <a:rect l="l" t="t" r="r" b="b"/>
              <a:pathLst>
                <a:path w="164" h="113" extrusionOk="0">
                  <a:moveTo>
                    <a:pt x="0" y="0"/>
                  </a:moveTo>
                  <a:cubicBezTo>
                    <a:pt x="35" y="82"/>
                    <a:pt x="97" y="97"/>
                    <a:pt x="163" y="113"/>
                  </a:cubicBezTo>
                  <a:cubicBezTo>
                    <a:pt x="163" y="16"/>
                    <a:pt x="163" y="0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23"/>
            <p:cNvSpPr/>
            <p:nvPr/>
          </p:nvSpPr>
          <p:spPr>
            <a:xfrm>
              <a:off x="5525400" y="4787725"/>
              <a:ext cx="2450" cy="900"/>
            </a:xfrm>
            <a:custGeom>
              <a:avLst/>
              <a:gdLst/>
              <a:ahLst/>
              <a:cxnLst/>
              <a:rect l="l" t="t" r="r" b="b"/>
              <a:pathLst>
                <a:path w="98" h="36" extrusionOk="0">
                  <a:moveTo>
                    <a:pt x="0" y="1"/>
                  </a:moveTo>
                  <a:cubicBezTo>
                    <a:pt x="16" y="16"/>
                    <a:pt x="47" y="36"/>
                    <a:pt x="82" y="36"/>
                  </a:cubicBezTo>
                  <a:cubicBezTo>
                    <a:pt x="82" y="16"/>
                    <a:pt x="82" y="16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23"/>
            <p:cNvSpPr/>
            <p:nvPr/>
          </p:nvSpPr>
          <p:spPr>
            <a:xfrm>
              <a:off x="5212250" y="5353725"/>
              <a:ext cx="2450" cy="6925"/>
            </a:xfrm>
            <a:custGeom>
              <a:avLst/>
              <a:gdLst/>
              <a:ahLst/>
              <a:cxnLst/>
              <a:rect l="l" t="t" r="r" b="b"/>
              <a:pathLst>
                <a:path w="98" h="277" extrusionOk="0">
                  <a:moveTo>
                    <a:pt x="0" y="1"/>
                  </a:moveTo>
                  <a:lnTo>
                    <a:pt x="0" y="277"/>
                  </a:lnTo>
                  <a:cubicBezTo>
                    <a:pt x="97" y="261"/>
                    <a:pt x="47" y="6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23"/>
            <p:cNvSpPr/>
            <p:nvPr/>
          </p:nvSpPr>
          <p:spPr>
            <a:xfrm>
              <a:off x="4813725" y="5252650"/>
              <a:ext cx="2850" cy="6050"/>
            </a:xfrm>
            <a:custGeom>
              <a:avLst/>
              <a:gdLst/>
              <a:ahLst/>
              <a:cxnLst/>
              <a:rect l="l" t="t" r="r" b="b"/>
              <a:pathLst>
                <a:path w="114" h="242" extrusionOk="0">
                  <a:moveTo>
                    <a:pt x="32" y="1"/>
                  </a:moveTo>
                  <a:cubicBezTo>
                    <a:pt x="16" y="63"/>
                    <a:pt x="16" y="113"/>
                    <a:pt x="1" y="160"/>
                  </a:cubicBezTo>
                  <a:cubicBezTo>
                    <a:pt x="1" y="241"/>
                    <a:pt x="63" y="210"/>
                    <a:pt x="113" y="241"/>
                  </a:cubicBezTo>
                  <a:cubicBezTo>
                    <a:pt x="78" y="160"/>
                    <a:pt x="63" y="8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23"/>
            <p:cNvSpPr/>
            <p:nvPr/>
          </p:nvSpPr>
          <p:spPr>
            <a:xfrm>
              <a:off x="5518500" y="4822100"/>
              <a:ext cx="5650" cy="1675"/>
            </a:xfrm>
            <a:custGeom>
              <a:avLst/>
              <a:gdLst/>
              <a:ahLst/>
              <a:cxnLst/>
              <a:rect l="l" t="t" r="r" b="b"/>
              <a:pathLst>
                <a:path w="226" h="67" extrusionOk="0">
                  <a:moveTo>
                    <a:pt x="97" y="1"/>
                  </a:moveTo>
                  <a:cubicBezTo>
                    <a:pt x="66" y="1"/>
                    <a:pt x="31" y="20"/>
                    <a:pt x="0" y="67"/>
                  </a:cubicBezTo>
                  <a:lnTo>
                    <a:pt x="226" y="67"/>
                  </a:lnTo>
                  <a:lnTo>
                    <a:pt x="226" y="20"/>
                  </a:lnTo>
                  <a:lnTo>
                    <a:pt x="144" y="20"/>
                  </a:lnTo>
                  <a:cubicBezTo>
                    <a:pt x="129" y="20"/>
                    <a:pt x="113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23"/>
            <p:cNvSpPr/>
            <p:nvPr/>
          </p:nvSpPr>
          <p:spPr>
            <a:xfrm>
              <a:off x="4790625" y="5257900"/>
              <a:ext cx="3700" cy="3225"/>
            </a:xfrm>
            <a:custGeom>
              <a:avLst/>
              <a:gdLst/>
              <a:ahLst/>
              <a:cxnLst/>
              <a:rect l="l" t="t" r="r" b="b"/>
              <a:pathLst>
                <a:path w="148" h="129" extrusionOk="0">
                  <a:moveTo>
                    <a:pt x="66" y="0"/>
                  </a:moveTo>
                  <a:cubicBezTo>
                    <a:pt x="51" y="0"/>
                    <a:pt x="31" y="16"/>
                    <a:pt x="16" y="47"/>
                  </a:cubicBezTo>
                  <a:cubicBezTo>
                    <a:pt x="0" y="113"/>
                    <a:pt x="16" y="129"/>
                    <a:pt x="51" y="129"/>
                  </a:cubicBezTo>
                  <a:cubicBezTo>
                    <a:pt x="82" y="129"/>
                    <a:pt x="113" y="113"/>
                    <a:pt x="148" y="66"/>
                  </a:cubicBezTo>
                  <a:cubicBezTo>
                    <a:pt x="113" y="31"/>
                    <a:pt x="82" y="0"/>
                    <a:pt x="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23"/>
            <p:cNvSpPr/>
            <p:nvPr/>
          </p:nvSpPr>
          <p:spPr>
            <a:xfrm>
              <a:off x="4858200" y="5208575"/>
              <a:ext cx="3225" cy="2450"/>
            </a:xfrm>
            <a:custGeom>
              <a:avLst/>
              <a:gdLst/>
              <a:ahLst/>
              <a:cxnLst/>
              <a:rect l="l" t="t" r="r" b="b"/>
              <a:pathLst>
                <a:path w="129" h="98" extrusionOk="0">
                  <a:moveTo>
                    <a:pt x="1" y="0"/>
                  </a:moveTo>
                  <a:cubicBezTo>
                    <a:pt x="1" y="47"/>
                    <a:pt x="1" y="97"/>
                    <a:pt x="67" y="97"/>
                  </a:cubicBezTo>
                  <a:cubicBezTo>
                    <a:pt x="82" y="97"/>
                    <a:pt x="98" y="97"/>
                    <a:pt x="129" y="78"/>
                  </a:cubicBezTo>
                  <a:cubicBezTo>
                    <a:pt x="67" y="47"/>
                    <a:pt x="32" y="1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23"/>
            <p:cNvSpPr/>
            <p:nvPr/>
          </p:nvSpPr>
          <p:spPr>
            <a:xfrm>
              <a:off x="5180675" y="4878425"/>
              <a:ext cx="3225" cy="4000"/>
            </a:xfrm>
            <a:custGeom>
              <a:avLst/>
              <a:gdLst/>
              <a:ahLst/>
              <a:cxnLst/>
              <a:rect l="l" t="t" r="r" b="b"/>
              <a:pathLst>
                <a:path w="129" h="160" extrusionOk="0">
                  <a:moveTo>
                    <a:pt x="63" y="0"/>
                  </a:moveTo>
                  <a:cubicBezTo>
                    <a:pt x="47" y="0"/>
                    <a:pt x="32" y="0"/>
                    <a:pt x="16" y="16"/>
                  </a:cubicBezTo>
                  <a:cubicBezTo>
                    <a:pt x="1" y="113"/>
                    <a:pt x="32" y="160"/>
                    <a:pt x="63" y="160"/>
                  </a:cubicBezTo>
                  <a:cubicBezTo>
                    <a:pt x="98" y="160"/>
                    <a:pt x="129" y="98"/>
                    <a:pt x="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23"/>
            <p:cNvSpPr/>
            <p:nvPr/>
          </p:nvSpPr>
          <p:spPr>
            <a:xfrm>
              <a:off x="5408475" y="4985225"/>
              <a:ext cx="4000" cy="4900"/>
            </a:xfrm>
            <a:custGeom>
              <a:avLst/>
              <a:gdLst/>
              <a:ahLst/>
              <a:cxnLst/>
              <a:rect l="l" t="t" r="r" b="b"/>
              <a:pathLst>
                <a:path w="160" h="196" extrusionOk="0">
                  <a:moveTo>
                    <a:pt x="63" y="1"/>
                  </a:moveTo>
                  <a:lnTo>
                    <a:pt x="63" y="1"/>
                  </a:lnTo>
                  <a:cubicBezTo>
                    <a:pt x="1" y="79"/>
                    <a:pt x="63" y="145"/>
                    <a:pt x="129" y="195"/>
                  </a:cubicBezTo>
                  <a:cubicBezTo>
                    <a:pt x="113" y="129"/>
                    <a:pt x="160" y="16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23"/>
            <p:cNvSpPr/>
            <p:nvPr/>
          </p:nvSpPr>
          <p:spPr>
            <a:xfrm>
              <a:off x="4816550" y="5283350"/>
              <a:ext cx="4000" cy="4100"/>
            </a:xfrm>
            <a:custGeom>
              <a:avLst/>
              <a:gdLst/>
              <a:ahLst/>
              <a:cxnLst/>
              <a:rect l="l" t="t" r="r" b="b"/>
              <a:pathLst>
                <a:path w="160" h="164" extrusionOk="0">
                  <a:moveTo>
                    <a:pt x="113" y="0"/>
                  </a:moveTo>
                  <a:cubicBezTo>
                    <a:pt x="0" y="35"/>
                    <a:pt x="16" y="163"/>
                    <a:pt x="97" y="163"/>
                  </a:cubicBezTo>
                  <a:cubicBezTo>
                    <a:pt x="113" y="163"/>
                    <a:pt x="129" y="163"/>
                    <a:pt x="160" y="148"/>
                  </a:cubicBezTo>
                  <a:cubicBezTo>
                    <a:pt x="144" y="97"/>
                    <a:pt x="129" y="51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23"/>
            <p:cNvSpPr/>
            <p:nvPr/>
          </p:nvSpPr>
          <p:spPr>
            <a:xfrm>
              <a:off x="5203300" y="5321800"/>
              <a:ext cx="2075" cy="3700"/>
            </a:xfrm>
            <a:custGeom>
              <a:avLst/>
              <a:gdLst/>
              <a:ahLst/>
              <a:cxnLst/>
              <a:rect l="l" t="t" r="r" b="b"/>
              <a:pathLst>
                <a:path w="83" h="148" extrusionOk="0">
                  <a:moveTo>
                    <a:pt x="82" y="0"/>
                  </a:moveTo>
                  <a:cubicBezTo>
                    <a:pt x="1" y="66"/>
                    <a:pt x="1" y="66"/>
                    <a:pt x="51" y="148"/>
                  </a:cubicBezTo>
                  <a:cubicBezTo>
                    <a:pt x="67" y="82"/>
                    <a:pt x="67" y="51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3"/>
            <p:cNvSpPr/>
            <p:nvPr/>
          </p:nvSpPr>
          <p:spPr>
            <a:xfrm>
              <a:off x="4931425" y="4708000"/>
              <a:ext cx="6125" cy="2950"/>
            </a:xfrm>
            <a:custGeom>
              <a:avLst/>
              <a:gdLst/>
              <a:ahLst/>
              <a:cxnLst/>
              <a:rect l="l" t="t" r="r" b="b"/>
              <a:pathLst>
                <a:path w="245" h="118" extrusionOk="0">
                  <a:moveTo>
                    <a:pt x="245" y="1"/>
                  </a:moveTo>
                  <a:lnTo>
                    <a:pt x="245" y="1"/>
                  </a:lnTo>
                  <a:cubicBezTo>
                    <a:pt x="66" y="36"/>
                    <a:pt x="66" y="36"/>
                    <a:pt x="0" y="117"/>
                  </a:cubicBezTo>
                  <a:cubicBezTo>
                    <a:pt x="82" y="82"/>
                    <a:pt x="148" y="51"/>
                    <a:pt x="2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3"/>
            <p:cNvSpPr/>
            <p:nvPr/>
          </p:nvSpPr>
          <p:spPr>
            <a:xfrm>
              <a:off x="5149900" y="5420550"/>
              <a:ext cx="4100" cy="3600"/>
            </a:xfrm>
            <a:custGeom>
              <a:avLst/>
              <a:gdLst/>
              <a:ahLst/>
              <a:cxnLst/>
              <a:rect l="l" t="t" r="r" b="b"/>
              <a:pathLst>
                <a:path w="164" h="144" extrusionOk="0">
                  <a:moveTo>
                    <a:pt x="31" y="0"/>
                  </a:moveTo>
                  <a:cubicBezTo>
                    <a:pt x="16" y="0"/>
                    <a:pt x="0" y="16"/>
                    <a:pt x="0" y="47"/>
                  </a:cubicBezTo>
                  <a:cubicBezTo>
                    <a:pt x="31" y="82"/>
                    <a:pt x="82" y="113"/>
                    <a:pt x="129" y="144"/>
                  </a:cubicBezTo>
                  <a:cubicBezTo>
                    <a:pt x="164" y="82"/>
                    <a:pt x="82" y="0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3"/>
            <p:cNvSpPr/>
            <p:nvPr/>
          </p:nvSpPr>
          <p:spPr>
            <a:xfrm>
              <a:off x="5183500" y="5392200"/>
              <a:ext cx="3225" cy="3325"/>
            </a:xfrm>
            <a:custGeom>
              <a:avLst/>
              <a:gdLst/>
              <a:ahLst/>
              <a:cxnLst/>
              <a:rect l="l" t="t" r="r" b="b"/>
              <a:pathLst>
                <a:path w="129" h="133" extrusionOk="0">
                  <a:moveTo>
                    <a:pt x="16" y="0"/>
                  </a:moveTo>
                  <a:cubicBezTo>
                    <a:pt x="0" y="66"/>
                    <a:pt x="16" y="132"/>
                    <a:pt x="82" y="132"/>
                  </a:cubicBezTo>
                  <a:cubicBezTo>
                    <a:pt x="97" y="132"/>
                    <a:pt x="113" y="132"/>
                    <a:pt x="128" y="113"/>
                  </a:cubicBezTo>
                  <a:cubicBezTo>
                    <a:pt x="113" y="66"/>
                    <a:pt x="97" y="0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3"/>
            <p:cNvSpPr/>
            <p:nvPr/>
          </p:nvSpPr>
          <p:spPr>
            <a:xfrm>
              <a:off x="5116300" y="4710050"/>
              <a:ext cx="4100" cy="3325"/>
            </a:xfrm>
            <a:custGeom>
              <a:avLst/>
              <a:gdLst/>
              <a:ahLst/>
              <a:cxnLst/>
              <a:rect l="l" t="t" r="r" b="b"/>
              <a:pathLst>
                <a:path w="164" h="133" extrusionOk="0">
                  <a:moveTo>
                    <a:pt x="82" y="0"/>
                  </a:moveTo>
                  <a:cubicBezTo>
                    <a:pt x="1" y="51"/>
                    <a:pt x="51" y="66"/>
                    <a:pt x="82" y="132"/>
                  </a:cubicBezTo>
                  <a:cubicBezTo>
                    <a:pt x="164" y="66"/>
                    <a:pt x="133" y="51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3"/>
            <p:cNvSpPr/>
            <p:nvPr/>
          </p:nvSpPr>
          <p:spPr>
            <a:xfrm>
              <a:off x="5237300" y="5231200"/>
              <a:ext cx="4475" cy="3600"/>
            </a:xfrm>
            <a:custGeom>
              <a:avLst/>
              <a:gdLst/>
              <a:ahLst/>
              <a:cxnLst/>
              <a:rect l="l" t="t" r="r" b="b"/>
              <a:pathLst>
                <a:path w="179" h="144" extrusionOk="0">
                  <a:moveTo>
                    <a:pt x="66" y="0"/>
                  </a:moveTo>
                  <a:cubicBezTo>
                    <a:pt x="0" y="47"/>
                    <a:pt x="16" y="82"/>
                    <a:pt x="31" y="128"/>
                  </a:cubicBezTo>
                  <a:cubicBezTo>
                    <a:pt x="66" y="128"/>
                    <a:pt x="82" y="144"/>
                    <a:pt x="113" y="144"/>
                  </a:cubicBezTo>
                  <a:cubicBezTo>
                    <a:pt x="128" y="144"/>
                    <a:pt x="148" y="144"/>
                    <a:pt x="179" y="113"/>
                  </a:cubicBezTo>
                  <a:cubicBezTo>
                    <a:pt x="128" y="82"/>
                    <a:pt x="97" y="47"/>
                    <a:pt x="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3"/>
            <p:cNvSpPr/>
            <p:nvPr/>
          </p:nvSpPr>
          <p:spPr>
            <a:xfrm>
              <a:off x="5541500" y="4756175"/>
              <a:ext cx="4125" cy="3325"/>
            </a:xfrm>
            <a:custGeom>
              <a:avLst/>
              <a:gdLst/>
              <a:ahLst/>
              <a:cxnLst/>
              <a:rect l="l" t="t" r="r" b="b"/>
              <a:pathLst>
                <a:path w="165" h="133" extrusionOk="0">
                  <a:moveTo>
                    <a:pt x="98" y="0"/>
                  </a:moveTo>
                  <a:lnTo>
                    <a:pt x="98" y="0"/>
                  </a:lnTo>
                  <a:cubicBezTo>
                    <a:pt x="51" y="66"/>
                    <a:pt x="1" y="97"/>
                    <a:pt x="82" y="132"/>
                  </a:cubicBezTo>
                  <a:cubicBezTo>
                    <a:pt x="164" y="132"/>
                    <a:pt x="133" y="51"/>
                    <a:pt x="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3"/>
            <p:cNvSpPr/>
            <p:nvPr/>
          </p:nvSpPr>
          <p:spPr>
            <a:xfrm>
              <a:off x="4916075" y="5141775"/>
              <a:ext cx="3225" cy="4100"/>
            </a:xfrm>
            <a:custGeom>
              <a:avLst/>
              <a:gdLst/>
              <a:ahLst/>
              <a:cxnLst/>
              <a:rect l="l" t="t" r="r" b="b"/>
              <a:pathLst>
                <a:path w="129" h="164" extrusionOk="0">
                  <a:moveTo>
                    <a:pt x="1" y="0"/>
                  </a:moveTo>
                  <a:cubicBezTo>
                    <a:pt x="32" y="51"/>
                    <a:pt x="63" y="97"/>
                    <a:pt x="129" y="163"/>
                  </a:cubicBezTo>
                  <a:cubicBezTo>
                    <a:pt x="98" y="0"/>
                    <a:pt x="98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3"/>
            <p:cNvSpPr/>
            <p:nvPr/>
          </p:nvSpPr>
          <p:spPr>
            <a:xfrm>
              <a:off x="4882475" y="5373150"/>
              <a:ext cx="3225" cy="3325"/>
            </a:xfrm>
            <a:custGeom>
              <a:avLst/>
              <a:gdLst/>
              <a:ahLst/>
              <a:cxnLst/>
              <a:rect l="l" t="t" r="r" b="b"/>
              <a:pathLst>
                <a:path w="129" h="133" extrusionOk="0">
                  <a:moveTo>
                    <a:pt x="82" y="1"/>
                  </a:moveTo>
                  <a:cubicBezTo>
                    <a:pt x="47" y="1"/>
                    <a:pt x="32" y="1"/>
                    <a:pt x="1" y="20"/>
                  </a:cubicBezTo>
                  <a:cubicBezTo>
                    <a:pt x="16" y="51"/>
                    <a:pt x="16" y="82"/>
                    <a:pt x="32" y="133"/>
                  </a:cubicBezTo>
                  <a:cubicBezTo>
                    <a:pt x="129" y="51"/>
                    <a:pt x="129" y="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3"/>
            <p:cNvSpPr/>
            <p:nvPr/>
          </p:nvSpPr>
          <p:spPr>
            <a:xfrm>
              <a:off x="5521700" y="4755000"/>
              <a:ext cx="2850" cy="4500"/>
            </a:xfrm>
            <a:custGeom>
              <a:avLst/>
              <a:gdLst/>
              <a:ahLst/>
              <a:cxnLst/>
              <a:rect l="l" t="t" r="r" b="b"/>
              <a:pathLst>
                <a:path w="114" h="180" extrusionOk="0">
                  <a:moveTo>
                    <a:pt x="98" y="1"/>
                  </a:moveTo>
                  <a:lnTo>
                    <a:pt x="98" y="1"/>
                  </a:lnTo>
                  <a:cubicBezTo>
                    <a:pt x="1" y="63"/>
                    <a:pt x="1" y="63"/>
                    <a:pt x="51" y="179"/>
                  </a:cubicBezTo>
                  <a:cubicBezTo>
                    <a:pt x="98" y="129"/>
                    <a:pt x="113" y="63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3"/>
            <p:cNvSpPr/>
            <p:nvPr/>
          </p:nvSpPr>
          <p:spPr>
            <a:xfrm>
              <a:off x="5498700" y="4880375"/>
              <a:ext cx="2825" cy="2050"/>
            </a:xfrm>
            <a:custGeom>
              <a:avLst/>
              <a:gdLst/>
              <a:ahLst/>
              <a:cxnLst/>
              <a:rect l="l" t="t" r="r" b="b"/>
              <a:pathLst>
                <a:path w="113" h="82" extrusionOk="0">
                  <a:moveTo>
                    <a:pt x="0" y="0"/>
                  </a:moveTo>
                  <a:cubicBezTo>
                    <a:pt x="0" y="66"/>
                    <a:pt x="31" y="82"/>
                    <a:pt x="47" y="82"/>
                  </a:cubicBezTo>
                  <a:cubicBezTo>
                    <a:pt x="82" y="82"/>
                    <a:pt x="97" y="66"/>
                    <a:pt x="113" y="51"/>
                  </a:cubicBezTo>
                  <a:cubicBezTo>
                    <a:pt x="113" y="20"/>
                    <a:pt x="82" y="0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3"/>
            <p:cNvSpPr/>
            <p:nvPr/>
          </p:nvSpPr>
          <p:spPr>
            <a:xfrm>
              <a:off x="5232825" y="5362275"/>
              <a:ext cx="3325" cy="3225"/>
            </a:xfrm>
            <a:custGeom>
              <a:avLst/>
              <a:gdLst/>
              <a:ahLst/>
              <a:cxnLst/>
              <a:rect l="l" t="t" r="r" b="b"/>
              <a:pathLst>
                <a:path w="133" h="129" extrusionOk="0">
                  <a:moveTo>
                    <a:pt x="82" y="1"/>
                  </a:moveTo>
                  <a:cubicBezTo>
                    <a:pt x="66" y="1"/>
                    <a:pt x="35" y="32"/>
                    <a:pt x="16" y="67"/>
                  </a:cubicBezTo>
                  <a:cubicBezTo>
                    <a:pt x="0" y="98"/>
                    <a:pt x="16" y="129"/>
                    <a:pt x="51" y="129"/>
                  </a:cubicBezTo>
                  <a:cubicBezTo>
                    <a:pt x="66" y="129"/>
                    <a:pt x="98" y="113"/>
                    <a:pt x="132" y="98"/>
                  </a:cubicBezTo>
                  <a:cubicBezTo>
                    <a:pt x="132" y="32"/>
                    <a:pt x="98" y="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3"/>
            <p:cNvSpPr/>
            <p:nvPr/>
          </p:nvSpPr>
          <p:spPr>
            <a:xfrm>
              <a:off x="5208150" y="5363925"/>
              <a:ext cx="2075" cy="3625"/>
            </a:xfrm>
            <a:custGeom>
              <a:avLst/>
              <a:gdLst/>
              <a:ahLst/>
              <a:cxnLst/>
              <a:rect l="l" t="t" r="r" b="b"/>
              <a:pathLst>
                <a:path w="83" h="145" extrusionOk="0">
                  <a:moveTo>
                    <a:pt x="16" y="1"/>
                  </a:moveTo>
                  <a:cubicBezTo>
                    <a:pt x="16" y="47"/>
                    <a:pt x="1" y="98"/>
                    <a:pt x="1" y="145"/>
                  </a:cubicBezTo>
                  <a:cubicBezTo>
                    <a:pt x="82" y="79"/>
                    <a:pt x="82" y="79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3"/>
            <p:cNvSpPr/>
            <p:nvPr/>
          </p:nvSpPr>
          <p:spPr>
            <a:xfrm>
              <a:off x="4917250" y="4628775"/>
              <a:ext cx="3325" cy="3225"/>
            </a:xfrm>
            <a:custGeom>
              <a:avLst/>
              <a:gdLst/>
              <a:ahLst/>
              <a:cxnLst/>
              <a:rect l="l" t="t" r="r" b="b"/>
              <a:pathLst>
                <a:path w="133" h="129" extrusionOk="0">
                  <a:moveTo>
                    <a:pt x="82" y="0"/>
                  </a:moveTo>
                  <a:cubicBezTo>
                    <a:pt x="16" y="0"/>
                    <a:pt x="0" y="98"/>
                    <a:pt x="51" y="129"/>
                  </a:cubicBezTo>
                  <a:cubicBezTo>
                    <a:pt x="113" y="129"/>
                    <a:pt x="132" y="32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23"/>
            <p:cNvSpPr/>
            <p:nvPr/>
          </p:nvSpPr>
          <p:spPr>
            <a:xfrm>
              <a:off x="5194375" y="5334800"/>
              <a:ext cx="3325" cy="3225"/>
            </a:xfrm>
            <a:custGeom>
              <a:avLst/>
              <a:gdLst/>
              <a:ahLst/>
              <a:cxnLst/>
              <a:rect l="l" t="t" r="r" b="b"/>
              <a:pathLst>
                <a:path w="133" h="129" extrusionOk="0">
                  <a:moveTo>
                    <a:pt x="97" y="1"/>
                  </a:moveTo>
                  <a:lnTo>
                    <a:pt x="97" y="1"/>
                  </a:lnTo>
                  <a:cubicBezTo>
                    <a:pt x="35" y="47"/>
                    <a:pt x="0" y="78"/>
                    <a:pt x="51" y="129"/>
                  </a:cubicBezTo>
                  <a:lnTo>
                    <a:pt x="66" y="129"/>
                  </a:lnTo>
                  <a:cubicBezTo>
                    <a:pt x="132" y="129"/>
                    <a:pt x="97" y="78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23"/>
            <p:cNvSpPr/>
            <p:nvPr/>
          </p:nvSpPr>
          <p:spPr>
            <a:xfrm>
              <a:off x="4864700" y="5330325"/>
              <a:ext cx="4900" cy="2475"/>
            </a:xfrm>
            <a:custGeom>
              <a:avLst/>
              <a:gdLst/>
              <a:ahLst/>
              <a:cxnLst/>
              <a:rect l="l" t="t" r="r" b="b"/>
              <a:pathLst>
                <a:path w="196" h="99" extrusionOk="0">
                  <a:moveTo>
                    <a:pt x="79" y="1"/>
                  </a:moveTo>
                  <a:cubicBezTo>
                    <a:pt x="47" y="1"/>
                    <a:pt x="32" y="32"/>
                    <a:pt x="1" y="98"/>
                  </a:cubicBezTo>
                  <a:cubicBezTo>
                    <a:pt x="63" y="98"/>
                    <a:pt x="114" y="82"/>
                    <a:pt x="195" y="82"/>
                  </a:cubicBezTo>
                  <a:cubicBezTo>
                    <a:pt x="129" y="32"/>
                    <a:pt x="98" y="1"/>
                    <a:pt x="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3"/>
            <p:cNvSpPr/>
            <p:nvPr/>
          </p:nvSpPr>
          <p:spPr>
            <a:xfrm>
              <a:off x="5069000" y="5410450"/>
              <a:ext cx="2850" cy="2825"/>
            </a:xfrm>
            <a:custGeom>
              <a:avLst/>
              <a:gdLst/>
              <a:ahLst/>
              <a:cxnLst/>
              <a:rect l="l" t="t" r="r" b="b"/>
              <a:pathLst>
                <a:path w="114" h="113" extrusionOk="0">
                  <a:moveTo>
                    <a:pt x="114" y="0"/>
                  </a:moveTo>
                  <a:cubicBezTo>
                    <a:pt x="32" y="0"/>
                    <a:pt x="17" y="31"/>
                    <a:pt x="1" y="113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3"/>
            <p:cNvSpPr/>
            <p:nvPr/>
          </p:nvSpPr>
          <p:spPr>
            <a:xfrm>
              <a:off x="5537925" y="4753350"/>
              <a:ext cx="2050" cy="2850"/>
            </a:xfrm>
            <a:custGeom>
              <a:avLst/>
              <a:gdLst/>
              <a:ahLst/>
              <a:cxnLst/>
              <a:rect l="l" t="t" r="r" b="b"/>
              <a:pathLst>
                <a:path w="82" h="114" extrusionOk="0">
                  <a:moveTo>
                    <a:pt x="47" y="1"/>
                  </a:moveTo>
                  <a:cubicBezTo>
                    <a:pt x="0" y="16"/>
                    <a:pt x="0" y="113"/>
                    <a:pt x="66" y="113"/>
                  </a:cubicBezTo>
                  <a:cubicBezTo>
                    <a:pt x="82" y="67"/>
                    <a:pt x="82" y="32"/>
                    <a:pt x="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3"/>
            <p:cNvSpPr/>
            <p:nvPr/>
          </p:nvSpPr>
          <p:spPr>
            <a:xfrm>
              <a:off x="4922475" y="4564400"/>
              <a:ext cx="2950" cy="2450"/>
            </a:xfrm>
            <a:custGeom>
              <a:avLst/>
              <a:gdLst/>
              <a:ahLst/>
              <a:cxnLst/>
              <a:rect l="l" t="t" r="r" b="b"/>
              <a:pathLst>
                <a:path w="118" h="98" extrusionOk="0">
                  <a:moveTo>
                    <a:pt x="51" y="0"/>
                  </a:moveTo>
                  <a:lnTo>
                    <a:pt x="51" y="0"/>
                  </a:lnTo>
                  <a:cubicBezTo>
                    <a:pt x="1" y="35"/>
                    <a:pt x="20" y="66"/>
                    <a:pt x="67" y="97"/>
                  </a:cubicBezTo>
                  <a:cubicBezTo>
                    <a:pt x="82" y="82"/>
                    <a:pt x="98" y="66"/>
                    <a:pt x="117" y="35"/>
                  </a:cubicBezTo>
                  <a:cubicBezTo>
                    <a:pt x="82" y="16"/>
                    <a:pt x="67" y="16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3"/>
            <p:cNvSpPr/>
            <p:nvPr/>
          </p:nvSpPr>
          <p:spPr>
            <a:xfrm>
              <a:off x="5209800" y="4971450"/>
              <a:ext cx="3250" cy="3625"/>
            </a:xfrm>
            <a:custGeom>
              <a:avLst/>
              <a:gdLst/>
              <a:ahLst/>
              <a:cxnLst/>
              <a:rect l="l" t="t" r="r" b="b"/>
              <a:pathLst>
                <a:path w="130" h="145" extrusionOk="0">
                  <a:moveTo>
                    <a:pt x="32" y="0"/>
                  </a:moveTo>
                  <a:cubicBezTo>
                    <a:pt x="1" y="47"/>
                    <a:pt x="48" y="97"/>
                    <a:pt x="63" y="144"/>
                  </a:cubicBezTo>
                  <a:cubicBezTo>
                    <a:pt x="129" y="129"/>
                    <a:pt x="98" y="0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3"/>
            <p:cNvSpPr/>
            <p:nvPr/>
          </p:nvSpPr>
          <p:spPr>
            <a:xfrm>
              <a:off x="5455000" y="4914350"/>
              <a:ext cx="3600" cy="2450"/>
            </a:xfrm>
            <a:custGeom>
              <a:avLst/>
              <a:gdLst/>
              <a:ahLst/>
              <a:cxnLst/>
              <a:rect l="l" t="t" r="r" b="b"/>
              <a:pathLst>
                <a:path w="144" h="98" extrusionOk="0">
                  <a:moveTo>
                    <a:pt x="31" y="1"/>
                  </a:moveTo>
                  <a:cubicBezTo>
                    <a:pt x="16" y="20"/>
                    <a:pt x="16" y="20"/>
                    <a:pt x="0" y="35"/>
                  </a:cubicBezTo>
                  <a:cubicBezTo>
                    <a:pt x="31" y="51"/>
                    <a:pt x="62" y="98"/>
                    <a:pt x="97" y="98"/>
                  </a:cubicBezTo>
                  <a:cubicBezTo>
                    <a:pt x="113" y="98"/>
                    <a:pt x="128" y="98"/>
                    <a:pt x="144" y="82"/>
                  </a:cubicBezTo>
                  <a:cubicBezTo>
                    <a:pt x="97" y="51"/>
                    <a:pt x="62" y="20"/>
                    <a:pt x="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3"/>
            <p:cNvSpPr/>
            <p:nvPr/>
          </p:nvSpPr>
          <p:spPr>
            <a:xfrm>
              <a:off x="5207775" y="5345675"/>
              <a:ext cx="4475" cy="4100"/>
            </a:xfrm>
            <a:custGeom>
              <a:avLst/>
              <a:gdLst/>
              <a:ahLst/>
              <a:cxnLst/>
              <a:rect l="l" t="t" r="r" b="b"/>
              <a:pathLst>
                <a:path w="179" h="164" extrusionOk="0">
                  <a:moveTo>
                    <a:pt x="163" y="51"/>
                  </a:moveTo>
                  <a:lnTo>
                    <a:pt x="163" y="67"/>
                  </a:lnTo>
                  <a:lnTo>
                    <a:pt x="179" y="51"/>
                  </a:lnTo>
                  <a:close/>
                  <a:moveTo>
                    <a:pt x="82" y="1"/>
                  </a:moveTo>
                  <a:cubicBezTo>
                    <a:pt x="16" y="1"/>
                    <a:pt x="0" y="113"/>
                    <a:pt x="113" y="164"/>
                  </a:cubicBezTo>
                  <a:cubicBezTo>
                    <a:pt x="82" y="98"/>
                    <a:pt x="129" y="82"/>
                    <a:pt x="163" y="51"/>
                  </a:cubicBezTo>
                  <a:cubicBezTo>
                    <a:pt x="129" y="16"/>
                    <a:pt x="97" y="1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3"/>
            <p:cNvSpPr/>
            <p:nvPr/>
          </p:nvSpPr>
          <p:spPr>
            <a:xfrm>
              <a:off x="5322650" y="5365475"/>
              <a:ext cx="4475" cy="3725"/>
            </a:xfrm>
            <a:custGeom>
              <a:avLst/>
              <a:gdLst/>
              <a:ahLst/>
              <a:cxnLst/>
              <a:rect l="l" t="t" r="r" b="b"/>
              <a:pathLst>
                <a:path w="179" h="149" extrusionOk="0">
                  <a:moveTo>
                    <a:pt x="163" y="1"/>
                  </a:moveTo>
                  <a:lnTo>
                    <a:pt x="163" y="17"/>
                  </a:lnTo>
                  <a:lnTo>
                    <a:pt x="179" y="17"/>
                  </a:lnTo>
                  <a:lnTo>
                    <a:pt x="163" y="1"/>
                  </a:lnTo>
                  <a:close/>
                  <a:moveTo>
                    <a:pt x="163" y="17"/>
                  </a:moveTo>
                  <a:lnTo>
                    <a:pt x="163" y="17"/>
                  </a:lnTo>
                  <a:cubicBezTo>
                    <a:pt x="97" y="51"/>
                    <a:pt x="35" y="67"/>
                    <a:pt x="0" y="149"/>
                  </a:cubicBezTo>
                  <a:cubicBezTo>
                    <a:pt x="113" y="133"/>
                    <a:pt x="148" y="98"/>
                    <a:pt x="163" y="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3"/>
            <p:cNvSpPr/>
            <p:nvPr/>
          </p:nvSpPr>
          <p:spPr>
            <a:xfrm>
              <a:off x="4999000" y="4880375"/>
              <a:ext cx="3225" cy="4100"/>
            </a:xfrm>
            <a:custGeom>
              <a:avLst/>
              <a:gdLst/>
              <a:ahLst/>
              <a:cxnLst/>
              <a:rect l="l" t="t" r="r" b="b"/>
              <a:pathLst>
                <a:path w="129" h="164" extrusionOk="0">
                  <a:moveTo>
                    <a:pt x="1" y="0"/>
                  </a:moveTo>
                  <a:lnTo>
                    <a:pt x="1" y="163"/>
                  </a:lnTo>
                  <a:cubicBezTo>
                    <a:pt x="67" y="117"/>
                    <a:pt x="129" y="2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3"/>
            <p:cNvSpPr/>
            <p:nvPr/>
          </p:nvSpPr>
          <p:spPr>
            <a:xfrm>
              <a:off x="4808400" y="5284200"/>
              <a:ext cx="3325" cy="3250"/>
            </a:xfrm>
            <a:custGeom>
              <a:avLst/>
              <a:gdLst/>
              <a:ahLst/>
              <a:cxnLst/>
              <a:rect l="l" t="t" r="r" b="b"/>
              <a:pathLst>
                <a:path w="133" h="130" extrusionOk="0">
                  <a:moveTo>
                    <a:pt x="0" y="1"/>
                  </a:moveTo>
                  <a:cubicBezTo>
                    <a:pt x="20" y="48"/>
                    <a:pt x="51" y="129"/>
                    <a:pt x="82" y="129"/>
                  </a:cubicBezTo>
                  <a:cubicBezTo>
                    <a:pt x="97" y="129"/>
                    <a:pt x="117" y="114"/>
                    <a:pt x="132" y="83"/>
                  </a:cubicBezTo>
                  <a:cubicBezTo>
                    <a:pt x="97" y="48"/>
                    <a:pt x="51" y="1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3"/>
            <p:cNvSpPr/>
            <p:nvPr/>
          </p:nvSpPr>
          <p:spPr>
            <a:xfrm>
              <a:off x="5526550" y="4801125"/>
              <a:ext cx="2075" cy="2075"/>
            </a:xfrm>
            <a:custGeom>
              <a:avLst/>
              <a:gdLst/>
              <a:ahLst/>
              <a:cxnLst/>
              <a:rect l="l" t="t" r="r" b="b"/>
              <a:pathLst>
                <a:path w="83" h="83" extrusionOk="0">
                  <a:moveTo>
                    <a:pt x="67" y="1"/>
                  </a:moveTo>
                  <a:cubicBezTo>
                    <a:pt x="51" y="32"/>
                    <a:pt x="1" y="47"/>
                    <a:pt x="51" y="82"/>
                  </a:cubicBezTo>
                  <a:cubicBezTo>
                    <a:pt x="67" y="63"/>
                    <a:pt x="82" y="47"/>
                    <a:pt x="82" y="32"/>
                  </a:cubicBezTo>
                  <a:cubicBezTo>
                    <a:pt x="82" y="16"/>
                    <a:pt x="67" y="16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3"/>
            <p:cNvSpPr/>
            <p:nvPr/>
          </p:nvSpPr>
          <p:spPr>
            <a:xfrm>
              <a:off x="5227575" y="5376450"/>
              <a:ext cx="3725" cy="1575"/>
            </a:xfrm>
            <a:custGeom>
              <a:avLst/>
              <a:gdLst/>
              <a:ahLst/>
              <a:cxnLst/>
              <a:rect l="l" t="t" r="r" b="b"/>
              <a:pathLst>
                <a:path w="149" h="63" extrusionOk="0">
                  <a:moveTo>
                    <a:pt x="148" y="1"/>
                  </a:moveTo>
                  <a:lnTo>
                    <a:pt x="148" y="1"/>
                  </a:lnTo>
                  <a:cubicBezTo>
                    <a:pt x="113" y="16"/>
                    <a:pt x="82" y="32"/>
                    <a:pt x="1" y="63"/>
                  </a:cubicBezTo>
                  <a:lnTo>
                    <a:pt x="51" y="63"/>
                  </a:lnTo>
                  <a:cubicBezTo>
                    <a:pt x="113" y="63"/>
                    <a:pt x="129" y="32"/>
                    <a:pt x="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3"/>
            <p:cNvSpPr/>
            <p:nvPr/>
          </p:nvSpPr>
          <p:spPr>
            <a:xfrm>
              <a:off x="5329150" y="4612550"/>
              <a:ext cx="2050" cy="1675"/>
            </a:xfrm>
            <a:custGeom>
              <a:avLst/>
              <a:gdLst/>
              <a:ahLst/>
              <a:cxnLst/>
              <a:rect l="l" t="t" r="r" b="b"/>
              <a:pathLst>
                <a:path w="82" h="67" extrusionOk="0">
                  <a:moveTo>
                    <a:pt x="0" y="1"/>
                  </a:moveTo>
                  <a:cubicBezTo>
                    <a:pt x="0" y="67"/>
                    <a:pt x="0" y="67"/>
                    <a:pt x="66" y="67"/>
                  </a:cubicBezTo>
                  <a:lnTo>
                    <a:pt x="82" y="67"/>
                  </a:lnTo>
                  <a:cubicBezTo>
                    <a:pt x="66" y="32"/>
                    <a:pt x="47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3"/>
            <p:cNvSpPr/>
            <p:nvPr/>
          </p:nvSpPr>
          <p:spPr>
            <a:xfrm>
              <a:off x="5072225" y="5412475"/>
              <a:ext cx="2450" cy="3625"/>
            </a:xfrm>
            <a:custGeom>
              <a:avLst/>
              <a:gdLst/>
              <a:ahLst/>
              <a:cxnLst/>
              <a:rect l="l" t="t" r="r" b="b"/>
              <a:pathLst>
                <a:path w="98" h="145" extrusionOk="0">
                  <a:moveTo>
                    <a:pt x="97" y="1"/>
                  </a:moveTo>
                  <a:cubicBezTo>
                    <a:pt x="16" y="47"/>
                    <a:pt x="0" y="79"/>
                    <a:pt x="31" y="145"/>
                  </a:cubicBezTo>
                  <a:cubicBezTo>
                    <a:pt x="97" y="114"/>
                    <a:pt x="97" y="63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3"/>
            <p:cNvSpPr/>
            <p:nvPr/>
          </p:nvSpPr>
          <p:spPr>
            <a:xfrm>
              <a:off x="4850925" y="5312475"/>
              <a:ext cx="3225" cy="2050"/>
            </a:xfrm>
            <a:custGeom>
              <a:avLst/>
              <a:gdLst/>
              <a:ahLst/>
              <a:cxnLst/>
              <a:rect l="l" t="t" r="r" b="b"/>
              <a:pathLst>
                <a:path w="129" h="82" extrusionOk="0">
                  <a:moveTo>
                    <a:pt x="47" y="0"/>
                  </a:moveTo>
                  <a:cubicBezTo>
                    <a:pt x="31" y="0"/>
                    <a:pt x="16" y="20"/>
                    <a:pt x="0" y="82"/>
                  </a:cubicBezTo>
                  <a:cubicBezTo>
                    <a:pt x="47" y="66"/>
                    <a:pt x="82" y="51"/>
                    <a:pt x="129" y="51"/>
                  </a:cubicBezTo>
                  <a:cubicBezTo>
                    <a:pt x="97" y="20"/>
                    <a:pt x="66" y="0"/>
                    <a:pt x="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3"/>
            <p:cNvSpPr/>
            <p:nvPr/>
          </p:nvSpPr>
          <p:spPr>
            <a:xfrm>
              <a:off x="5185150" y="5403550"/>
              <a:ext cx="4400" cy="800"/>
            </a:xfrm>
            <a:custGeom>
              <a:avLst/>
              <a:gdLst/>
              <a:ahLst/>
              <a:cxnLst/>
              <a:rect l="l" t="t" r="r" b="b"/>
              <a:pathLst>
                <a:path w="176" h="32" extrusionOk="0">
                  <a:moveTo>
                    <a:pt x="97" y="1"/>
                  </a:moveTo>
                  <a:cubicBezTo>
                    <a:pt x="62" y="1"/>
                    <a:pt x="31" y="16"/>
                    <a:pt x="0" y="32"/>
                  </a:cubicBezTo>
                  <a:lnTo>
                    <a:pt x="175" y="32"/>
                  </a:lnTo>
                  <a:cubicBezTo>
                    <a:pt x="144" y="16"/>
                    <a:pt x="113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3"/>
            <p:cNvSpPr/>
            <p:nvPr/>
          </p:nvSpPr>
          <p:spPr>
            <a:xfrm>
              <a:off x="5229225" y="5399475"/>
              <a:ext cx="2075" cy="4100"/>
            </a:xfrm>
            <a:custGeom>
              <a:avLst/>
              <a:gdLst/>
              <a:ahLst/>
              <a:cxnLst/>
              <a:rect l="l" t="t" r="r" b="b"/>
              <a:pathLst>
                <a:path w="83" h="164" extrusionOk="0">
                  <a:moveTo>
                    <a:pt x="1" y="0"/>
                  </a:moveTo>
                  <a:cubicBezTo>
                    <a:pt x="1" y="66"/>
                    <a:pt x="16" y="66"/>
                    <a:pt x="63" y="164"/>
                  </a:cubicBezTo>
                  <a:cubicBezTo>
                    <a:pt x="63" y="82"/>
                    <a:pt x="82" y="0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3"/>
            <p:cNvSpPr/>
            <p:nvPr/>
          </p:nvSpPr>
          <p:spPr>
            <a:xfrm>
              <a:off x="5235650" y="5234400"/>
              <a:ext cx="3700" cy="4500"/>
            </a:xfrm>
            <a:custGeom>
              <a:avLst/>
              <a:gdLst/>
              <a:ahLst/>
              <a:cxnLst/>
              <a:rect l="l" t="t" r="r" b="b"/>
              <a:pathLst>
                <a:path w="148" h="180" extrusionOk="0">
                  <a:moveTo>
                    <a:pt x="97" y="0"/>
                  </a:moveTo>
                  <a:lnTo>
                    <a:pt x="97" y="0"/>
                  </a:lnTo>
                  <a:cubicBezTo>
                    <a:pt x="82" y="66"/>
                    <a:pt x="0" y="179"/>
                    <a:pt x="117" y="179"/>
                  </a:cubicBezTo>
                  <a:cubicBezTo>
                    <a:pt x="148" y="113"/>
                    <a:pt x="117" y="66"/>
                    <a:pt x="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3"/>
            <p:cNvSpPr/>
            <p:nvPr/>
          </p:nvSpPr>
          <p:spPr>
            <a:xfrm>
              <a:off x="5204950" y="5303250"/>
              <a:ext cx="2850" cy="2450"/>
            </a:xfrm>
            <a:custGeom>
              <a:avLst/>
              <a:gdLst/>
              <a:ahLst/>
              <a:cxnLst/>
              <a:rect l="l" t="t" r="r" b="b"/>
              <a:pathLst>
                <a:path w="114" h="98" extrusionOk="0">
                  <a:moveTo>
                    <a:pt x="82" y="0"/>
                  </a:moveTo>
                  <a:cubicBezTo>
                    <a:pt x="47" y="31"/>
                    <a:pt x="1" y="47"/>
                    <a:pt x="32" y="97"/>
                  </a:cubicBezTo>
                  <a:cubicBezTo>
                    <a:pt x="63" y="97"/>
                    <a:pt x="98" y="78"/>
                    <a:pt x="113" y="62"/>
                  </a:cubicBezTo>
                  <a:cubicBezTo>
                    <a:pt x="98" y="47"/>
                    <a:pt x="98" y="16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3"/>
            <p:cNvSpPr/>
            <p:nvPr/>
          </p:nvSpPr>
          <p:spPr>
            <a:xfrm>
              <a:off x="4851700" y="5355400"/>
              <a:ext cx="2450" cy="2050"/>
            </a:xfrm>
            <a:custGeom>
              <a:avLst/>
              <a:gdLst/>
              <a:ahLst/>
              <a:cxnLst/>
              <a:rect l="l" t="t" r="r" b="b"/>
              <a:pathLst>
                <a:path w="98" h="82" extrusionOk="0">
                  <a:moveTo>
                    <a:pt x="66" y="0"/>
                  </a:moveTo>
                  <a:lnTo>
                    <a:pt x="66" y="0"/>
                  </a:lnTo>
                  <a:cubicBezTo>
                    <a:pt x="0" y="16"/>
                    <a:pt x="16" y="31"/>
                    <a:pt x="35" y="82"/>
                  </a:cubicBezTo>
                  <a:cubicBezTo>
                    <a:pt x="98" y="82"/>
                    <a:pt x="82" y="51"/>
                    <a:pt x="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3"/>
            <p:cNvSpPr/>
            <p:nvPr/>
          </p:nvSpPr>
          <p:spPr>
            <a:xfrm>
              <a:off x="4864700" y="5358600"/>
              <a:ext cx="1600" cy="1275"/>
            </a:xfrm>
            <a:custGeom>
              <a:avLst/>
              <a:gdLst/>
              <a:ahLst/>
              <a:cxnLst/>
              <a:rect l="l" t="t" r="r" b="b"/>
              <a:pathLst>
                <a:path w="64" h="51" extrusionOk="0">
                  <a:moveTo>
                    <a:pt x="1" y="0"/>
                  </a:moveTo>
                  <a:cubicBezTo>
                    <a:pt x="1" y="51"/>
                    <a:pt x="47" y="35"/>
                    <a:pt x="63" y="51"/>
                  </a:cubicBezTo>
                  <a:lnTo>
                    <a:pt x="63" y="20"/>
                  </a:lnTo>
                  <a:cubicBezTo>
                    <a:pt x="47" y="20"/>
                    <a:pt x="32" y="2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3"/>
            <p:cNvSpPr/>
            <p:nvPr/>
          </p:nvSpPr>
          <p:spPr>
            <a:xfrm>
              <a:off x="5240100" y="5359475"/>
              <a:ext cx="4875" cy="1575"/>
            </a:xfrm>
            <a:custGeom>
              <a:avLst/>
              <a:gdLst/>
              <a:ahLst/>
              <a:cxnLst/>
              <a:rect l="l" t="t" r="r" b="b"/>
              <a:pathLst>
                <a:path w="195" h="63" extrusionOk="0">
                  <a:moveTo>
                    <a:pt x="67" y="0"/>
                  </a:moveTo>
                  <a:cubicBezTo>
                    <a:pt x="36" y="0"/>
                    <a:pt x="1" y="16"/>
                    <a:pt x="16" y="62"/>
                  </a:cubicBezTo>
                  <a:cubicBezTo>
                    <a:pt x="82" y="47"/>
                    <a:pt x="148" y="31"/>
                    <a:pt x="195" y="16"/>
                  </a:cubicBezTo>
                  <a:lnTo>
                    <a:pt x="133" y="16"/>
                  </a:lnTo>
                  <a:cubicBezTo>
                    <a:pt x="113" y="16"/>
                    <a:pt x="98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3"/>
            <p:cNvSpPr/>
            <p:nvPr/>
          </p:nvSpPr>
          <p:spPr>
            <a:xfrm>
              <a:off x="5188350" y="5361025"/>
              <a:ext cx="2450" cy="2450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82" y="0"/>
                  </a:moveTo>
                  <a:cubicBezTo>
                    <a:pt x="32" y="35"/>
                    <a:pt x="1" y="51"/>
                    <a:pt x="32" y="97"/>
                  </a:cubicBezTo>
                  <a:cubicBezTo>
                    <a:pt x="67" y="82"/>
                    <a:pt x="82" y="66"/>
                    <a:pt x="98" y="51"/>
                  </a:cubicBezTo>
                  <a:cubicBezTo>
                    <a:pt x="82" y="35"/>
                    <a:pt x="82" y="20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3"/>
            <p:cNvSpPr/>
            <p:nvPr/>
          </p:nvSpPr>
          <p:spPr>
            <a:xfrm>
              <a:off x="5224775" y="5361900"/>
              <a:ext cx="4100" cy="2450"/>
            </a:xfrm>
            <a:custGeom>
              <a:avLst/>
              <a:gdLst/>
              <a:ahLst/>
              <a:cxnLst/>
              <a:rect l="l" t="t" r="r" b="b"/>
              <a:pathLst>
                <a:path w="164" h="98" extrusionOk="0">
                  <a:moveTo>
                    <a:pt x="47" y="0"/>
                  </a:moveTo>
                  <a:cubicBezTo>
                    <a:pt x="31" y="31"/>
                    <a:pt x="16" y="62"/>
                    <a:pt x="0" y="97"/>
                  </a:cubicBezTo>
                  <a:lnTo>
                    <a:pt x="163" y="97"/>
                  </a:lnTo>
                  <a:cubicBezTo>
                    <a:pt x="144" y="62"/>
                    <a:pt x="144" y="31"/>
                    <a:pt x="1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3"/>
            <p:cNvSpPr/>
            <p:nvPr/>
          </p:nvSpPr>
          <p:spPr>
            <a:xfrm>
              <a:off x="4873925" y="5363050"/>
              <a:ext cx="4900" cy="2850"/>
            </a:xfrm>
            <a:custGeom>
              <a:avLst/>
              <a:gdLst/>
              <a:ahLst/>
              <a:cxnLst/>
              <a:rect l="l" t="t" r="r" b="b"/>
              <a:pathLst>
                <a:path w="196" h="114" extrusionOk="0">
                  <a:moveTo>
                    <a:pt x="1" y="1"/>
                  </a:moveTo>
                  <a:cubicBezTo>
                    <a:pt x="51" y="36"/>
                    <a:pt x="117" y="67"/>
                    <a:pt x="180" y="98"/>
                  </a:cubicBezTo>
                  <a:cubicBezTo>
                    <a:pt x="133" y="51"/>
                    <a:pt x="82" y="1"/>
                    <a:pt x="20" y="1"/>
                  </a:cubicBezTo>
                  <a:close/>
                  <a:moveTo>
                    <a:pt x="180" y="98"/>
                  </a:moveTo>
                  <a:lnTo>
                    <a:pt x="195" y="114"/>
                  </a:lnTo>
                  <a:lnTo>
                    <a:pt x="195" y="9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3"/>
            <p:cNvSpPr/>
            <p:nvPr/>
          </p:nvSpPr>
          <p:spPr>
            <a:xfrm>
              <a:off x="5185150" y="5380450"/>
              <a:ext cx="3625" cy="1675"/>
            </a:xfrm>
            <a:custGeom>
              <a:avLst/>
              <a:gdLst/>
              <a:ahLst/>
              <a:cxnLst/>
              <a:rect l="l" t="t" r="r" b="b"/>
              <a:pathLst>
                <a:path w="145" h="67" extrusionOk="0">
                  <a:moveTo>
                    <a:pt x="144" y="0"/>
                  </a:moveTo>
                  <a:cubicBezTo>
                    <a:pt x="97" y="20"/>
                    <a:pt x="47" y="35"/>
                    <a:pt x="0" y="66"/>
                  </a:cubicBezTo>
                  <a:cubicBezTo>
                    <a:pt x="47" y="51"/>
                    <a:pt x="97" y="35"/>
                    <a:pt x="144" y="20"/>
                  </a:cubicBezTo>
                  <a:lnTo>
                    <a:pt x="1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3"/>
            <p:cNvSpPr/>
            <p:nvPr/>
          </p:nvSpPr>
          <p:spPr>
            <a:xfrm>
              <a:off x="4943175" y="4717325"/>
              <a:ext cx="4100" cy="1675"/>
            </a:xfrm>
            <a:custGeom>
              <a:avLst/>
              <a:gdLst/>
              <a:ahLst/>
              <a:cxnLst/>
              <a:rect l="l" t="t" r="r" b="b"/>
              <a:pathLst>
                <a:path w="164" h="67" extrusionOk="0">
                  <a:moveTo>
                    <a:pt x="97" y="1"/>
                  </a:moveTo>
                  <a:cubicBezTo>
                    <a:pt x="66" y="1"/>
                    <a:pt x="31" y="36"/>
                    <a:pt x="0" y="67"/>
                  </a:cubicBezTo>
                  <a:lnTo>
                    <a:pt x="163" y="67"/>
                  </a:lnTo>
                  <a:lnTo>
                    <a:pt x="163" y="51"/>
                  </a:lnTo>
                  <a:cubicBezTo>
                    <a:pt x="144" y="16"/>
                    <a:pt x="113" y="1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3"/>
            <p:cNvSpPr/>
            <p:nvPr/>
          </p:nvSpPr>
          <p:spPr>
            <a:xfrm>
              <a:off x="5219900" y="5379275"/>
              <a:ext cx="3250" cy="3225"/>
            </a:xfrm>
            <a:custGeom>
              <a:avLst/>
              <a:gdLst/>
              <a:ahLst/>
              <a:cxnLst/>
              <a:rect l="l" t="t" r="r" b="b"/>
              <a:pathLst>
                <a:path w="130" h="129" extrusionOk="0">
                  <a:moveTo>
                    <a:pt x="129" y="1"/>
                  </a:moveTo>
                  <a:cubicBezTo>
                    <a:pt x="98" y="47"/>
                    <a:pt x="1" y="113"/>
                    <a:pt x="129" y="129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3"/>
            <p:cNvSpPr/>
            <p:nvPr/>
          </p:nvSpPr>
          <p:spPr>
            <a:xfrm>
              <a:off x="5190000" y="5398700"/>
              <a:ext cx="800" cy="2450"/>
            </a:xfrm>
            <a:custGeom>
              <a:avLst/>
              <a:gdLst/>
              <a:ahLst/>
              <a:cxnLst/>
              <a:rect l="l" t="t" r="r" b="b"/>
              <a:pathLst>
                <a:path w="32" h="98" extrusionOk="0">
                  <a:moveTo>
                    <a:pt x="16" y="0"/>
                  </a:moveTo>
                  <a:cubicBezTo>
                    <a:pt x="1" y="31"/>
                    <a:pt x="1" y="66"/>
                    <a:pt x="1" y="97"/>
                  </a:cubicBezTo>
                  <a:lnTo>
                    <a:pt x="32" y="97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3"/>
            <p:cNvSpPr/>
            <p:nvPr/>
          </p:nvSpPr>
          <p:spPr>
            <a:xfrm>
              <a:off x="5533450" y="4761900"/>
              <a:ext cx="4100" cy="1975"/>
            </a:xfrm>
            <a:custGeom>
              <a:avLst/>
              <a:gdLst/>
              <a:ahLst/>
              <a:cxnLst/>
              <a:rect l="l" t="t" r="r" b="b"/>
              <a:pathLst>
                <a:path w="164" h="79" extrusionOk="0">
                  <a:moveTo>
                    <a:pt x="113" y="1"/>
                  </a:moveTo>
                  <a:cubicBezTo>
                    <a:pt x="51" y="1"/>
                    <a:pt x="1" y="16"/>
                    <a:pt x="82" y="78"/>
                  </a:cubicBezTo>
                  <a:cubicBezTo>
                    <a:pt x="98" y="47"/>
                    <a:pt x="129" y="32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3"/>
            <p:cNvSpPr/>
            <p:nvPr/>
          </p:nvSpPr>
          <p:spPr>
            <a:xfrm>
              <a:off x="5525400" y="4831025"/>
              <a:ext cx="3600" cy="2850"/>
            </a:xfrm>
            <a:custGeom>
              <a:avLst/>
              <a:gdLst/>
              <a:ahLst/>
              <a:cxnLst/>
              <a:rect l="l" t="t" r="r" b="b"/>
              <a:pathLst>
                <a:path w="144" h="114" extrusionOk="0">
                  <a:moveTo>
                    <a:pt x="47" y="1"/>
                  </a:moveTo>
                  <a:cubicBezTo>
                    <a:pt x="47" y="1"/>
                    <a:pt x="31" y="51"/>
                    <a:pt x="0" y="114"/>
                  </a:cubicBezTo>
                  <a:cubicBezTo>
                    <a:pt x="62" y="67"/>
                    <a:pt x="144" y="1"/>
                    <a:pt x="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3"/>
            <p:cNvSpPr/>
            <p:nvPr/>
          </p:nvSpPr>
          <p:spPr>
            <a:xfrm>
              <a:off x="5465875" y="4924050"/>
              <a:ext cx="2050" cy="2075"/>
            </a:xfrm>
            <a:custGeom>
              <a:avLst/>
              <a:gdLst/>
              <a:ahLst/>
              <a:cxnLst/>
              <a:rect l="l" t="t" r="r" b="b"/>
              <a:pathLst>
                <a:path w="82" h="83" extrusionOk="0">
                  <a:moveTo>
                    <a:pt x="66" y="1"/>
                  </a:moveTo>
                  <a:cubicBezTo>
                    <a:pt x="0" y="20"/>
                    <a:pt x="35" y="51"/>
                    <a:pt x="35" y="83"/>
                  </a:cubicBezTo>
                  <a:cubicBezTo>
                    <a:pt x="51" y="83"/>
                    <a:pt x="66" y="67"/>
                    <a:pt x="82" y="67"/>
                  </a:cubicBezTo>
                  <a:cubicBezTo>
                    <a:pt x="82" y="51"/>
                    <a:pt x="66" y="20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3"/>
            <p:cNvSpPr/>
            <p:nvPr/>
          </p:nvSpPr>
          <p:spPr>
            <a:xfrm>
              <a:off x="4949200" y="4977075"/>
              <a:ext cx="3700" cy="2075"/>
            </a:xfrm>
            <a:custGeom>
              <a:avLst/>
              <a:gdLst/>
              <a:ahLst/>
              <a:cxnLst/>
              <a:rect l="l" t="t" r="r" b="b"/>
              <a:pathLst>
                <a:path w="148" h="83" extrusionOk="0">
                  <a:moveTo>
                    <a:pt x="0" y="1"/>
                  </a:moveTo>
                  <a:cubicBezTo>
                    <a:pt x="0" y="67"/>
                    <a:pt x="35" y="82"/>
                    <a:pt x="66" y="82"/>
                  </a:cubicBezTo>
                  <a:cubicBezTo>
                    <a:pt x="97" y="82"/>
                    <a:pt x="148" y="51"/>
                    <a:pt x="1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3"/>
            <p:cNvSpPr/>
            <p:nvPr/>
          </p:nvSpPr>
          <p:spPr>
            <a:xfrm>
              <a:off x="4937050" y="5098450"/>
              <a:ext cx="2075" cy="2075"/>
            </a:xfrm>
            <a:custGeom>
              <a:avLst/>
              <a:gdLst/>
              <a:ahLst/>
              <a:cxnLst/>
              <a:rect l="l" t="t" r="r" b="b"/>
              <a:pathLst>
                <a:path w="83" h="83" extrusionOk="0">
                  <a:moveTo>
                    <a:pt x="35" y="1"/>
                  </a:moveTo>
                  <a:cubicBezTo>
                    <a:pt x="1" y="36"/>
                    <a:pt x="20" y="51"/>
                    <a:pt x="35" y="82"/>
                  </a:cubicBezTo>
                  <a:cubicBezTo>
                    <a:pt x="51" y="67"/>
                    <a:pt x="67" y="67"/>
                    <a:pt x="82" y="51"/>
                  </a:cubicBezTo>
                  <a:lnTo>
                    <a:pt x="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3"/>
            <p:cNvSpPr/>
            <p:nvPr/>
          </p:nvSpPr>
          <p:spPr>
            <a:xfrm>
              <a:off x="4907925" y="5145450"/>
              <a:ext cx="3700" cy="1975"/>
            </a:xfrm>
            <a:custGeom>
              <a:avLst/>
              <a:gdLst/>
              <a:ahLst/>
              <a:cxnLst/>
              <a:rect l="l" t="t" r="r" b="b"/>
              <a:pathLst>
                <a:path w="148" h="79" extrusionOk="0">
                  <a:moveTo>
                    <a:pt x="0" y="1"/>
                  </a:moveTo>
                  <a:cubicBezTo>
                    <a:pt x="20" y="32"/>
                    <a:pt x="66" y="78"/>
                    <a:pt x="132" y="78"/>
                  </a:cubicBezTo>
                  <a:lnTo>
                    <a:pt x="148" y="78"/>
                  </a:lnTo>
                  <a:cubicBezTo>
                    <a:pt x="132" y="16"/>
                    <a:pt x="82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3"/>
            <p:cNvSpPr/>
            <p:nvPr/>
          </p:nvSpPr>
          <p:spPr>
            <a:xfrm>
              <a:off x="4858200" y="5202450"/>
              <a:ext cx="3625" cy="2850"/>
            </a:xfrm>
            <a:custGeom>
              <a:avLst/>
              <a:gdLst/>
              <a:ahLst/>
              <a:cxnLst/>
              <a:rect l="l" t="t" r="r" b="b"/>
              <a:pathLst>
                <a:path w="145" h="114" extrusionOk="0">
                  <a:moveTo>
                    <a:pt x="32" y="1"/>
                  </a:moveTo>
                  <a:cubicBezTo>
                    <a:pt x="1" y="113"/>
                    <a:pt x="82" y="113"/>
                    <a:pt x="144" y="113"/>
                  </a:cubicBezTo>
                  <a:cubicBezTo>
                    <a:pt x="113" y="82"/>
                    <a:pt x="67" y="51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3"/>
            <p:cNvSpPr/>
            <p:nvPr/>
          </p:nvSpPr>
          <p:spPr>
            <a:xfrm>
              <a:off x="4854125" y="5211375"/>
              <a:ext cx="900" cy="2075"/>
            </a:xfrm>
            <a:custGeom>
              <a:avLst/>
              <a:gdLst/>
              <a:ahLst/>
              <a:cxnLst/>
              <a:rect l="l" t="t" r="r" b="b"/>
              <a:pathLst>
                <a:path w="36" h="83" extrusionOk="0">
                  <a:moveTo>
                    <a:pt x="16" y="1"/>
                  </a:moveTo>
                  <a:cubicBezTo>
                    <a:pt x="1" y="16"/>
                    <a:pt x="1" y="48"/>
                    <a:pt x="1" y="82"/>
                  </a:cubicBezTo>
                  <a:lnTo>
                    <a:pt x="35" y="82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3"/>
            <p:cNvSpPr/>
            <p:nvPr/>
          </p:nvSpPr>
          <p:spPr>
            <a:xfrm>
              <a:off x="5222325" y="5215375"/>
              <a:ext cx="425" cy="3325"/>
            </a:xfrm>
            <a:custGeom>
              <a:avLst/>
              <a:gdLst/>
              <a:ahLst/>
              <a:cxnLst/>
              <a:rect l="l" t="t" r="r" b="b"/>
              <a:pathLst>
                <a:path w="17" h="133" extrusionOk="0">
                  <a:moveTo>
                    <a:pt x="16" y="0"/>
                  </a:moveTo>
                  <a:cubicBezTo>
                    <a:pt x="1" y="51"/>
                    <a:pt x="1" y="82"/>
                    <a:pt x="1" y="117"/>
                  </a:cubicBezTo>
                  <a:lnTo>
                    <a:pt x="16" y="13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3"/>
            <p:cNvSpPr/>
            <p:nvPr/>
          </p:nvSpPr>
          <p:spPr>
            <a:xfrm>
              <a:off x="5124450" y="4521950"/>
              <a:ext cx="1575" cy="1600"/>
            </a:xfrm>
            <a:custGeom>
              <a:avLst/>
              <a:gdLst/>
              <a:ahLst/>
              <a:cxnLst/>
              <a:rect l="l" t="t" r="r" b="b"/>
              <a:pathLst>
                <a:path w="63" h="64" extrusionOk="0">
                  <a:moveTo>
                    <a:pt x="16" y="1"/>
                  </a:moveTo>
                  <a:cubicBezTo>
                    <a:pt x="1" y="32"/>
                    <a:pt x="1" y="48"/>
                    <a:pt x="32" y="63"/>
                  </a:cubicBezTo>
                  <a:cubicBezTo>
                    <a:pt x="47" y="48"/>
                    <a:pt x="47" y="32"/>
                    <a:pt x="63" y="17"/>
                  </a:cubicBezTo>
                  <a:cubicBezTo>
                    <a:pt x="47" y="17"/>
                    <a:pt x="32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3"/>
            <p:cNvSpPr/>
            <p:nvPr/>
          </p:nvSpPr>
          <p:spPr>
            <a:xfrm>
              <a:off x="5125225" y="4534100"/>
              <a:ext cx="2075" cy="3625"/>
            </a:xfrm>
            <a:custGeom>
              <a:avLst/>
              <a:gdLst/>
              <a:ahLst/>
              <a:cxnLst/>
              <a:rect l="l" t="t" r="r" b="b"/>
              <a:pathLst>
                <a:path w="83" h="145" extrusionOk="0">
                  <a:moveTo>
                    <a:pt x="82" y="0"/>
                  </a:moveTo>
                  <a:cubicBezTo>
                    <a:pt x="1" y="16"/>
                    <a:pt x="1" y="63"/>
                    <a:pt x="16" y="144"/>
                  </a:cubicBezTo>
                  <a:cubicBezTo>
                    <a:pt x="47" y="82"/>
                    <a:pt x="67" y="32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3"/>
            <p:cNvSpPr/>
            <p:nvPr/>
          </p:nvSpPr>
          <p:spPr>
            <a:xfrm>
              <a:off x="4915200" y="4553900"/>
              <a:ext cx="2950" cy="2075"/>
            </a:xfrm>
            <a:custGeom>
              <a:avLst/>
              <a:gdLst/>
              <a:ahLst/>
              <a:cxnLst/>
              <a:rect l="l" t="t" r="r" b="b"/>
              <a:pathLst>
                <a:path w="118" h="83" extrusionOk="0">
                  <a:moveTo>
                    <a:pt x="82" y="1"/>
                  </a:moveTo>
                  <a:lnTo>
                    <a:pt x="82" y="1"/>
                  </a:lnTo>
                  <a:cubicBezTo>
                    <a:pt x="36" y="32"/>
                    <a:pt x="1" y="47"/>
                    <a:pt x="51" y="82"/>
                  </a:cubicBezTo>
                  <a:cubicBezTo>
                    <a:pt x="82" y="67"/>
                    <a:pt x="117" y="47"/>
                    <a:pt x="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3"/>
            <p:cNvSpPr/>
            <p:nvPr/>
          </p:nvSpPr>
          <p:spPr>
            <a:xfrm>
              <a:off x="4796250" y="5270425"/>
              <a:ext cx="2075" cy="2075"/>
            </a:xfrm>
            <a:custGeom>
              <a:avLst/>
              <a:gdLst/>
              <a:ahLst/>
              <a:cxnLst/>
              <a:rect l="l" t="t" r="r" b="b"/>
              <a:pathLst>
                <a:path w="83" h="83" extrusionOk="0">
                  <a:moveTo>
                    <a:pt x="36" y="0"/>
                  </a:moveTo>
                  <a:cubicBezTo>
                    <a:pt x="1" y="0"/>
                    <a:pt x="1" y="16"/>
                    <a:pt x="1" y="32"/>
                  </a:cubicBezTo>
                  <a:cubicBezTo>
                    <a:pt x="20" y="66"/>
                    <a:pt x="36" y="82"/>
                    <a:pt x="51" y="82"/>
                  </a:cubicBezTo>
                  <a:cubicBezTo>
                    <a:pt x="82" y="66"/>
                    <a:pt x="36" y="16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3"/>
            <p:cNvSpPr/>
            <p:nvPr/>
          </p:nvSpPr>
          <p:spPr>
            <a:xfrm>
              <a:off x="5207000" y="5277325"/>
              <a:ext cx="400" cy="2825"/>
            </a:xfrm>
            <a:custGeom>
              <a:avLst/>
              <a:gdLst/>
              <a:ahLst/>
              <a:cxnLst/>
              <a:rect l="l" t="t" r="r" b="b"/>
              <a:pathLst>
                <a:path w="16" h="113" extrusionOk="0">
                  <a:moveTo>
                    <a:pt x="0" y="0"/>
                  </a:moveTo>
                  <a:lnTo>
                    <a:pt x="0" y="113"/>
                  </a:lnTo>
                  <a:lnTo>
                    <a:pt x="16" y="11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3"/>
            <p:cNvSpPr/>
            <p:nvPr/>
          </p:nvSpPr>
          <p:spPr>
            <a:xfrm>
              <a:off x="5199225" y="5329075"/>
              <a:ext cx="2450" cy="2050"/>
            </a:xfrm>
            <a:custGeom>
              <a:avLst/>
              <a:gdLst/>
              <a:ahLst/>
              <a:cxnLst/>
              <a:rect l="l" t="t" r="r" b="b"/>
              <a:pathLst>
                <a:path w="98" h="82" extrusionOk="0">
                  <a:moveTo>
                    <a:pt x="51" y="0"/>
                  </a:moveTo>
                  <a:cubicBezTo>
                    <a:pt x="20" y="0"/>
                    <a:pt x="1" y="35"/>
                    <a:pt x="51" y="82"/>
                  </a:cubicBezTo>
                  <a:cubicBezTo>
                    <a:pt x="67" y="66"/>
                    <a:pt x="82" y="51"/>
                    <a:pt x="98" y="16"/>
                  </a:cubicBezTo>
                  <a:cubicBezTo>
                    <a:pt x="82" y="0"/>
                    <a:pt x="67" y="0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3"/>
            <p:cNvSpPr/>
            <p:nvPr/>
          </p:nvSpPr>
          <p:spPr>
            <a:xfrm>
              <a:off x="5204950" y="5344025"/>
              <a:ext cx="2075" cy="2075"/>
            </a:xfrm>
            <a:custGeom>
              <a:avLst/>
              <a:gdLst/>
              <a:ahLst/>
              <a:cxnLst/>
              <a:rect l="l" t="t" r="r" b="b"/>
              <a:pathLst>
                <a:path w="83" h="83" extrusionOk="0">
                  <a:moveTo>
                    <a:pt x="47" y="1"/>
                  </a:moveTo>
                  <a:lnTo>
                    <a:pt x="47" y="1"/>
                  </a:lnTo>
                  <a:cubicBezTo>
                    <a:pt x="1" y="36"/>
                    <a:pt x="1" y="51"/>
                    <a:pt x="32" y="82"/>
                  </a:cubicBezTo>
                  <a:cubicBezTo>
                    <a:pt x="82" y="82"/>
                    <a:pt x="47" y="51"/>
                    <a:pt x="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3"/>
            <p:cNvSpPr/>
            <p:nvPr/>
          </p:nvSpPr>
          <p:spPr>
            <a:xfrm>
              <a:off x="5137375" y="4541000"/>
              <a:ext cx="1175" cy="800"/>
            </a:xfrm>
            <a:custGeom>
              <a:avLst/>
              <a:gdLst/>
              <a:ahLst/>
              <a:cxnLst/>
              <a:rect l="l" t="t" r="r" b="b"/>
              <a:pathLst>
                <a:path w="47" h="32" extrusionOk="0">
                  <a:moveTo>
                    <a:pt x="16" y="0"/>
                  </a:moveTo>
                  <a:cubicBezTo>
                    <a:pt x="16" y="0"/>
                    <a:pt x="0" y="0"/>
                    <a:pt x="0" y="16"/>
                  </a:cubicBezTo>
                  <a:cubicBezTo>
                    <a:pt x="16" y="16"/>
                    <a:pt x="31" y="31"/>
                    <a:pt x="47" y="31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3"/>
            <p:cNvSpPr/>
            <p:nvPr/>
          </p:nvSpPr>
          <p:spPr>
            <a:xfrm>
              <a:off x="4863825" y="5189550"/>
              <a:ext cx="1300" cy="1175"/>
            </a:xfrm>
            <a:custGeom>
              <a:avLst/>
              <a:gdLst/>
              <a:ahLst/>
              <a:cxnLst/>
              <a:rect l="l" t="t" r="r" b="b"/>
              <a:pathLst>
                <a:path w="52" h="47" extrusionOk="0">
                  <a:moveTo>
                    <a:pt x="36" y="0"/>
                  </a:moveTo>
                  <a:cubicBezTo>
                    <a:pt x="1" y="31"/>
                    <a:pt x="1" y="47"/>
                    <a:pt x="16" y="47"/>
                  </a:cubicBezTo>
                  <a:cubicBezTo>
                    <a:pt x="36" y="47"/>
                    <a:pt x="51" y="47"/>
                    <a:pt x="51" y="31"/>
                  </a:cubicBezTo>
                  <a:cubicBezTo>
                    <a:pt x="51" y="16"/>
                    <a:pt x="36" y="16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3"/>
            <p:cNvSpPr/>
            <p:nvPr/>
          </p:nvSpPr>
          <p:spPr>
            <a:xfrm>
              <a:off x="4781675" y="5240900"/>
              <a:ext cx="1700" cy="2075"/>
            </a:xfrm>
            <a:custGeom>
              <a:avLst/>
              <a:gdLst/>
              <a:ahLst/>
              <a:cxnLst/>
              <a:rect l="l" t="t" r="r" b="b"/>
              <a:pathLst>
                <a:path w="68" h="83" extrusionOk="0">
                  <a:moveTo>
                    <a:pt x="20" y="1"/>
                  </a:moveTo>
                  <a:cubicBezTo>
                    <a:pt x="1" y="47"/>
                    <a:pt x="36" y="47"/>
                    <a:pt x="51" y="67"/>
                  </a:cubicBezTo>
                  <a:cubicBezTo>
                    <a:pt x="51" y="32"/>
                    <a:pt x="36" y="16"/>
                    <a:pt x="20" y="1"/>
                  </a:cubicBezTo>
                  <a:close/>
                  <a:moveTo>
                    <a:pt x="51" y="67"/>
                  </a:moveTo>
                  <a:cubicBezTo>
                    <a:pt x="51" y="67"/>
                    <a:pt x="67" y="67"/>
                    <a:pt x="67" y="82"/>
                  </a:cubicBezTo>
                  <a:lnTo>
                    <a:pt x="67" y="6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3"/>
            <p:cNvSpPr/>
            <p:nvPr/>
          </p:nvSpPr>
          <p:spPr>
            <a:xfrm>
              <a:off x="4805175" y="5283350"/>
              <a:ext cx="2850" cy="875"/>
            </a:xfrm>
            <a:custGeom>
              <a:avLst/>
              <a:gdLst/>
              <a:ahLst/>
              <a:cxnLst/>
              <a:rect l="l" t="t" r="r" b="b"/>
              <a:pathLst>
                <a:path w="114" h="35" extrusionOk="0">
                  <a:moveTo>
                    <a:pt x="1" y="0"/>
                  </a:moveTo>
                  <a:lnTo>
                    <a:pt x="1" y="35"/>
                  </a:lnTo>
                  <a:cubicBezTo>
                    <a:pt x="32" y="35"/>
                    <a:pt x="67" y="19"/>
                    <a:pt x="114" y="19"/>
                  </a:cubicBezTo>
                  <a:cubicBezTo>
                    <a:pt x="67" y="19"/>
                    <a:pt x="32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3"/>
            <p:cNvSpPr/>
            <p:nvPr/>
          </p:nvSpPr>
          <p:spPr>
            <a:xfrm>
              <a:off x="5006675" y="5096025"/>
              <a:ext cx="1675" cy="1300"/>
            </a:xfrm>
            <a:custGeom>
              <a:avLst/>
              <a:gdLst/>
              <a:ahLst/>
              <a:cxnLst/>
              <a:rect l="l" t="t" r="r" b="b"/>
              <a:pathLst>
                <a:path w="67" h="52" extrusionOk="0">
                  <a:moveTo>
                    <a:pt x="16" y="1"/>
                  </a:moveTo>
                  <a:cubicBezTo>
                    <a:pt x="16" y="16"/>
                    <a:pt x="16" y="16"/>
                    <a:pt x="0" y="36"/>
                  </a:cubicBezTo>
                  <a:cubicBezTo>
                    <a:pt x="16" y="51"/>
                    <a:pt x="31" y="51"/>
                    <a:pt x="31" y="51"/>
                  </a:cubicBezTo>
                  <a:cubicBezTo>
                    <a:pt x="51" y="51"/>
                    <a:pt x="51" y="51"/>
                    <a:pt x="66" y="36"/>
                  </a:cubicBezTo>
                  <a:cubicBezTo>
                    <a:pt x="51" y="16"/>
                    <a:pt x="31" y="16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3"/>
            <p:cNvSpPr/>
            <p:nvPr/>
          </p:nvSpPr>
          <p:spPr>
            <a:xfrm>
              <a:off x="5236125" y="5242550"/>
              <a:ext cx="1575" cy="1575"/>
            </a:xfrm>
            <a:custGeom>
              <a:avLst/>
              <a:gdLst/>
              <a:ahLst/>
              <a:cxnLst/>
              <a:rect l="l" t="t" r="r" b="b"/>
              <a:pathLst>
                <a:path w="63" h="63" extrusionOk="0">
                  <a:moveTo>
                    <a:pt x="32" y="1"/>
                  </a:moveTo>
                  <a:lnTo>
                    <a:pt x="32" y="1"/>
                  </a:lnTo>
                  <a:cubicBezTo>
                    <a:pt x="0" y="16"/>
                    <a:pt x="0" y="32"/>
                    <a:pt x="16" y="63"/>
                  </a:cubicBezTo>
                  <a:cubicBezTo>
                    <a:pt x="63" y="47"/>
                    <a:pt x="47" y="3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3"/>
            <p:cNvSpPr/>
            <p:nvPr/>
          </p:nvSpPr>
          <p:spPr>
            <a:xfrm>
              <a:off x="4810425" y="5255850"/>
              <a:ext cx="3325" cy="800"/>
            </a:xfrm>
            <a:custGeom>
              <a:avLst/>
              <a:gdLst/>
              <a:ahLst/>
              <a:cxnLst/>
              <a:rect l="l" t="t" r="r" b="b"/>
              <a:pathLst>
                <a:path w="133" h="32" extrusionOk="0">
                  <a:moveTo>
                    <a:pt x="1" y="1"/>
                  </a:moveTo>
                  <a:lnTo>
                    <a:pt x="1" y="32"/>
                  </a:lnTo>
                  <a:lnTo>
                    <a:pt x="133" y="32"/>
                  </a:lnTo>
                  <a:cubicBezTo>
                    <a:pt x="98" y="16"/>
                    <a:pt x="51" y="1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3"/>
            <p:cNvSpPr/>
            <p:nvPr/>
          </p:nvSpPr>
          <p:spPr>
            <a:xfrm>
              <a:off x="4783350" y="5242950"/>
              <a:ext cx="1675" cy="2050"/>
            </a:xfrm>
            <a:custGeom>
              <a:avLst/>
              <a:gdLst/>
              <a:ahLst/>
              <a:cxnLst/>
              <a:rect l="l" t="t" r="r" b="b"/>
              <a:pathLst>
                <a:path w="67" h="82" extrusionOk="0">
                  <a:moveTo>
                    <a:pt x="0" y="0"/>
                  </a:moveTo>
                  <a:cubicBezTo>
                    <a:pt x="0" y="31"/>
                    <a:pt x="0" y="62"/>
                    <a:pt x="51" y="82"/>
                  </a:cubicBezTo>
                  <a:cubicBezTo>
                    <a:pt x="66" y="31"/>
                    <a:pt x="31" y="16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3"/>
            <p:cNvSpPr/>
            <p:nvPr/>
          </p:nvSpPr>
          <p:spPr>
            <a:xfrm>
              <a:off x="5351375" y="4655475"/>
              <a:ext cx="1675" cy="1575"/>
            </a:xfrm>
            <a:custGeom>
              <a:avLst/>
              <a:gdLst/>
              <a:ahLst/>
              <a:cxnLst/>
              <a:rect l="l" t="t" r="r" b="b"/>
              <a:pathLst>
                <a:path w="67" h="63" extrusionOk="0">
                  <a:moveTo>
                    <a:pt x="51" y="1"/>
                  </a:moveTo>
                  <a:lnTo>
                    <a:pt x="51" y="1"/>
                  </a:lnTo>
                  <a:cubicBezTo>
                    <a:pt x="1" y="16"/>
                    <a:pt x="1" y="32"/>
                    <a:pt x="32" y="63"/>
                  </a:cubicBezTo>
                  <a:cubicBezTo>
                    <a:pt x="67" y="32"/>
                    <a:pt x="67" y="16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3"/>
            <p:cNvSpPr/>
            <p:nvPr/>
          </p:nvSpPr>
          <p:spPr>
            <a:xfrm>
              <a:off x="5004250" y="5442000"/>
              <a:ext cx="1275" cy="800"/>
            </a:xfrm>
            <a:custGeom>
              <a:avLst/>
              <a:gdLst/>
              <a:ahLst/>
              <a:cxnLst/>
              <a:rect l="l" t="t" r="r" b="b"/>
              <a:pathLst>
                <a:path w="51" h="32" extrusionOk="0">
                  <a:moveTo>
                    <a:pt x="51" y="1"/>
                  </a:moveTo>
                  <a:cubicBezTo>
                    <a:pt x="31" y="1"/>
                    <a:pt x="0" y="1"/>
                    <a:pt x="16" y="32"/>
                  </a:cubicBezTo>
                  <a:cubicBezTo>
                    <a:pt x="31" y="32"/>
                    <a:pt x="31" y="16"/>
                    <a:pt x="51" y="16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23"/>
            <p:cNvSpPr/>
            <p:nvPr/>
          </p:nvSpPr>
          <p:spPr>
            <a:xfrm>
              <a:off x="5349350" y="4676075"/>
              <a:ext cx="1275" cy="1275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16" y="0"/>
                  </a:moveTo>
                  <a:cubicBezTo>
                    <a:pt x="0" y="35"/>
                    <a:pt x="0" y="50"/>
                    <a:pt x="16" y="50"/>
                  </a:cubicBezTo>
                  <a:cubicBezTo>
                    <a:pt x="35" y="50"/>
                    <a:pt x="35" y="50"/>
                    <a:pt x="51" y="35"/>
                  </a:cubicBezTo>
                  <a:cubicBezTo>
                    <a:pt x="35" y="16"/>
                    <a:pt x="35" y="16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23"/>
            <p:cNvSpPr/>
            <p:nvPr/>
          </p:nvSpPr>
          <p:spPr>
            <a:xfrm>
              <a:off x="5223500" y="5210125"/>
              <a:ext cx="1675" cy="1675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36" y="0"/>
                  </a:moveTo>
                  <a:lnTo>
                    <a:pt x="36" y="0"/>
                  </a:lnTo>
                  <a:cubicBezTo>
                    <a:pt x="1" y="35"/>
                    <a:pt x="20" y="51"/>
                    <a:pt x="51" y="66"/>
                  </a:cubicBezTo>
                  <a:cubicBezTo>
                    <a:pt x="67" y="35"/>
                    <a:pt x="67" y="16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3"/>
            <p:cNvSpPr/>
            <p:nvPr/>
          </p:nvSpPr>
          <p:spPr>
            <a:xfrm>
              <a:off x="4783725" y="5257900"/>
              <a:ext cx="2075" cy="1200"/>
            </a:xfrm>
            <a:custGeom>
              <a:avLst/>
              <a:gdLst/>
              <a:ahLst/>
              <a:cxnLst/>
              <a:rect l="l" t="t" r="r" b="b"/>
              <a:pathLst>
                <a:path w="83" h="48" extrusionOk="0">
                  <a:moveTo>
                    <a:pt x="67" y="0"/>
                  </a:moveTo>
                  <a:cubicBezTo>
                    <a:pt x="36" y="0"/>
                    <a:pt x="16" y="16"/>
                    <a:pt x="1" y="47"/>
                  </a:cubicBezTo>
                  <a:lnTo>
                    <a:pt x="36" y="47"/>
                  </a:lnTo>
                  <a:cubicBezTo>
                    <a:pt x="67" y="47"/>
                    <a:pt x="82" y="31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3"/>
            <p:cNvSpPr/>
            <p:nvPr/>
          </p:nvSpPr>
          <p:spPr>
            <a:xfrm>
              <a:off x="5134550" y="4502150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1"/>
                  </a:moveTo>
                  <a:lnTo>
                    <a:pt x="1" y="32"/>
                  </a:lnTo>
                  <a:lnTo>
                    <a:pt x="32" y="3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3"/>
            <p:cNvSpPr/>
            <p:nvPr/>
          </p:nvSpPr>
          <p:spPr>
            <a:xfrm>
              <a:off x="5120000" y="4513425"/>
              <a:ext cx="3600" cy="1275"/>
            </a:xfrm>
            <a:custGeom>
              <a:avLst/>
              <a:gdLst/>
              <a:ahLst/>
              <a:cxnLst/>
              <a:rect l="l" t="t" r="r" b="b"/>
              <a:pathLst>
                <a:path w="144" h="51" extrusionOk="0">
                  <a:moveTo>
                    <a:pt x="62" y="0"/>
                  </a:moveTo>
                  <a:cubicBezTo>
                    <a:pt x="47" y="0"/>
                    <a:pt x="31" y="16"/>
                    <a:pt x="0" y="16"/>
                  </a:cubicBezTo>
                  <a:cubicBezTo>
                    <a:pt x="47" y="35"/>
                    <a:pt x="97" y="35"/>
                    <a:pt x="144" y="51"/>
                  </a:cubicBezTo>
                  <a:cubicBezTo>
                    <a:pt x="97" y="16"/>
                    <a:pt x="82" y="0"/>
                    <a:pt x="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3"/>
            <p:cNvSpPr/>
            <p:nvPr/>
          </p:nvSpPr>
          <p:spPr>
            <a:xfrm>
              <a:off x="5126875" y="4530025"/>
              <a:ext cx="425" cy="4100"/>
            </a:xfrm>
            <a:custGeom>
              <a:avLst/>
              <a:gdLst/>
              <a:ahLst/>
              <a:cxnLst/>
              <a:rect l="l" t="t" r="r" b="b"/>
              <a:pathLst>
                <a:path w="17" h="164" extrusionOk="0">
                  <a:moveTo>
                    <a:pt x="1" y="0"/>
                  </a:moveTo>
                  <a:cubicBezTo>
                    <a:pt x="1" y="51"/>
                    <a:pt x="16" y="97"/>
                    <a:pt x="16" y="163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3"/>
            <p:cNvSpPr/>
            <p:nvPr/>
          </p:nvSpPr>
          <p:spPr>
            <a:xfrm>
              <a:off x="5342075" y="5029325"/>
              <a:ext cx="1275" cy="1175"/>
            </a:xfrm>
            <a:custGeom>
              <a:avLst/>
              <a:gdLst/>
              <a:ahLst/>
              <a:cxnLst/>
              <a:rect l="l" t="t" r="r" b="b"/>
              <a:pathLst>
                <a:path w="51" h="47" extrusionOk="0">
                  <a:moveTo>
                    <a:pt x="16" y="0"/>
                  </a:moveTo>
                  <a:cubicBezTo>
                    <a:pt x="16" y="16"/>
                    <a:pt x="0" y="47"/>
                    <a:pt x="35" y="47"/>
                  </a:cubicBezTo>
                  <a:cubicBezTo>
                    <a:pt x="35" y="47"/>
                    <a:pt x="35" y="31"/>
                    <a:pt x="51" y="16"/>
                  </a:cubicBezTo>
                  <a:cubicBezTo>
                    <a:pt x="35" y="16"/>
                    <a:pt x="35" y="0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3"/>
            <p:cNvSpPr/>
            <p:nvPr/>
          </p:nvSpPr>
          <p:spPr>
            <a:xfrm>
              <a:off x="4939475" y="5078250"/>
              <a:ext cx="2075" cy="1675"/>
            </a:xfrm>
            <a:custGeom>
              <a:avLst/>
              <a:gdLst/>
              <a:ahLst/>
              <a:cxnLst/>
              <a:rect l="l" t="t" r="r" b="b"/>
              <a:pathLst>
                <a:path w="83" h="67" extrusionOk="0">
                  <a:moveTo>
                    <a:pt x="36" y="1"/>
                  </a:moveTo>
                  <a:lnTo>
                    <a:pt x="36" y="1"/>
                  </a:lnTo>
                  <a:cubicBezTo>
                    <a:pt x="1" y="32"/>
                    <a:pt x="20" y="47"/>
                    <a:pt x="51" y="67"/>
                  </a:cubicBezTo>
                  <a:cubicBezTo>
                    <a:pt x="82" y="32"/>
                    <a:pt x="67" y="16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3"/>
            <p:cNvSpPr/>
            <p:nvPr/>
          </p:nvSpPr>
          <p:spPr>
            <a:xfrm>
              <a:off x="4855775" y="5327900"/>
              <a:ext cx="2075" cy="1575"/>
            </a:xfrm>
            <a:custGeom>
              <a:avLst/>
              <a:gdLst/>
              <a:ahLst/>
              <a:cxnLst/>
              <a:rect l="l" t="t" r="r" b="b"/>
              <a:pathLst>
                <a:path w="83" h="63" extrusionOk="0">
                  <a:moveTo>
                    <a:pt x="67" y="1"/>
                  </a:moveTo>
                  <a:cubicBezTo>
                    <a:pt x="16" y="1"/>
                    <a:pt x="1" y="16"/>
                    <a:pt x="1" y="32"/>
                  </a:cubicBezTo>
                  <a:cubicBezTo>
                    <a:pt x="16" y="47"/>
                    <a:pt x="32" y="63"/>
                    <a:pt x="47" y="63"/>
                  </a:cubicBezTo>
                  <a:cubicBezTo>
                    <a:pt x="67" y="63"/>
                    <a:pt x="82" y="47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23"/>
            <p:cNvSpPr/>
            <p:nvPr/>
          </p:nvSpPr>
          <p:spPr>
            <a:xfrm>
              <a:off x="5189525" y="5336350"/>
              <a:ext cx="1275" cy="900"/>
            </a:xfrm>
            <a:custGeom>
              <a:avLst/>
              <a:gdLst/>
              <a:ahLst/>
              <a:cxnLst/>
              <a:rect l="l" t="t" r="r" b="b"/>
              <a:pathLst>
                <a:path w="51" h="36" extrusionOk="0">
                  <a:moveTo>
                    <a:pt x="35" y="1"/>
                  </a:moveTo>
                  <a:cubicBezTo>
                    <a:pt x="20" y="1"/>
                    <a:pt x="20" y="16"/>
                    <a:pt x="0" y="16"/>
                  </a:cubicBezTo>
                  <a:lnTo>
                    <a:pt x="20" y="36"/>
                  </a:lnTo>
                  <a:cubicBezTo>
                    <a:pt x="35" y="36"/>
                    <a:pt x="35" y="16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23"/>
            <p:cNvSpPr/>
            <p:nvPr/>
          </p:nvSpPr>
          <p:spPr>
            <a:xfrm>
              <a:off x="4858600" y="5348100"/>
              <a:ext cx="1275" cy="425"/>
            </a:xfrm>
            <a:custGeom>
              <a:avLst/>
              <a:gdLst/>
              <a:ahLst/>
              <a:cxnLst/>
              <a:rect l="l" t="t" r="r" b="b"/>
              <a:pathLst>
                <a:path w="51" h="17" extrusionOk="0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lnTo>
                    <a:pt x="51" y="16"/>
                  </a:lnTo>
                  <a:cubicBezTo>
                    <a:pt x="51" y="1"/>
                    <a:pt x="31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3"/>
            <p:cNvSpPr/>
            <p:nvPr/>
          </p:nvSpPr>
          <p:spPr>
            <a:xfrm>
              <a:off x="5246600" y="5453750"/>
              <a:ext cx="825" cy="1975"/>
            </a:xfrm>
            <a:custGeom>
              <a:avLst/>
              <a:gdLst/>
              <a:ahLst/>
              <a:cxnLst/>
              <a:rect l="l" t="t" r="r" b="b"/>
              <a:pathLst>
                <a:path w="33" h="79" extrusionOk="0">
                  <a:moveTo>
                    <a:pt x="32" y="1"/>
                  </a:moveTo>
                  <a:cubicBezTo>
                    <a:pt x="1" y="16"/>
                    <a:pt x="32" y="47"/>
                    <a:pt x="32" y="78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3"/>
            <p:cNvSpPr/>
            <p:nvPr/>
          </p:nvSpPr>
          <p:spPr>
            <a:xfrm>
              <a:off x="5198450" y="5351800"/>
              <a:ext cx="1275" cy="1575"/>
            </a:xfrm>
            <a:custGeom>
              <a:avLst/>
              <a:gdLst/>
              <a:ahLst/>
              <a:cxnLst/>
              <a:rect l="l" t="t" r="r" b="b"/>
              <a:pathLst>
                <a:path w="51" h="63" extrusionOk="0">
                  <a:moveTo>
                    <a:pt x="32" y="0"/>
                  </a:moveTo>
                  <a:cubicBezTo>
                    <a:pt x="32" y="31"/>
                    <a:pt x="0" y="47"/>
                    <a:pt x="32" y="62"/>
                  </a:cubicBezTo>
                  <a:lnTo>
                    <a:pt x="51" y="47"/>
                  </a:lnTo>
                  <a:cubicBezTo>
                    <a:pt x="51" y="31"/>
                    <a:pt x="51" y="16"/>
                    <a:pt x="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3"/>
            <p:cNvSpPr/>
            <p:nvPr/>
          </p:nvSpPr>
          <p:spPr>
            <a:xfrm>
              <a:off x="5199225" y="4886875"/>
              <a:ext cx="900" cy="3700"/>
            </a:xfrm>
            <a:custGeom>
              <a:avLst/>
              <a:gdLst/>
              <a:ahLst/>
              <a:cxnLst/>
              <a:rect l="l" t="t" r="r" b="b"/>
              <a:pathLst>
                <a:path w="36" h="148" extrusionOk="0">
                  <a:moveTo>
                    <a:pt x="1" y="0"/>
                  </a:moveTo>
                  <a:lnTo>
                    <a:pt x="1" y="148"/>
                  </a:lnTo>
                  <a:cubicBezTo>
                    <a:pt x="20" y="113"/>
                    <a:pt x="35" y="6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3"/>
            <p:cNvSpPr/>
            <p:nvPr/>
          </p:nvSpPr>
          <p:spPr>
            <a:xfrm>
              <a:off x="4878400" y="5370725"/>
              <a:ext cx="4100" cy="2950"/>
            </a:xfrm>
            <a:custGeom>
              <a:avLst/>
              <a:gdLst/>
              <a:ahLst/>
              <a:cxnLst/>
              <a:rect l="l" t="t" r="r" b="b"/>
              <a:pathLst>
                <a:path w="164" h="118" extrusionOk="0">
                  <a:moveTo>
                    <a:pt x="16" y="51"/>
                  </a:moveTo>
                  <a:lnTo>
                    <a:pt x="1" y="67"/>
                  </a:lnTo>
                  <a:cubicBezTo>
                    <a:pt x="1" y="67"/>
                    <a:pt x="16" y="67"/>
                    <a:pt x="16" y="51"/>
                  </a:cubicBezTo>
                  <a:close/>
                  <a:moveTo>
                    <a:pt x="113" y="1"/>
                  </a:moveTo>
                  <a:cubicBezTo>
                    <a:pt x="82" y="20"/>
                    <a:pt x="51" y="36"/>
                    <a:pt x="16" y="51"/>
                  </a:cubicBezTo>
                  <a:cubicBezTo>
                    <a:pt x="51" y="98"/>
                    <a:pt x="98" y="98"/>
                    <a:pt x="164" y="117"/>
                  </a:cubicBezTo>
                  <a:cubicBezTo>
                    <a:pt x="148" y="67"/>
                    <a:pt x="133" y="36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3"/>
            <p:cNvSpPr/>
            <p:nvPr/>
          </p:nvSpPr>
          <p:spPr>
            <a:xfrm>
              <a:off x="5152725" y="4868725"/>
              <a:ext cx="900" cy="2825"/>
            </a:xfrm>
            <a:custGeom>
              <a:avLst/>
              <a:gdLst/>
              <a:ahLst/>
              <a:cxnLst/>
              <a:rect l="l" t="t" r="r" b="b"/>
              <a:pathLst>
                <a:path w="36" h="113" extrusionOk="0">
                  <a:moveTo>
                    <a:pt x="0" y="0"/>
                  </a:moveTo>
                  <a:lnTo>
                    <a:pt x="0" y="113"/>
                  </a:lnTo>
                  <a:lnTo>
                    <a:pt x="35" y="113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3"/>
            <p:cNvSpPr/>
            <p:nvPr/>
          </p:nvSpPr>
          <p:spPr>
            <a:xfrm>
              <a:off x="5200100" y="5383750"/>
              <a:ext cx="1200" cy="800"/>
            </a:xfrm>
            <a:custGeom>
              <a:avLst/>
              <a:gdLst/>
              <a:ahLst/>
              <a:cxnLst/>
              <a:rect l="l" t="t" r="r" b="b"/>
              <a:pathLst>
                <a:path w="48" h="32" extrusionOk="0">
                  <a:moveTo>
                    <a:pt x="32" y="0"/>
                  </a:moveTo>
                  <a:cubicBezTo>
                    <a:pt x="16" y="0"/>
                    <a:pt x="0" y="16"/>
                    <a:pt x="16" y="31"/>
                  </a:cubicBezTo>
                  <a:cubicBezTo>
                    <a:pt x="32" y="31"/>
                    <a:pt x="47" y="31"/>
                    <a:pt x="47" y="16"/>
                  </a:cubicBezTo>
                  <a:cubicBezTo>
                    <a:pt x="47" y="0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3"/>
            <p:cNvSpPr/>
            <p:nvPr/>
          </p:nvSpPr>
          <p:spPr>
            <a:xfrm>
              <a:off x="5139800" y="5396650"/>
              <a:ext cx="1200" cy="2075"/>
            </a:xfrm>
            <a:custGeom>
              <a:avLst/>
              <a:gdLst/>
              <a:ahLst/>
              <a:cxnLst/>
              <a:rect l="l" t="t" r="r" b="b"/>
              <a:pathLst>
                <a:path w="48" h="83" extrusionOk="0">
                  <a:moveTo>
                    <a:pt x="32" y="1"/>
                  </a:moveTo>
                  <a:cubicBezTo>
                    <a:pt x="0" y="32"/>
                    <a:pt x="0" y="51"/>
                    <a:pt x="32" y="82"/>
                  </a:cubicBezTo>
                  <a:cubicBezTo>
                    <a:pt x="32" y="67"/>
                    <a:pt x="47" y="51"/>
                    <a:pt x="47" y="32"/>
                  </a:cubicBezTo>
                  <a:cubicBezTo>
                    <a:pt x="47" y="32"/>
                    <a:pt x="32" y="16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3"/>
            <p:cNvSpPr/>
            <p:nvPr/>
          </p:nvSpPr>
          <p:spPr>
            <a:xfrm>
              <a:off x="5518100" y="4826950"/>
              <a:ext cx="4900" cy="900"/>
            </a:xfrm>
            <a:custGeom>
              <a:avLst/>
              <a:gdLst/>
              <a:ahLst/>
              <a:cxnLst/>
              <a:rect l="l" t="t" r="r" b="b"/>
              <a:pathLst>
                <a:path w="196" h="36" extrusionOk="0">
                  <a:moveTo>
                    <a:pt x="195" y="1"/>
                  </a:moveTo>
                  <a:cubicBezTo>
                    <a:pt x="98" y="20"/>
                    <a:pt x="47" y="36"/>
                    <a:pt x="1" y="36"/>
                  </a:cubicBezTo>
                  <a:lnTo>
                    <a:pt x="16" y="36"/>
                  </a:lnTo>
                  <a:cubicBezTo>
                    <a:pt x="47" y="36"/>
                    <a:pt x="129" y="36"/>
                    <a:pt x="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3"/>
            <p:cNvSpPr/>
            <p:nvPr/>
          </p:nvSpPr>
          <p:spPr>
            <a:xfrm>
              <a:off x="5167675" y="5400350"/>
              <a:ext cx="1275" cy="1175"/>
            </a:xfrm>
            <a:custGeom>
              <a:avLst/>
              <a:gdLst/>
              <a:ahLst/>
              <a:cxnLst/>
              <a:rect l="l" t="t" r="r" b="b"/>
              <a:pathLst>
                <a:path w="51" h="47" extrusionOk="0">
                  <a:moveTo>
                    <a:pt x="0" y="0"/>
                  </a:moveTo>
                  <a:lnTo>
                    <a:pt x="0" y="16"/>
                  </a:lnTo>
                  <a:lnTo>
                    <a:pt x="20" y="16"/>
                  </a:lnTo>
                  <a:cubicBezTo>
                    <a:pt x="20" y="16"/>
                    <a:pt x="20" y="0"/>
                    <a:pt x="0" y="0"/>
                  </a:cubicBezTo>
                  <a:close/>
                  <a:moveTo>
                    <a:pt x="20" y="16"/>
                  </a:moveTo>
                  <a:cubicBezTo>
                    <a:pt x="20" y="16"/>
                    <a:pt x="20" y="31"/>
                    <a:pt x="35" y="47"/>
                  </a:cubicBezTo>
                  <a:cubicBezTo>
                    <a:pt x="35" y="31"/>
                    <a:pt x="51" y="16"/>
                    <a:pt x="51" y="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23"/>
            <p:cNvSpPr/>
            <p:nvPr/>
          </p:nvSpPr>
          <p:spPr>
            <a:xfrm>
              <a:off x="5240100" y="5404325"/>
              <a:ext cx="2450" cy="2450"/>
            </a:xfrm>
            <a:custGeom>
              <a:avLst/>
              <a:gdLst/>
              <a:ahLst/>
              <a:cxnLst/>
              <a:rect l="l" t="t" r="r" b="b"/>
              <a:pathLst>
                <a:path w="98" h="98" extrusionOk="0">
                  <a:moveTo>
                    <a:pt x="67" y="1"/>
                  </a:moveTo>
                  <a:cubicBezTo>
                    <a:pt x="51" y="1"/>
                    <a:pt x="36" y="1"/>
                    <a:pt x="1" y="16"/>
                  </a:cubicBezTo>
                  <a:cubicBezTo>
                    <a:pt x="36" y="51"/>
                    <a:pt x="67" y="82"/>
                    <a:pt x="98" y="98"/>
                  </a:cubicBezTo>
                  <a:cubicBezTo>
                    <a:pt x="98" y="36"/>
                    <a:pt x="98" y="1"/>
                    <a:pt x="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3"/>
            <p:cNvSpPr/>
            <p:nvPr/>
          </p:nvSpPr>
          <p:spPr>
            <a:xfrm>
              <a:off x="5189525" y="5404325"/>
              <a:ext cx="2050" cy="1675"/>
            </a:xfrm>
            <a:custGeom>
              <a:avLst/>
              <a:gdLst/>
              <a:ahLst/>
              <a:cxnLst/>
              <a:rect l="l" t="t" r="r" b="b"/>
              <a:pathLst>
                <a:path w="82" h="67" extrusionOk="0">
                  <a:moveTo>
                    <a:pt x="0" y="1"/>
                  </a:moveTo>
                  <a:lnTo>
                    <a:pt x="0" y="16"/>
                  </a:lnTo>
                  <a:lnTo>
                    <a:pt x="20" y="16"/>
                  </a:lnTo>
                  <a:cubicBezTo>
                    <a:pt x="20" y="16"/>
                    <a:pt x="20" y="1"/>
                    <a:pt x="0" y="1"/>
                  </a:cubicBezTo>
                  <a:close/>
                  <a:moveTo>
                    <a:pt x="20" y="16"/>
                  </a:moveTo>
                  <a:cubicBezTo>
                    <a:pt x="35" y="36"/>
                    <a:pt x="51" y="51"/>
                    <a:pt x="51" y="67"/>
                  </a:cubicBezTo>
                  <a:cubicBezTo>
                    <a:pt x="66" y="51"/>
                    <a:pt x="66" y="51"/>
                    <a:pt x="82" y="36"/>
                  </a:cubicBezTo>
                  <a:cubicBezTo>
                    <a:pt x="51" y="36"/>
                    <a:pt x="35" y="16"/>
                    <a:pt x="20" y="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3"/>
            <p:cNvSpPr/>
            <p:nvPr/>
          </p:nvSpPr>
          <p:spPr>
            <a:xfrm>
              <a:off x="5242525" y="5407150"/>
              <a:ext cx="2450" cy="1275"/>
            </a:xfrm>
            <a:custGeom>
              <a:avLst/>
              <a:gdLst/>
              <a:ahLst/>
              <a:cxnLst/>
              <a:rect l="l" t="t" r="r" b="b"/>
              <a:pathLst>
                <a:path w="98" h="51" extrusionOk="0">
                  <a:moveTo>
                    <a:pt x="1" y="0"/>
                  </a:moveTo>
                  <a:cubicBezTo>
                    <a:pt x="16" y="35"/>
                    <a:pt x="51" y="51"/>
                    <a:pt x="67" y="51"/>
                  </a:cubicBezTo>
                  <a:cubicBezTo>
                    <a:pt x="82" y="51"/>
                    <a:pt x="98" y="51"/>
                    <a:pt x="98" y="35"/>
                  </a:cubicBezTo>
                  <a:cubicBezTo>
                    <a:pt x="82" y="20"/>
                    <a:pt x="51" y="0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3"/>
            <p:cNvSpPr/>
            <p:nvPr/>
          </p:nvSpPr>
          <p:spPr>
            <a:xfrm>
              <a:off x="5252625" y="5418125"/>
              <a:ext cx="1300" cy="1175"/>
            </a:xfrm>
            <a:custGeom>
              <a:avLst/>
              <a:gdLst/>
              <a:ahLst/>
              <a:cxnLst/>
              <a:rect l="l" t="t" r="r" b="b"/>
              <a:pathLst>
                <a:path w="52" h="47" extrusionOk="0">
                  <a:moveTo>
                    <a:pt x="36" y="0"/>
                  </a:moveTo>
                  <a:lnTo>
                    <a:pt x="36" y="0"/>
                  </a:lnTo>
                  <a:cubicBezTo>
                    <a:pt x="1" y="16"/>
                    <a:pt x="36" y="31"/>
                    <a:pt x="51" y="47"/>
                  </a:cubicBezTo>
                  <a:lnTo>
                    <a:pt x="51" y="31"/>
                  </a:lnTo>
                  <a:cubicBezTo>
                    <a:pt x="51" y="16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3"/>
            <p:cNvSpPr/>
            <p:nvPr/>
          </p:nvSpPr>
          <p:spPr>
            <a:xfrm>
              <a:off x="5232825" y="5236450"/>
              <a:ext cx="25" cy="2450"/>
            </a:xfrm>
            <a:custGeom>
              <a:avLst/>
              <a:gdLst/>
              <a:ahLst/>
              <a:cxnLst/>
              <a:rect l="l" t="t" r="r" b="b"/>
              <a:pathLst>
                <a:path w="1" h="98" extrusionOk="0">
                  <a:moveTo>
                    <a:pt x="0" y="0"/>
                  </a:moveTo>
                  <a:lnTo>
                    <a:pt x="0" y="0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3"/>
            <p:cNvSpPr/>
            <p:nvPr/>
          </p:nvSpPr>
          <p:spPr>
            <a:xfrm>
              <a:off x="4785775" y="5271200"/>
              <a:ext cx="1275" cy="1300"/>
            </a:xfrm>
            <a:custGeom>
              <a:avLst/>
              <a:gdLst/>
              <a:ahLst/>
              <a:cxnLst/>
              <a:rect l="l" t="t" r="r" b="b"/>
              <a:pathLst>
                <a:path w="51" h="52" extrusionOk="0">
                  <a:moveTo>
                    <a:pt x="16" y="1"/>
                  </a:moveTo>
                  <a:cubicBezTo>
                    <a:pt x="0" y="1"/>
                    <a:pt x="0" y="20"/>
                    <a:pt x="0" y="51"/>
                  </a:cubicBezTo>
                  <a:cubicBezTo>
                    <a:pt x="16" y="35"/>
                    <a:pt x="51" y="20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3"/>
            <p:cNvSpPr/>
            <p:nvPr/>
          </p:nvSpPr>
          <p:spPr>
            <a:xfrm>
              <a:off x="4980350" y="5184300"/>
              <a:ext cx="1675" cy="800"/>
            </a:xfrm>
            <a:custGeom>
              <a:avLst/>
              <a:gdLst/>
              <a:ahLst/>
              <a:cxnLst/>
              <a:rect l="l" t="t" r="r" b="b"/>
              <a:pathLst>
                <a:path w="67" h="32" extrusionOk="0">
                  <a:moveTo>
                    <a:pt x="67" y="0"/>
                  </a:moveTo>
                  <a:cubicBezTo>
                    <a:pt x="51" y="0"/>
                    <a:pt x="36" y="16"/>
                    <a:pt x="16" y="16"/>
                  </a:cubicBezTo>
                  <a:cubicBezTo>
                    <a:pt x="36" y="16"/>
                    <a:pt x="51" y="16"/>
                    <a:pt x="67" y="0"/>
                  </a:cubicBezTo>
                  <a:close/>
                  <a:moveTo>
                    <a:pt x="1" y="16"/>
                  </a:moveTo>
                  <a:lnTo>
                    <a:pt x="1" y="31"/>
                  </a:lnTo>
                  <a:cubicBezTo>
                    <a:pt x="1" y="16"/>
                    <a:pt x="16" y="16"/>
                    <a:pt x="16" y="1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3"/>
            <p:cNvSpPr/>
            <p:nvPr/>
          </p:nvSpPr>
          <p:spPr>
            <a:xfrm>
              <a:off x="4998225" y="5185075"/>
              <a:ext cx="425" cy="40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16" y="0"/>
                  </a:moveTo>
                  <a:lnTo>
                    <a:pt x="0" y="16"/>
                  </a:lnTo>
                  <a:cubicBezTo>
                    <a:pt x="0" y="16"/>
                    <a:pt x="16" y="16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3"/>
            <p:cNvSpPr/>
            <p:nvPr/>
          </p:nvSpPr>
          <p:spPr>
            <a:xfrm>
              <a:off x="4799950" y="528382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0" y="16"/>
                  </a:lnTo>
                  <a:cubicBezTo>
                    <a:pt x="0" y="32"/>
                    <a:pt x="0" y="32"/>
                    <a:pt x="16" y="32"/>
                  </a:cubicBezTo>
                  <a:lnTo>
                    <a:pt x="31" y="32"/>
                  </a:lnTo>
                  <a:cubicBezTo>
                    <a:pt x="16" y="16"/>
                    <a:pt x="16" y="0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3"/>
            <p:cNvSpPr/>
            <p:nvPr/>
          </p:nvSpPr>
          <p:spPr>
            <a:xfrm>
              <a:off x="5208150" y="5287025"/>
              <a:ext cx="1300" cy="2075"/>
            </a:xfrm>
            <a:custGeom>
              <a:avLst/>
              <a:gdLst/>
              <a:ahLst/>
              <a:cxnLst/>
              <a:rect l="l" t="t" r="r" b="b"/>
              <a:pathLst>
                <a:path w="52" h="83" extrusionOk="0">
                  <a:moveTo>
                    <a:pt x="16" y="1"/>
                  </a:moveTo>
                  <a:cubicBezTo>
                    <a:pt x="1" y="32"/>
                    <a:pt x="1" y="47"/>
                    <a:pt x="16" y="82"/>
                  </a:cubicBezTo>
                  <a:cubicBezTo>
                    <a:pt x="51" y="47"/>
                    <a:pt x="51" y="32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23"/>
            <p:cNvSpPr/>
            <p:nvPr/>
          </p:nvSpPr>
          <p:spPr>
            <a:xfrm>
              <a:off x="4813725" y="5289075"/>
              <a:ext cx="1200" cy="1175"/>
            </a:xfrm>
            <a:custGeom>
              <a:avLst/>
              <a:gdLst/>
              <a:ahLst/>
              <a:cxnLst/>
              <a:rect l="l" t="t" r="r" b="b"/>
              <a:pathLst>
                <a:path w="48" h="47" extrusionOk="0">
                  <a:moveTo>
                    <a:pt x="32" y="0"/>
                  </a:moveTo>
                  <a:cubicBezTo>
                    <a:pt x="16" y="16"/>
                    <a:pt x="1" y="31"/>
                    <a:pt x="16" y="47"/>
                  </a:cubicBezTo>
                  <a:cubicBezTo>
                    <a:pt x="32" y="47"/>
                    <a:pt x="47" y="31"/>
                    <a:pt x="47" y="31"/>
                  </a:cubicBezTo>
                  <a:cubicBezTo>
                    <a:pt x="47" y="16"/>
                    <a:pt x="32" y="0"/>
                    <a:pt x="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3"/>
            <p:cNvSpPr/>
            <p:nvPr/>
          </p:nvSpPr>
          <p:spPr>
            <a:xfrm>
              <a:off x="5130875" y="4310775"/>
              <a:ext cx="400" cy="1175"/>
            </a:xfrm>
            <a:custGeom>
              <a:avLst/>
              <a:gdLst/>
              <a:ahLst/>
              <a:cxnLst/>
              <a:rect l="l" t="t" r="r" b="b"/>
              <a:pathLst>
                <a:path w="16" h="47" extrusionOk="0">
                  <a:moveTo>
                    <a:pt x="0" y="0"/>
                  </a:moveTo>
                  <a:lnTo>
                    <a:pt x="0" y="47"/>
                  </a:lnTo>
                  <a:lnTo>
                    <a:pt x="16" y="4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3"/>
            <p:cNvSpPr/>
            <p:nvPr/>
          </p:nvSpPr>
          <p:spPr>
            <a:xfrm>
              <a:off x="5394700" y="4998150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0"/>
                  </a:moveTo>
                  <a:cubicBezTo>
                    <a:pt x="0" y="16"/>
                    <a:pt x="0" y="32"/>
                    <a:pt x="16" y="32"/>
                  </a:cubicBezTo>
                  <a:lnTo>
                    <a:pt x="31" y="32"/>
                  </a:lnTo>
                  <a:cubicBezTo>
                    <a:pt x="31" y="16"/>
                    <a:pt x="16" y="16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3"/>
            <p:cNvSpPr/>
            <p:nvPr/>
          </p:nvSpPr>
          <p:spPr>
            <a:xfrm>
              <a:off x="4856550" y="5325475"/>
              <a:ext cx="900" cy="2450"/>
            </a:xfrm>
            <a:custGeom>
              <a:avLst/>
              <a:gdLst/>
              <a:ahLst/>
              <a:cxnLst/>
              <a:rect l="l" t="t" r="r" b="b"/>
              <a:pathLst>
                <a:path w="36" h="98" extrusionOk="0">
                  <a:moveTo>
                    <a:pt x="36" y="1"/>
                  </a:moveTo>
                  <a:cubicBezTo>
                    <a:pt x="1" y="32"/>
                    <a:pt x="36" y="63"/>
                    <a:pt x="36" y="98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3"/>
            <p:cNvSpPr/>
            <p:nvPr/>
          </p:nvSpPr>
          <p:spPr>
            <a:xfrm>
              <a:off x="5466250" y="4911925"/>
              <a:ext cx="1675" cy="1275"/>
            </a:xfrm>
            <a:custGeom>
              <a:avLst/>
              <a:gdLst/>
              <a:ahLst/>
              <a:cxnLst/>
              <a:rect l="l" t="t" r="r" b="b"/>
              <a:pathLst>
                <a:path w="67" h="51" extrusionOk="0">
                  <a:moveTo>
                    <a:pt x="36" y="0"/>
                  </a:moveTo>
                  <a:lnTo>
                    <a:pt x="36" y="0"/>
                  </a:lnTo>
                  <a:cubicBezTo>
                    <a:pt x="1" y="20"/>
                    <a:pt x="36" y="35"/>
                    <a:pt x="51" y="51"/>
                  </a:cubicBezTo>
                  <a:lnTo>
                    <a:pt x="67" y="35"/>
                  </a:lnTo>
                  <a:cubicBezTo>
                    <a:pt x="51" y="20"/>
                    <a:pt x="51" y="2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3"/>
            <p:cNvSpPr/>
            <p:nvPr/>
          </p:nvSpPr>
          <p:spPr>
            <a:xfrm>
              <a:off x="5458200" y="4908725"/>
              <a:ext cx="1275" cy="400"/>
            </a:xfrm>
            <a:custGeom>
              <a:avLst/>
              <a:gdLst/>
              <a:ahLst/>
              <a:cxnLst/>
              <a:rect l="l" t="t" r="r" b="b"/>
              <a:pathLst>
                <a:path w="51" h="16" extrusionOk="0">
                  <a:moveTo>
                    <a:pt x="16" y="0"/>
                  </a:moveTo>
                  <a:lnTo>
                    <a:pt x="0" y="16"/>
                  </a:lnTo>
                  <a:lnTo>
                    <a:pt x="31" y="16"/>
                  </a:lnTo>
                  <a:cubicBezTo>
                    <a:pt x="51" y="0"/>
                    <a:pt x="31" y="0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3"/>
            <p:cNvSpPr/>
            <p:nvPr/>
          </p:nvSpPr>
          <p:spPr>
            <a:xfrm>
              <a:off x="4850150" y="5348500"/>
              <a:ext cx="1575" cy="1275"/>
            </a:xfrm>
            <a:custGeom>
              <a:avLst/>
              <a:gdLst/>
              <a:ahLst/>
              <a:cxnLst/>
              <a:rect l="l" t="t" r="r" b="b"/>
              <a:pathLst>
                <a:path w="63" h="51" extrusionOk="0">
                  <a:moveTo>
                    <a:pt x="31" y="0"/>
                  </a:moveTo>
                  <a:cubicBezTo>
                    <a:pt x="0" y="0"/>
                    <a:pt x="31" y="35"/>
                    <a:pt x="31" y="51"/>
                  </a:cubicBezTo>
                  <a:cubicBezTo>
                    <a:pt x="47" y="51"/>
                    <a:pt x="47" y="35"/>
                    <a:pt x="62" y="35"/>
                  </a:cubicBezTo>
                  <a:cubicBezTo>
                    <a:pt x="47" y="16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3"/>
            <p:cNvSpPr/>
            <p:nvPr/>
          </p:nvSpPr>
          <p:spPr>
            <a:xfrm>
              <a:off x="5144275" y="4490025"/>
              <a:ext cx="1175" cy="1175"/>
            </a:xfrm>
            <a:custGeom>
              <a:avLst/>
              <a:gdLst/>
              <a:ahLst/>
              <a:cxnLst/>
              <a:rect l="l" t="t" r="r" b="b"/>
              <a:pathLst>
                <a:path w="47" h="47" extrusionOk="0">
                  <a:moveTo>
                    <a:pt x="31" y="0"/>
                  </a:moveTo>
                  <a:cubicBezTo>
                    <a:pt x="31" y="16"/>
                    <a:pt x="16" y="16"/>
                    <a:pt x="0" y="31"/>
                  </a:cubicBezTo>
                  <a:lnTo>
                    <a:pt x="16" y="47"/>
                  </a:lnTo>
                  <a:cubicBezTo>
                    <a:pt x="31" y="47"/>
                    <a:pt x="31" y="31"/>
                    <a:pt x="47" y="31"/>
                  </a:cubicBezTo>
                  <a:cubicBezTo>
                    <a:pt x="47" y="16"/>
                    <a:pt x="47" y="16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3"/>
            <p:cNvSpPr/>
            <p:nvPr/>
          </p:nvSpPr>
          <p:spPr>
            <a:xfrm>
              <a:off x="4783725" y="5249350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1" y="1"/>
                  </a:moveTo>
                  <a:cubicBezTo>
                    <a:pt x="1" y="20"/>
                    <a:pt x="16" y="20"/>
                    <a:pt x="16" y="36"/>
                  </a:cubicBezTo>
                  <a:lnTo>
                    <a:pt x="36" y="20"/>
                  </a:lnTo>
                  <a:cubicBezTo>
                    <a:pt x="36" y="1"/>
                    <a:pt x="36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3"/>
            <p:cNvSpPr/>
            <p:nvPr/>
          </p:nvSpPr>
          <p:spPr>
            <a:xfrm>
              <a:off x="5142625" y="4496025"/>
              <a:ext cx="1675" cy="425"/>
            </a:xfrm>
            <a:custGeom>
              <a:avLst/>
              <a:gdLst/>
              <a:ahLst/>
              <a:cxnLst/>
              <a:rect l="l" t="t" r="r" b="b"/>
              <a:pathLst>
                <a:path w="67" h="17" extrusionOk="0">
                  <a:moveTo>
                    <a:pt x="31" y="1"/>
                  </a:moveTo>
                  <a:cubicBezTo>
                    <a:pt x="16" y="1"/>
                    <a:pt x="16" y="1"/>
                    <a:pt x="0" y="16"/>
                  </a:cubicBezTo>
                  <a:lnTo>
                    <a:pt x="51" y="16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3"/>
            <p:cNvSpPr/>
            <p:nvPr/>
          </p:nvSpPr>
          <p:spPr>
            <a:xfrm>
              <a:off x="5141450" y="4500900"/>
              <a:ext cx="1200" cy="1275"/>
            </a:xfrm>
            <a:custGeom>
              <a:avLst/>
              <a:gdLst/>
              <a:ahLst/>
              <a:cxnLst/>
              <a:rect l="l" t="t" r="r" b="b"/>
              <a:pathLst>
                <a:path w="48" h="51" extrusionOk="0">
                  <a:moveTo>
                    <a:pt x="32" y="0"/>
                  </a:moveTo>
                  <a:cubicBezTo>
                    <a:pt x="16" y="0"/>
                    <a:pt x="16" y="16"/>
                    <a:pt x="1" y="31"/>
                  </a:cubicBezTo>
                  <a:cubicBezTo>
                    <a:pt x="1" y="31"/>
                    <a:pt x="16" y="51"/>
                    <a:pt x="32" y="51"/>
                  </a:cubicBezTo>
                  <a:cubicBezTo>
                    <a:pt x="32" y="31"/>
                    <a:pt x="32" y="16"/>
                    <a:pt x="47" y="16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3"/>
            <p:cNvSpPr/>
            <p:nvPr/>
          </p:nvSpPr>
          <p:spPr>
            <a:xfrm>
              <a:off x="5160375" y="4889675"/>
              <a:ext cx="1300" cy="900"/>
            </a:xfrm>
            <a:custGeom>
              <a:avLst/>
              <a:gdLst/>
              <a:ahLst/>
              <a:cxnLst/>
              <a:rect l="l" t="t" r="r" b="b"/>
              <a:pathLst>
                <a:path w="52" h="36" extrusionOk="0">
                  <a:moveTo>
                    <a:pt x="20" y="1"/>
                  </a:moveTo>
                  <a:lnTo>
                    <a:pt x="1" y="17"/>
                  </a:lnTo>
                  <a:cubicBezTo>
                    <a:pt x="1" y="36"/>
                    <a:pt x="20" y="36"/>
                    <a:pt x="20" y="36"/>
                  </a:cubicBezTo>
                  <a:lnTo>
                    <a:pt x="51" y="36"/>
                  </a:lnTo>
                  <a:cubicBezTo>
                    <a:pt x="36" y="17"/>
                    <a:pt x="36" y="1"/>
                    <a:pt x="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3"/>
            <p:cNvSpPr/>
            <p:nvPr/>
          </p:nvSpPr>
          <p:spPr>
            <a:xfrm>
              <a:off x="5205350" y="5360250"/>
              <a:ext cx="1175" cy="800"/>
            </a:xfrm>
            <a:custGeom>
              <a:avLst/>
              <a:gdLst/>
              <a:ahLst/>
              <a:cxnLst/>
              <a:rect l="l" t="t" r="r" b="b"/>
              <a:pathLst>
                <a:path w="47" h="32" extrusionOk="0">
                  <a:moveTo>
                    <a:pt x="31" y="0"/>
                  </a:moveTo>
                  <a:lnTo>
                    <a:pt x="31" y="0"/>
                  </a:lnTo>
                  <a:cubicBezTo>
                    <a:pt x="16" y="16"/>
                    <a:pt x="0" y="16"/>
                    <a:pt x="0" y="16"/>
                  </a:cubicBezTo>
                  <a:lnTo>
                    <a:pt x="0" y="31"/>
                  </a:lnTo>
                  <a:cubicBezTo>
                    <a:pt x="16" y="31"/>
                    <a:pt x="47" y="31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3"/>
            <p:cNvSpPr/>
            <p:nvPr/>
          </p:nvSpPr>
          <p:spPr>
            <a:xfrm>
              <a:off x="4765175" y="5250225"/>
              <a:ext cx="425" cy="800"/>
            </a:xfrm>
            <a:custGeom>
              <a:avLst/>
              <a:gdLst/>
              <a:ahLst/>
              <a:cxnLst/>
              <a:rect l="l" t="t" r="r" b="b"/>
              <a:pathLst>
                <a:path w="17" h="32" extrusionOk="0">
                  <a:moveTo>
                    <a:pt x="1" y="1"/>
                  </a:moveTo>
                  <a:lnTo>
                    <a:pt x="1" y="32"/>
                  </a:lnTo>
                  <a:lnTo>
                    <a:pt x="16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3"/>
            <p:cNvSpPr/>
            <p:nvPr/>
          </p:nvSpPr>
          <p:spPr>
            <a:xfrm>
              <a:off x="5215050" y="5361900"/>
              <a:ext cx="2075" cy="1575"/>
            </a:xfrm>
            <a:custGeom>
              <a:avLst/>
              <a:gdLst/>
              <a:ahLst/>
              <a:cxnLst/>
              <a:rect l="l" t="t" r="r" b="b"/>
              <a:pathLst>
                <a:path w="83" h="63" extrusionOk="0">
                  <a:moveTo>
                    <a:pt x="82" y="0"/>
                  </a:moveTo>
                  <a:lnTo>
                    <a:pt x="82" y="0"/>
                  </a:lnTo>
                  <a:cubicBezTo>
                    <a:pt x="1" y="16"/>
                    <a:pt x="16" y="62"/>
                    <a:pt x="47" y="62"/>
                  </a:cubicBezTo>
                  <a:cubicBezTo>
                    <a:pt x="47" y="62"/>
                    <a:pt x="67" y="47"/>
                    <a:pt x="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3"/>
            <p:cNvSpPr/>
            <p:nvPr/>
          </p:nvSpPr>
          <p:spPr>
            <a:xfrm>
              <a:off x="5183875" y="5365100"/>
              <a:ext cx="800" cy="1275"/>
            </a:xfrm>
            <a:custGeom>
              <a:avLst/>
              <a:gdLst/>
              <a:ahLst/>
              <a:cxnLst/>
              <a:rect l="l" t="t" r="r" b="b"/>
              <a:pathLst>
                <a:path w="32" h="51" extrusionOk="0">
                  <a:moveTo>
                    <a:pt x="1" y="0"/>
                  </a:moveTo>
                  <a:lnTo>
                    <a:pt x="1" y="51"/>
                  </a:lnTo>
                  <a:cubicBezTo>
                    <a:pt x="32" y="51"/>
                    <a:pt x="32" y="16"/>
                    <a:pt x="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3"/>
            <p:cNvSpPr/>
            <p:nvPr/>
          </p:nvSpPr>
          <p:spPr>
            <a:xfrm>
              <a:off x="5227200" y="5364700"/>
              <a:ext cx="2050" cy="2450"/>
            </a:xfrm>
            <a:custGeom>
              <a:avLst/>
              <a:gdLst/>
              <a:ahLst/>
              <a:cxnLst/>
              <a:rect l="l" t="t" r="r" b="b"/>
              <a:pathLst>
                <a:path w="82" h="98" extrusionOk="0">
                  <a:moveTo>
                    <a:pt x="66" y="1"/>
                  </a:moveTo>
                  <a:cubicBezTo>
                    <a:pt x="47" y="16"/>
                    <a:pt x="31" y="48"/>
                    <a:pt x="16" y="82"/>
                  </a:cubicBezTo>
                  <a:cubicBezTo>
                    <a:pt x="82" y="67"/>
                    <a:pt x="82" y="67"/>
                    <a:pt x="66" y="1"/>
                  </a:cubicBezTo>
                  <a:close/>
                  <a:moveTo>
                    <a:pt x="16" y="82"/>
                  </a:moveTo>
                  <a:lnTo>
                    <a:pt x="0" y="98"/>
                  </a:lnTo>
                  <a:cubicBezTo>
                    <a:pt x="16" y="98"/>
                    <a:pt x="16" y="98"/>
                    <a:pt x="16" y="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3"/>
            <p:cNvSpPr/>
            <p:nvPr/>
          </p:nvSpPr>
          <p:spPr>
            <a:xfrm>
              <a:off x="5198850" y="4880375"/>
              <a:ext cx="1275" cy="1275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35" y="0"/>
                  </a:moveTo>
                  <a:cubicBezTo>
                    <a:pt x="16" y="20"/>
                    <a:pt x="0" y="35"/>
                    <a:pt x="16" y="51"/>
                  </a:cubicBezTo>
                  <a:cubicBezTo>
                    <a:pt x="35" y="35"/>
                    <a:pt x="35" y="35"/>
                    <a:pt x="50" y="20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3"/>
            <p:cNvSpPr/>
            <p:nvPr/>
          </p:nvSpPr>
          <p:spPr>
            <a:xfrm>
              <a:off x="5168150" y="5366350"/>
              <a:ext cx="1200" cy="1600"/>
            </a:xfrm>
            <a:custGeom>
              <a:avLst/>
              <a:gdLst/>
              <a:ahLst/>
              <a:cxnLst/>
              <a:rect l="l" t="t" r="r" b="b"/>
              <a:pathLst>
                <a:path w="48" h="64" extrusionOk="0">
                  <a:moveTo>
                    <a:pt x="16" y="1"/>
                  </a:moveTo>
                  <a:cubicBezTo>
                    <a:pt x="1" y="16"/>
                    <a:pt x="16" y="32"/>
                    <a:pt x="16" y="63"/>
                  </a:cubicBezTo>
                  <a:cubicBezTo>
                    <a:pt x="32" y="48"/>
                    <a:pt x="47" y="32"/>
                    <a:pt x="47" y="32"/>
                  </a:cubicBezTo>
                  <a:cubicBezTo>
                    <a:pt x="32" y="16"/>
                    <a:pt x="32" y="16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3"/>
            <p:cNvSpPr/>
            <p:nvPr/>
          </p:nvSpPr>
          <p:spPr>
            <a:xfrm>
              <a:off x="5235250" y="5364700"/>
              <a:ext cx="900" cy="3250"/>
            </a:xfrm>
            <a:custGeom>
              <a:avLst/>
              <a:gdLst/>
              <a:ahLst/>
              <a:cxnLst/>
              <a:rect l="l" t="t" r="r" b="b"/>
              <a:pathLst>
                <a:path w="36" h="130" extrusionOk="0">
                  <a:moveTo>
                    <a:pt x="35" y="1"/>
                  </a:moveTo>
                  <a:cubicBezTo>
                    <a:pt x="1" y="82"/>
                    <a:pt x="1" y="82"/>
                    <a:pt x="16" y="129"/>
                  </a:cubicBezTo>
                  <a:cubicBezTo>
                    <a:pt x="16" y="82"/>
                    <a:pt x="35" y="48"/>
                    <a:pt x="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3"/>
            <p:cNvSpPr/>
            <p:nvPr/>
          </p:nvSpPr>
          <p:spPr>
            <a:xfrm>
              <a:off x="5166900" y="5371600"/>
              <a:ext cx="400" cy="2850"/>
            </a:xfrm>
            <a:custGeom>
              <a:avLst/>
              <a:gdLst/>
              <a:ahLst/>
              <a:cxnLst/>
              <a:rect l="l" t="t" r="r" b="b"/>
              <a:pathLst>
                <a:path w="16" h="114" extrusionOk="0">
                  <a:moveTo>
                    <a:pt x="0" y="1"/>
                  </a:moveTo>
                  <a:cubicBezTo>
                    <a:pt x="16" y="32"/>
                    <a:pt x="16" y="82"/>
                    <a:pt x="16" y="113"/>
                  </a:cubicBez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3"/>
            <p:cNvSpPr/>
            <p:nvPr/>
          </p:nvSpPr>
          <p:spPr>
            <a:xfrm>
              <a:off x="5198450" y="5372375"/>
              <a:ext cx="1275" cy="425"/>
            </a:xfrm>
            <a:custGeom>
              <a:avLst/>
              <a:gdLst/>
              <a:ahLst/>
              <a:cxnLst/>
              <a:rect l="l" t="t" r="r" b="b"/>
              <a:pathLst>
                <a:path w="51" h="17" extrusionOk="0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lnTo>
                    <a:pt x="51" y="16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3"/>
            <p:cNvSpPr/>
            <p:nvPr/>
          </p:nvSpPr>
          <p:spPr>
            <a:xfrm>
              <a:off x="5221550" y="5373150"/>
              <a:ext cx="800" cy="900"/>
            </a:xfrm>
            <a:custGeom>
              <a:avLst/>
              <a:gdLst/>
              <a:ahLst/>
              <a:cxnLst/>
              <a:rect l="l" t="t" r="r" b="b"/>
              <a:pathLst>
                <a:path w="32" h="36" extrusionOk="0">
                  <a:moveTo>
                    <a:pt x="16" y="1"/>
                  </a:moveTo>
                  <a:cubicBezTo>
                    <a:pt x="1" y="1"/>
                    <a:pt x="1" y="1"/>
                    <a:pt x="1" y="20"/>
                  </a:cubicBezTo>
                  <a:cubicBezTo>
                    <a:pt x="1" y="36"/>
                    <a:pt x="16" y="36"/>
                    <a:pt x="16" y="36"/>
                  </a:cubicBezTo>
                  <a:cubicBezTo>
                    <a:pt x="16" y="36"/>
                    <a:pt x="16" y="20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3"/>
            <p:cNvSpPr/>
            <p:nvPr/>
          </p:nvSpPr>
          <p:spPr>
            <a:xfrm>
              <a:off x="5174175" y="5375200"/>
              <a:ext cx="3725" cy="2450"/>
            </a:xfrm>
            <a:custGeom>
              <a:avLst/>
              <a:gdLst/>
              <a:ahLst/>
              <a:cxnLst/>
              <a:rect l="l" t="t" r="r" b="b"/>
              <a:pathLst>
                <a:path w="149" h="98" extrusionOk="0">
                  <a:moveTo>
                    <a:pt x="113" y="0"/>
                  </a:moveTo>
                  <a:cubicBezTo>
                    <a:pt x="66" y="0"/>
                    <a:pt x="32" y="35"/>
                    <a:pt x="16" y="82"/>
                  </a:cubicBezTo>
                  <a:cubicBezTo>
                    <a:pt x="66" y="66"/>
                    <a:pt x="113" y="35"/>
                    <a:pt x="148" y="16"/>
                  </a:cubicBezTo>
                  <a:cubicBezTo>
                    <a:pt x="129" y="0"/>
                    <a:pt x="113" y="0"/>
                    <a:pt x="113" y="0"/>
                  </a:cubicBezTo>
                  <a:close/>
                  <a:moveTo>
                    <a:pt x="0" y="82"/>
                  </a:moveTo>
                  <a:lnTo>
                    <a:pt x="16" y="97"/>
                  </a:lnTo>
                  <a:lnTo>
                    <a:pt x="16" y="8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3"/>
            <p:cNvSpPr/>
            <p:nvPr/>
          </p:nvSpPr>
          <p:spPr>
            <a:xfrm>
              <a:off x="4899475" y="5167700"/>
              <a:ext cx="800" cy="400"/>
            </a:xfrm>
            <a:custGeom>
              <a:avLst/>
              <a:gdLst/>
              <a:ahLst/>
              <a:cxnLst/>
              <a:rect l="l" t="t" r="r" b="b"/>
              <a:pathLst>
                <a:path w="32" h="16" extrusionOk="0">
                  <a:moveTo>
                    <a:pt x="0" y="0"/>
                  </a:moveTo>
                  <a:cubicBezTo>
                    <a:pt x="0" y="16"/>
                    <a:pt x="0" y="16"/>
                    <a:pt x="16" y="16"/>
                  </a:cubicBezTo>
                  <a:lnTo>
                    <a:pt x="31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3"/>
            <p:cNvSpPr/>
            <p:nvPr/>
          </p:nvSpPr>
          <p:spPr>
            <a:xfrm>
              <a:off x="5216225" y="5382875"/>
              <a:ext cx="500" cy="900"/>
            </a:xfrm>
            <a:custGeom>
              <a:avLst/>
              <a:gdLst/>
              <a:ahLst/>
              <a:cxnLst/>
              <a:rect l="l" t="t" r="r" b="b"/>
              <a:pathLst>
                <a:path w="20" h="36" extrusionOk="0">
                  <a:moveTo>
                    <a:pt x="0" y="0"/>
                  </a:moveTo>
                  <a:lnTo>
                    <a:pt x="0" y="35"/>
                  </a:lnTo>
                  <a:cubicBezTo>
                    <a:pt x="20" y="35"/>
                    <a:pt x="20" y="20"/>
                    <a:pt x="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3"/>
            <p:cNvSpPr/>
            <p:nvPr/>
          </p:nvSpPr>
          <p:spPr>
            <a:xfrm>
              <a:off x="5222325" y="5382475"/>
              <a:ext cx="3250" cy="3725"/>
            </a:xfrm>
            <a:custGeom>
              <a:avLst/>
              <a:gdLst/>
              <a:ahLst/>
              <a:cxnLst/>
              <a:rect l="l" t="t" r="r" b="b"/>
              <a:pathLst>
                <a:path w="130" h="149" extrusionOk="0">
                  <a:moveTo>
                    <a:pt x="32" y="1"/>
                  </a:moveTo>
                  <a:cubicBezTo>
                    <a:pt x="1" y="113"/>
                    <a:pt x="1" y="133"/>
                    <a:pt x="129" y="148"/>
                  </a:cubicBezTo>
                  <a:cubicBezTo>
                    <a:pt x="98" y="113"/>
                    <a:pt x="16" y="82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3"/>
            <p:cNvSpPr/>
            <p:nvPr/>
          </p:nvSpPr>
          <p:spPr>
            <a:xfrm>
              <a:off x="5520150" y="4830650"/>
              <a:ext cx="400" cy="800"/>
            </a:xfrm>
            <a:custGeom>
              <a:avLst/>
              <a:gdLst/>
              <a:ahLst/>
              <a:cxnLst/>
              <a:rect l="l" t="t" r="r" b="b"/>
              <a:pathLst>
                <a:path w="16" h="32" extrusionOk="0">
                  <a:moveTo>
                    <a:pt x="0" y="0"/>
                  </a:moveTo>
                  <a:lnTo>
                    <a:pt x="0" y="32"/>
                  </a:lnTo>
                  <a:cubicBezTo>
                    <a:pt x="0" y="16"/>
                    <a:pt x="0" y="16"/>
                    <a:pt x="16" y="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3"/>
            <p:cNvSpPr/>
            <p:nvPr/>
          </p:nvSpPr>
          <p:spPr>
            <a:xfrm>
              <a:off x="5285450" y="5398300"/>
              <a:ext cx="1200" cy="800"/>
            </a:xfrm>
            <a:custGeom>
              <a:avLst/>
              <a:gdLst/>
              <a:ahLst/>
              <a:cxnLst/>
              <a:rect l="l" t="t" r="r" b="b"/>
              <a:pathLst>
                <a:path w="48" h="32" extrusionOk="0">
                  <a:moveTo>
                    <a:pt x="1" y="1"/>
                  </a:moveTo>
                  <a:cubicBezTo>
                    <a:pt x="1" y="16"/>
                    <a:pt x="16" y="32"/>
                    <a:pt x="16" y="32"/>
                  </a:cubicBezTo>
                  <a:cubicBezTo>
                    <a:pt x="47" y="32"/>
                    <a:pt x="32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3"/>
            <p:cNvSpPr/>
            <p:nvPr/>
          </p:nvSpPr>
          <p:spPr>
            <a:xfrm>
              <a:off x="5225150" y="5399850"/>
              <a:ext cx="800" cy="900"/>
            </a:xfrm>
            <a:custGeom>
              <a:avLst/>
              <a:gdLst/>
              <a:ahLst/>
              <a:cxnLst/>
              <a:rect l="l" t="t" r="r" b="b"/>
              <a:pathLst>
                <a:path w="32" h="36" extrusionOk="0">
                  <a:moveTo>
                    <a:pt x="1" y="1"/>
                  </a:moveTo>
                  <a:cubicBezTo>
                    <a:pt x="1" y="20"/>
                    <a:pt x="16" y="36"/>
                    <a:pt x="16" y="36"/>
                  </a:cubicBezTo>
                  <a:cubicBezTo>
                    <a:pt x="16" y="36"/>
                    <a:pt x="32" y="36"/>
                    <a:pt x="32" y="20"/>
                  </a:cubicBezTo>
                  <a:cubicBezTo>
                    <a:pt x="32" y="1"/>
                    <a:pt x="16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3"/>
            <p:cNvSpPr/>
            <p:nvPr/>
          </p:nvSpPr>
          <p:spPr>
            <a:xfrm>
              <a:off x="4942775" y="4706850"/>
              <a:ext cx="1575" cy="1675"/>
            </a:xfrm>
            <a:custGeom>
              <a:avLst/>
              <a:gdLst/>
              <a:ahLst/>
              <a:cxnLst/>
              <a:rect l="l" t="t" r="r" b="b"/>
              <a:pathLst>
                <a:path w="63" h="67" extrusionOk="0">
                  <a:moveTo>
                    <a:pt x="47" y="0"/>
                  </a:moveTo>
                  <a:cubicBezTo>
                    <a:pt x="16" y="0"/>
                    <a:pt x="1" y="16"/>
                    <a:pt x="16" y="66"/>
                  </a:cubicBezTo>
                  <a:cubicBezTo>
                    <a:pt x="32" y="47"/>
                    <a:pt x="47" y="47"/>
                    <a:pt x="63" y="31"/>
                  </a:cubicBezTo>
                  <a:cubicBezTo>
                    <a:pt x="47" y="31"/>
                    <a:pt x="47" y="16"/>
                    <a:pt x="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3"/>
            <p:cNvSpPr/>
            <p:nvPr/>
          </p:nvSpPr>
          <p:spPr>
            <a:xfrm>
              <a:off x="5518875" y="4797050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1" y="1"/>
                  </a:moveTo>
                  <a:cubicBezTo>
                    <a:pt x="1" y="16"/>
                    <a:pt x="1" y="16"/>
                    <a:pt x="16" y="16"/>
                  </a:cubicBezTo>
                  <a:lnTo>
                    <a:pt x="32" y="1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3"/>
            <p:cNvSpPr/>
            <p:nvPr/>
          </p:nvSpPr>
          <p:spPr>
            <a:xfrm>
              <a:off x="4943175" y="4712075"/>
              <a:ext cx="2050" cy="1300"/>
            </a:xfrm>
            <a:custGeom>
              <a:avLst/>
              <a:gdLst/>
              <a:ahLst/>
              <a:cxnLst/>
              <a:rect l="l" t="t" r="r" b="b"/>
              <a:pathLst>
                <a:path w="82" h="52" extrusionOk="0">
                  <a:moveTo>
                    <a:pt x="66" y="1"/>
                  </a:moveTo>
                  <a:cubicBezTo>
                    <a:pt x="31" y="1"/>
                    <a:pt x="16" y="32"/>
                    <a:pt x="0" y="51"/>
                  </a:cubicBezTo>
                  <a:cubicBezTo>
                    <a:pt x="47" y="51"/>
                    <a:pt x="82" y="51"/>
                    <a:pt x="82" y="17"/>
                  </a:cubicBezTo>
                  <a:cubicBezTo>
                    <a:pt x="82" y="1"/>
                    <a:pt x="66" y="1"/>
                    <a:pt x="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3"/>
            <p:cNvSpPr/>
            <p:nvPr/>
          </p:nvSpPr>
          <p:spPr>
            <a:xfrm>
              <a:off x="4931800" y="4724225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" y="1"/>
                  </a:moveTo>
                  <a:lnTo>
                    <a:pt x="1" y="1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3"/>
            <p:cNvSpPr/>
            <p:nvPr/>
          </p:nvSpPr>
          <p:spPr>
            <a:xfrm>
              <a:off x="5230775" y="5406375"/>
              <a:ext cx="1300" cy="1275"/>
            </a:xfrm>
            <a:custGeom>
              <a:avLst/>
              <a:gdLst/>
              <a:ahLst/>
              <a:cxnLst/>
              <a:rect l="l" t="t" r="r" b="b"/>
              <a:pathLst>
                <a:path w="52" h="51" extrusionOk="0">
                  <a:moveTo>
                    <a:pt x="36" y="0"/>
                  </a:moveTo>
                  <a:cubicBezTo>
                    <a:pt x="20" y="16"/>
                    <a:pt x="1" y="16"/>
                    <a:pt x="20" y="51"/>
                  </a:cubicBezTo>
                  <a:lnTo>
                    <a:pt x="51" y="1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3"/>
            <p:cNvSpPr/>
            <p:nvPr/>
          </p:nvSpPr>
          <p:spPr>
            <a:xfrm>
              <a:off x="5236125" y="5414900"/>
              <a:ext cx="800" cy="825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"/>
                  </a:moveTo>
                  <a:cubicBezTo>
                    <a:pt x="16" y="1"/>
                    <a:pt x="0" y="17"/>
                    <a:pt x="16" y="32"/>
                  </a:cubicBezTo>
                  <a:cubicBezTo>
                    <a:pt x="16" y="17"/>
                    <a:pt x="32" y="17"/>
                    <a:pt x="32" y="17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3"/>
            <p:cNvSpPr/>
            <p:nvPr/>
          </p:nvSpPr>
          <p:spPr>
            <a:xfrm>
              <a:off x="4993375" y="54399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cubicBezTo>
                    <a:pt x="16" y="0"/>
                    <a:pt x="16" y="16"/>
                    <a:pt x="0" y="16"/>
                  </a:cubicBezTo>
                  <a:cubicBezTo>
                    <a:pt x="16" y="16"/>
                    <a:pt x="16" y="31"/>
                    <a:pt x="16" y="31"/>
                  </a:cubicBezTo>
                  <a:cubicBezTo>
                    <a:pt x="31" y="31"/>
                    <a:pt x="31" y="16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3"/>
            <p:cNvSpPr/>
            <p:nvPr/>
          </p:nvSpPr>
          <p:spPr>
            <a:xfrm>
              <a:off x="5381300" y="4996500"/>
              <a:ext cx="900" cy="900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5" y="0"/>
                  </a:moveTo>
                  <a:lnTo>
                    <a:pt x="20" y="16"/>
                  </a:lnTo>
                  <a:cubicBezTo>
                    <a:pt x="0" y="35"/>
                    <a:pt x="20" y="35"/>
                    <a:pt x="35" y="35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3"/>
            <p:cNvSpPr/>
            <p:nvPr/>
          </p:nvSpPr>
          <p:spPr>
            <a:xfrm>
              <a:off x="4799175" y="5278975"/>
              <a:ext cx="400" cy="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0" y="0"/>
                  </a:moveTo>
                  <a:lnTo>
                    <a:pt x="16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3"/>
            <p:cNvSpPr/>
            <p:nvPr/>
          </p:nvSpPr>
          <p:spPr>
            <a:xfrm>
              <a:off x="5395475" y="4993675"/>
              <a:ext cx="400" cy="425"/>
            </a:xfrm>
            <a:custGeom>
              <a:avLst/>
              <a:gdLst/>
              <a:ahLst/>
              <a:cxnLst/>
              <a:rect l="l" t="t" r="r" b="b"/>
              <a:pathLst>
                <a:path w="16" h="17" extrusionOk="0">
                  <a:moveTo>
                    <a:pt x="16" y="1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3"/>
            <p:cNvSpPr/>
            <p:nvPr/>
          </p:nvSpPr>
          <p:spPr>
            <a:xfrm>
              <a:off x="5044350" y="5285375"/>
              <a:ext cx="25" cy="1300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0" y="16"/>
                  </a:moveTo>
                  <a:lnTo>
                    <a:pt x="0" y="36"/>
                  </a:lnTo>
                  <a:lnTo>
                    <a:pt x="0" y="51"/>
                  </a:lnTo>
                  <a:lnTo>
                    <a:pt x="0" y="36"/>
                  </a:lnTo>
                  <a:lnTo>
                    <a:pt x="0" y="16"/>
                  </a:lnTo>
                  <a:close/>
                  <a:moveTo>
                    <a:pt x="0" y="1"/>
                  </a:moveTo>
                  <a:lnTo>
                    <a:pt x="0" y="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3"/>
            <p:cNvSpPr/>
            <p:nvPr/>
          </p:nvSpPr>
          <p:spPr>
            <a:xfrm>
              <a:off x="4819750" y="5302375"/>
              <a:ext cx="425" cy="40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1" y="0"/>
                  </a:moveTo>
                  <a:lnTo>
                    <a:pt x="1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3"/>
            <p:cNvSpPr/>
            <p:nvPr/>
          </p:nvSpPr>
          <p:spPr>
            <a:xfrm>
              <a:off x="4824600" y="5301600"/>
              <a:ext cx="425" cy="40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1" y="0"/>
                  </a:moveTo>
                  <a:lnTo>
                    <a:pt x="1" y="16"/>
                  </a:lnTo>
                  <a:lnTo>
                    <a:pt x="16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3"/>
            <p:cNvSpPr/>
            <p:nvPr/>
          </p:nvSpPr>
          <p:spPr>
            <a:xfrm>
              <a:off x="5198050" y="5308100"/>
              <a:ext cx="1200" cy="400"/>
            </a:xfrm>
            <a:custGeom>
              <a:avLst/>
              <a:gdLst/>
              <a:ahLst/>
              <a:cxnLst/>
              <a:rect l="l" t="t" r="r" b="b"/>
              <a:pathLst>
                <a:path w="48" h="16" extrusionOk="0">
                  <a:moveTo>
                    <a:pt x="32" y="0"/>
                  </a:moveTo>
                  <a:cubicBezTo>
                    <a:pt x="16" y="0"/>
                    <a:pt x="1" y="16"/>
                    <a:pt x="16" y="16"/>
                  </a:cubicBezTo>
                  <a:cubicBezTo>
                    <a:pt x="32" y="16"/>
                    <a:pt x="32" y="16"/>
                    <a:pt x="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3"/>
            <p:cNvSpPr/>
            <p:nvPr/>
          </p:nvSpPr>
          <p:spPr>
            <a:xfrm>
              <a:off x="4842000" y="5312075"/>
              <a:ext cx="0" cy="900"/>
            </a:xfrm>
            <a:custGeom>
              <a:avLst/>
              <a:gdLst/>
              <a:ahLst/>
              <a:cxnLst/>
              <a:rect l="l" t="t" r="r" b="b"/>
              <a:pathLst>
                <a:path h="36" extrusionOk="0">
                  <a:moveTo>
                    <a:pt x="0" y="16"/>
                  </a:moveTo>
                  <a:lnTo>
                    <a:pt x="0" y="3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6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3"/>
            <p:cNvSpPr/>
            <p:nvPr/>
          </p:nvSpPr>
          <p:spPr>
            <a:xfrm>
              <a:off x="5146700" y="450982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0" y="16"/>
                  </a:lnTo>
                  <a:lnTo>
                    <a:pt x="16" y="32"/>
                  </a:lnTo>
                  <a:lnTo>
                    <a:pt x="31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3"/>
            <p:cNvSpPr/>
            <p:nvPr/>
          </p:nvSpPr>
          <p:spPr>
            <a:xfrm>
              <a:off x="4850925" y="5316925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16" y="1"/>
                  </a:moveTo>
                  <a:cubicBezTo>
                    <a:pt x="16" y="1"/>
                    <a:pt x="0" y="1"/>
                    <a:pt x="0" y="16"/>
                  </a:cubicBezTo>
                  <a:lnTo>
                    <a:pt x="31" y="16"/>
                  </a:lnTo>
                  <a:cubicBezTo>
                    <a:pt x="31" y="1"/>
                    <a:pt x="16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3"/>
            <p:cNvSpPr/>
            <p:nvPr/>
          </p:nvSpPr>
          <p:spPr>
            <a:xfrm>
              <a:off x="5334400" y="4595175"/>
              <a:ext cx="400" cy="425"/>
            </a:xfrm>
            <a:custGeom>
              <a:avLst/>
              <a:gdLst/>
              <a:ahLst/>
              <a:cxnLst/>
              <a:rect l="l" t="t" r="r" b="b"/>
              <a:pathLst>
                <a:path w="16" h="17" extrusionOk="0">
                  <a:moveTo>
                    <a:pt x="0" y="1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3"/>
            <p:cNvSpPr/>
            <p:nvPr/>
          </p:nvSpPr>
          <p:spPr>
            <a:xfrm>
              <a:off x="5208150" y="5321800"/>
              <a:ext cx="800" cy="900"/>
            </a:xfrm>
            <a:custGeom>
              <a:avLst/>
              <a:gdLst/>
              <a:ahLst/>
              <a:cxnLst/>
              <a:rect l="l" t="t" r="r" b="b"/>
              <a:pathLst>
                <a:path w="32" h="36" extrusionOk="0">
                  <a:moveTo>
                    <a:pt x="32" y="0"/>
                  </a:moveTo>
                  <a:lnTo>
                    <a:pt x="32" y="0"/>
                  </a:lnTo>
                  <a:cubicBezTo>
                    <a:pt x="16" y="16"/>
                    <a:pt x="1" y="35"/>
                    <a:pt x="16" y="35"/>
                  </a:cubicBezTo>
                  <a:cubicBezTo>
                    <a:pt x="16" y="35"/>
                    <a:pt x="32" y="16"/>
                    <a:pt x="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3"/>
            <p:cNvSpPr/>
            <p:nvPr/>
          </p:nvSpPr>
          <p:spPr>
            <a:xfrm>
              <a:off x="5463450" y="4925700"/>
              <a:ext cx="400" cy="425"/>
            </a:xfrm>
            <a:custGeom>
              <a:avLst/>
              <a:gdLst/>
              <a:ahLst/>
              <a:cxnLst/>
              <a:rect l="l" t="t" r="r" b="b"/>
              <a:pathLst>
                <a:path w="16" h="17" extrusionOk="0">
                  <a:moveTo>
                    <a:pt x="0" y="1"/>
                  </a:moveTo>
                  <a:lnTo>
                    <a:pt x="0" y="17"/>
                  </a:lnTo>
                  <a:lnTo>
                    <a:pt x="16" y="1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3"/>
            <p:cNvSpPr/>
            <p:nvPr/>
          </p:nvSpPr>
          <p:spPr>
            <a:xfrm>
              <a:off x="5194375" y="5329075"/>
              <a:ext cx="25" cy="400"/>
            </a:xfrm>
            <a:custGeom>
              <a:avLst/>
              <a:gdLst/>
              <a:ahLst/>
              <a:cxnLst/>
              <a:rect l="l" t="t" r="r" b="b"/>
              <a:pathLst>
                <a:path w="1" h="16" extrusionOk="0">
                  <a:moveTo>
                    <a:pt x="0" y="0"/>
                  </a:moveTo>
                  <a:lnTo>
                    <a:pt x="0" y="1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3"/>
            <p:cNvSpPr/>
            <p:nvPr/>
          </p:nvSpPr>
          <p:spPr>
            <a:xfrm>
              <a:off x="4921325" y="4722575"/>
              <a:ext cx="2450" cy="25"/>
            </a:xfrm>
            <a:custGeom>
              <a:avLst/>
              <a:gdLst/>
              <a:ahLst/>
              <a:cxnLst/>
              <a:rect l="l" t="t" r="r" b="b"/>
              <a:pathLst>
                <a:path w="98" h="1" extrusionOk="0">
                  <a:moveTo>
                    <a:pt x="0" y="0"/>
                  </a:moveTo>
                  <a:lnTo>
                    <a:pt x="0" y="0"/>
                  </a:lnTo>
                  <a:lnTo>
                    <a:pt x="97" y="0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23"/>
            <p:cNvSpPr/>
            <p:nvPr/>
          </p:nvSpPr>
          <p:spPr>
            <a:xfrm>
              <a:off x="5463450" y="4918050"/>
              <a:ext cx="900" cy="400"/>
            </a:xfrm>
            <a:custGeom>
              <a:avLst/>
              <a:gdLst/>
              <a:ahLst/>
              <a:cxnLst/>
              <a:rect l="l" t="t" r="r" b="b"/>
              <a:pathLst>
                <a:path w="36" h="16" extrusionOk="0">
                  <a:moveTo>
                    <a:pt x="16" y="0"/>
                  </a:moveTo>
                  <a:cubicBezTo>
                    <a:pt x="0" y="16"/>
                    <a:pt x="16" y="16"/>
                    <a:pt x="35" y="16"/>
                  </a:cubicBezTo>
                  <a:lnTo>
                    <a:pt x="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23"/>
            <p:cNvSpPr/>
            <p:nvPr/>
          </p:nvSpPr>
          <p:spPr>
            <a:xfrm>
              <a:off x="5209800" y="5336350"/>
              <a:ext cx="425" cy="1675"/>
            </a:xfrm>
            <a:custGeom>
              <a:avLst/>
              <a:gdLst/>
              <a:ahLst/>
              <a:cxnLst/>
              <a:rect l="l" t="t" r="r" b="b"/>
              <a:pathLst>
                <a:path w="17" h="67" extrusionOk="0">
                  <a:moveTo>
                    <a:pt x="1" y="1"/>
                  </a:moveTo>
                  <a:cubicBezTo>
                    <a:pt x="1" y="16"/>
                    <a:pt x="1" y="51"/>
                    <a:pt x="16" y="67"/>
                  </a:cubicBezTo>
                  <a:cubicBezTo>
                    <a:pt x="16" y="51"/>
                    <a:pt x="1" y="1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3"/>
            <p:cNvSpPr/>
            <p:nvPr/>
          </p:nvSpPr>
          <p:spPr>
            <a:xfrm>
              <a:off x="4850525" y="5342475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2" y="0"/>
                  </a:moveTo>
                  <a:cubicBezTo>
                    <a:pt x="16" y="16"/>
                    <a:pt x="1" y="32"/>
                    <a:pt x="32" y="3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3"/>
            <p:cNvSpPr/>
            <p:nvPr/>
          </p:nvSpPr>
          <p:spPr>
            <a:xfrm>
              <a:off x="5463450" y="4907550"/>
              <a:ext cx="900" cy="800"/>
            </a:xfrm>
            <a:custGeom>
              <a:avLst/>
              <a:gdLst/>
              <a:ahLst/>
              <a:cxnLst/>
              <a:rect l="l" t="t" r="r" b="b"/>
              <a:pathLst>
                <a:path w="36" h="32" extrusionOk="0">
                  <a:moveTo>
                    <a:pt x="16" y="1"/>
                  </a:moveTo>
                  <a:cubicBezTo>
                    <a:pt x="0" y="16"/>
                    <a:pt x="0" y="16"/>
                    <a:pt x="0" y="32"/>
                  </a:cubicBezTo>
                  <a:cubicBezTo>
                    <a:pt x="16" y="32"/>
                    <a:pt x="16" y="16"/>
                    <a:pt x="35" y="16"/>
                  </a:cubicBezTo>
                  <a:cubicBezTo>
                    <a:pt x="35" y="16"/>
                    <a:pt x="16" y="16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3"/>
            <p:cNvSpPr/>
            <p:nvPr/>
          </p:nvSpPr>
          <p:spPr>
            <a:xfrm>
              <a:off x="5186300" y="5344025"/>
              <a:ext cx="825" cy="900"/>
            </a:xfrm>
            <a:custGeom>
              <a:avLst/>
              <a:gdLst/>
              <a:ahLst/>
              <a:cxnLst/>
              <a:rect l="l" t="t" r="r" b="b"/>
              <a:pathLst>
                <a:path w="33" h="36" extrusionOk="0">
                  <a:moveTo>
                    <a:pt x="1" y="1"/>
                  </a:moveTo>
                  <a:cubicBezTo>
                    <a:pt x="1" y="1"/>
                    <a:pt x="1" y="20"/>
                    <a:pt x="16" y="36"/>
                  </a:cubicBezTo>
                  <a:lnTo>
                    <a:pt x="32" y="20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3"/>
            <p:cNvSpPr/>
            <p:nvPr/>
          </p:nvSpPr>
          <p:spPr>
            <a:xfrm>
              <a:off x="5179800" y="5352575"/>
              <a:ext cx="900" cy="800"/>
            </a:xfrm>
            <a:custGeom>
              <a:avLst/>
              <a:gdLst/>
              <a:ahLst/>
              <a:cxnLst/>
              <a:rect l="l" t="t" r="r" b="b"/>
              <a:pathLst>
                <a:path w="36" h="32" extrusionOk="0">
                  <a:moveTo>
                    <a:pt x="36" y="0"/>
                  </a:moveTo>
                  <a:cubicBezTo>
                    <a:pt x="20" y="0"/>
                    <a:pt x="20" y="0"/>
                    <a:pt x="1" y="16"/>
                  </a:cubicBezTo>
                  <a:cubicBezTo>
                    <a:pt x="1" y="16"/>
                    <a:pt x="1" y="31"/>
                    <a:pt x="20" y="31"/>
                  </a:cubicBezTo>
                  <a:lnTo>
                    <a:pt x="36" y="31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23"/>
            <p:cNvSpPr/>
            <p:nvPr/>
          </p:nvSpPr>
          <p:spPr>
            <a:xfrm>
              <a:off x="4872775" y="5200025"/>
              <a:ext cx="400" cy="425"/>
            </a:xfrm>
            <a:custGeom>
              <a:avLst/>
              <a:gdLst/>
              <a:ahLst/>
              <a:cxnLst/>
              <a:rect l="l" t="t" r="r" b="b"/>
              <a:pathLst>
                <a:path w="16" h="17" extrusionOk="0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23"/>
            <p:cNvSpPr/>
            <p:nvPr/>
          </p:nvSpPr>
          <p:spPr>
            <a:xfrm>
              <a:off x="4849275" y="5204875"/>
              <a:ext cx="400" cy="800"/>
            </a:xfrm>
            <a:custGeom>
              <a:avLst/>
              <a:gdLst/>
              <a:ahLst/>
              <a:cxnLst/>
              <a:rect l="l" t="t" r="r" b="b"/>
              <a:pathLst>
                <a:path w="16" h="32" extrusionOk="0">
                  <a:moveTo>
                    <a:pt x="16" y="1"/>
                  </a:moveTo>
                  <a:lnTo>
                    <a:pt x="0" y="16"/>
                  </a:lnTo>
                  <a:lnTo>
                    <a:pt x="16" y="32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3"/>
            <p:cNvSpPr/>
            <p:nvPr/>
          </p:nvSpPr>
          <p:spPr>
            <a:xfrm>
              <a:off x="5194850" y="5361025"/>
              <a:ext cx="425" cy="500"/>
            </a:xfrm>
            <a:custGeom>
              <a:avLst/>
              <a:gdLst/>
              <a:ahLst/>
              <a:cxnLst/>
              <a:rect l="l" t="t" r="r" b="b"/>
              <a:pathLst>
                <a:path w="17" h="20" extrusionOk="0">
                  <a:moveTo>
                    <a:pt x="1" y="0"/>
                  </a:moveTo>
                  <a:lnTo>
                    <a:pt x="16" y="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23"/>
            <p:cNvSpPr/>
            <p:nvPr/>
          </p:nvSpPr>
          <p:spPr>
            <a:xfrm>
              <a:off x="4861800" y="5362275"/>
              <a:ext cx="900" cy="425"/>
            </a:xfrm>
            <a:custGeom>
              <a:avLst/>
              <a:gdLst/>
              <a:ahLst/>
              <a:cxnLst/>
              <a:rect l="l" t="t" r="r" b="b"/>
              <a:pathLst>
                <a:path w="36" h="17" extrusionOk="0">
                  <a:moveTo>
                    <a:pt x="0" y="1"/>
                  </a:moveTo>
                  <a:cubicBezTo>
                    <a:pt x="0" y="16"/>
                    <a:pt x="0" y="16"/>
                    <a:pt x="20" y="16"/>
                  </a:cubicBezTo>
                  <a:lnTo>
                    <a:pt x="35" y="16"/>
                  </a:lnTo>
                  <a:cubicBezTo>
                    <a:pt x="20" y="16"/>
                    <a:pt x="20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23"/>
            <p:cNvSpPr/>
            <p:nvPr/>
          </p:nvSpPr>
          <p:spPr>
            <a:xfrm>
              <a:off x="4878400" y="5208575"/>
              <a:ext cx="425" cy="400"/>
            </a:xfrm>
            <a:custGeom>
              <a:avLst/>
              <a:gdLst/>
              <a:ahLst/>
              <a:cxnLst/>
              <a:rect l="l" t="t" r="r" b="b"/>
              <a:pathLst>
                <a:path w="17" h="16" extrusionOk="0">
                  <a:moveTo>
                    <a:pt x="1" y="0"/>
                  </a:moveTo>
                  <a:lnTo>
                    <a:pt x="1" y="16"/>
                  </a:lnTo>
                  <a:lnTo>
                    <a:pt x="16" y="1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3"/>
            <p:cNvSpPr/>
            <p:nvPr/>
          </p:nvSpPr>
          <p:spPr>
            <a:xfrm>
              <a:off x="5185150" y="4881625"/>
              <a:ext cx="1175" cy="2075"/>
            </a:xfrm>
            <a:custGeom>
              <a:avLst/>
              <a:gdLst/>
              <a:ahLst/>
              <a:cxnLst/>
              <a:rect l="l" t="t" r="r" b="b"/>
              <a:pathLst>
                <a:path w="47" h="83" extrusionOk="0">
                  <a:moveTo>
                    <a:pt x="0" y="1"/>
                  </a:moveTo>
                  <a:lnTo>
                    <a:pt x="0" y="82"/>
                  </a:lnTo>
                  <a:cubicBezTo>
                    <a:pt x="16" y="67"/>
                    <a:pt x="47" y="3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3"/>
            <p:cNvSpPr/>
            <p:nvPr/>
          </p:nvSpPr>
          <p:spPr>
            <a:xfrm>
              <a:off x="5022900" y="5043500"/>
              <a:ext cx="400" cy="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0" y="0"/>
                  </a:moveTo>
                  <a:lnTo>
                    <a:pt x="0" y="16"/>
                  </a:lnTo>
                  <a:lnTo>
                    <a:pt x="1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23"/>
            <p:cNvSpPr/>
            <p:nvPr/>
          </p:nvSpPr>
          <p:spPr>
            <a:xfrm>
              <a:off x="4997750" y="5155950"/>
              <a:ext cx="500" cy="400"/>
            </a:xfrm>
            <a:custGeom>
              <a:avLst/>
              <a:gdLst/>
              <a:ahLst/>
              <a:cxnLst/>
              <a:rect l="l" t="t" r="r" b="b"/>
              <a:pathLst>
                <a:path w="20" h="16" extrusionOk="0">
                  <a:moveTo>
                    <a:pt x="19" y="0"/>
                  </a:moveTo>
                  <a:lnTo>
                    <a:pt x="0" y="16"/>
                  </a:lnTo>
                  <a:lnTo>
                    <a:pt x="19" y="16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23"/>
            <p:cNvSpPr/>
            <p:nvPr/>
          </p:nvSpPr>
          <p:spPr>
            <a:xfrm>
              <a:off x="5211375" y="5369950"/>
              <a:ext cx="875" cy="25"/>
            </a:xfrm>
            <a:custGeom>
              <a:avLst/>
              <a:gdLst/>
              <a:ahLst/>
              <a:cxnLst/>
              <a:rect l="l" t="t" r="r" b="b"/>
              <a:pathLst>
                <a:path w="35" h="1" extrusionOk="0">
                  <a:moveTo>
                    <a:pt x="0" y="1"/>
                  </a:moveTo>
                  <a:lnTo>
                    <a:pt x="35" y="1"/>
                  </a:lnTo>
                  <a:lnTo>
                    <a:pt x="35" y="1"/>
                  </a:lnTo>
                  <a:lnTo>
                    <a:pt x="35" y="1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23"/>
            <p:cNvSpPr/>
            <p:nvPr/>
          </p:nvSpPr>
          <p:spPr>
            <a:xfrm>
              <a:off x="5212250" y="5369950"/>
              <a:ext cx="0" cy="1300"/>
            </a:xfrm>
            <a:custGeom>
              <a:avLst/>
              <a:gdLst/>
              <a:ahLst/>
              <a:cxnLst/>
              <a:rect l="l" t="t" r="r" b="b"/>
              <a:pathLst>
                <a:path h="52" extrusionOk="0">
                  <a:moveTo>
                    <a:pt x="0" y="16"/>
                  </a:moveTo>
                  <a:lnTo>
                    <a:pt x="0" y="51"/>
                  </a:lnTo>
                  <a:lnTo>
                    <a:pt x="0" y="16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6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23"/>
            <p:cNvSpPr/>
            <p:nvPr/>
          </p:nvSpPr>
          <p:spPr>
            <a:xfrm>
              <a:off x="4858200" y="5220700"/>
              <a:ext cx="2450" cy="425"/>
            </a:xfrm>
            <a:custGeom>
              <a:avLst/>
              <a:gdLst/>
              <a:ahLst/>
              <a:cxnLst/>
              <a:rect l="l" t="t" r="r" b="b"/>
              <a:pathLst>
                <a:path w="98" h="17" extrusionOk="0">
                  <a:moveTo>
                    <a:pt x="47" y="1"/>
                  </a:moveTo>
                  <a:cubicBezTo>
                    <a:pt x="32" y="1"/>
                    <a:pt x="16" y="1"/>
                    <a:pt x="1" y="16"/>
                  </a:cubicBezTo>
                  <a:lnTo>
                    <a:pt x="98" y="16"/>
                  </a:lnTo>
                  <a:cubicBezTo>
                    <a:pt x="82" y="1"/>
                    <a:pt x="67" y="1"/>
                    <a:pt x="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3"/>
            <p:cNvSpPr/>
            <p:nvPr/>
          </p:nvSpPr>
          <p:spPr>
            <a:xfrm>
              <a:off x="5235650" y="5374800"/>
              <a:ext cx="500" cy="800"/>
            </a:xfrm>
            <a:custGeom>
              <a:avLst/>
              <a:gdLst/>
              <a:ahLst/>
              <a:cxnLst/>
              <a:rect l="l" t="t" r="r" b="b"/>
              <a:pathLst>
                <a:path w="20" h="32" extrusionOk="0">
                  <a:moveTo>
                    <a:pt x="0" y="1"/>
                  </a:moveTo>
                  <a:lnTo>
                    <a:pt x="0" y="32"/>
                  </a:lnTo>
                  <a:cubicBezTo>
                    <a:pt x="19" y="16"/>
                    <a:pt x="19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3"/>
            <p:cNvSpPr/>
            <p:nvPr/>
          </p:nvSpPr>
          <p:spPr>
            <a:xfrm>
              <a:off x="5217875" y="5375200"/>
              <a:ext cx="400" cy="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0" y="0"/>
                  </a:move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3"/>
            <p:cNvSpPr/>
            <p:nvPr/>
          </p:nvSpPr>
          <p:spPr>
            <a:xfrm>
              <a:off x="4878025" y="5380450"/>
              <a:ext cx="800" cy="500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0" y="0"/>
                  </a:moveTo>
                  <a:lnTo>
                    <a:pt x="16" y="20"/>
                  </a:lnTo>
                  <a:lnTo>
                    <a:pt x="31" y="20"/>
                  </a:lnTo>
                  <a:cubicBezTo>
                    <a:pt x="31" y="0"/>
                    <a:pt x="16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3"/>
            <p:cNvSpPr/>
            <p:nvPr/>
          </p:nvSpPr>
          <p:spPr>
            <a:xfrm>
              <a:off x="4997750" y="5127575"/>
              <a:ext cx="500" cy="425"/>
            </a:xfrm>
            <a:custGeom>
              <a:avLst/>
              <a:gdLst/>
              <a:ahLst/>
              <a:cxnLst/>
              <a:rect l="l" t="t" r="r" b="b"/>
              <a:pathLst>
                <a:path w="20" h="17" extrusionOk="0">
                  <a:moveTo>
                    <a:pt x="19" y="1"/>
                  </a:moveTo>
                  <a:lnTo>
                    <a:pt x="0" y="17"/>
                  </a:lnTo>
                  <a:lnTo>
                    <a:pt x="19" y="17"/>
                  </a:lnTo>
                  <a:lnTo>
                    <a:pt x="1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3"/>
            <p:cNvSpPr/>
            <p:nvPr/>
          </p:nvSpPr>
          <p:spPr>
            <a:xfrm>
              <a:off x="5240975" y="5237225"/>
              <a:ext cx="425" cy="500"/>
            </a:xfrm>
            <a:custGeom>
              <a:avLst/>
              <a:gdLst/>
              <a:ahLst/>
              <a:cxnLst/>
              <a:rect l="l" t="t" r="r" b="b"/>
              <a:pathLst>
                <a:path w="17" h="20" extrusionOk="0">
                  <a:moveTo>
                    <a:pt x="16" y="0"/>
                  </a:moveTo>
                  <a:cubicBezTo>
                    <a:pt x="1" y="0"/>
                    <a:pt x="1" y="0"/>
                    <a:pt x="1" y="20"/>
                  </a:cubicBezTo>
                  <a:lnTo>
                    <a:pt x="16" y="2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23"/>
            <p:cNvSpPr/>
            <p:nvPr/>
          </p:nvSpPr>
          <p:spPr>
            <a:xfrm>
              <a:off x="5008700" y="4857750"/>
              <a:ext cx="1200" cy="25"/>
            </a:xfrm>
            <a:custGeom>
              <a:avLst/>
              <a:gdLst/>
              <a:ahLst/>
              <a:cxnLst/>
              <a:rect l="l" t="t" r="r" b="b"/>
              <a:pathLst>
                <a:path w="48" h="1" extrusionOk="0">
                  <a:moveTo>
                    <a:pt x="17" y="0"/>
                  </a:moveTo>
                  <a:lnTo>
                    <a:pt x="1" y="0"/>
                  </a:lnTo>
                  <a:lnTo>
                    <a:pt x="17" y="0"/>
                  </a:lnTo>
                  <a:close/>
                  <a:moveTo>
                    <a:pt x="48" y="0"/>
                  </a:moveTo>
                  <a:lnTo>
                    <a:pt x="48" y="0"/>
                  </a:lnTo>
                  <a:lnTo>
                    <a:pt x="48" y="0"/>
                  </a:lnTo>
                  <a:lnTo>
                    <a:pt x="17" y="0"/>
                  </a:lnTo>
                  <a:lnTo>
                    <a:pt x="48" y="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23"/>
            <p:cNvSpPr/>
            <p:nvPr/>
          </p:nvSpPr>
          <p:spPr>
            <a:xfrm>
              <a:off x="4996575" y="5158375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0"/>
                  </a:moveTo>
                  <a:lnTo>
                    <a:pt x="0" y="31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3"/>
            <p:cNvSpPr/>
            <p:nvPr/>
          </p:nvSpPr>
          <p:spPr>
            <a:xfrm>
              <a:off x="5190775" y="5394225"/>
              <a:ext cx="1200" cy="800"/>
            </a:xfrm>
            <a:custGeom>
              <a:avLst/>
              <a:gdLst/>
              <a:ahLst/>
              <a:cxnLst/>
              <a:rect l="l" t="t" r="r" b="b"/>
              <a:pathLst>
                <a:path w="48" h="32" extrusionOk="0">
                  <a:moveTo>
                    <a:pt x="32" y="1"/>
                  </a:moveTo>
                  <a:cubicBezTo>
                    <a:pt x="16" y="16"/>
                    <a:pt x="1" y="16"/>
                    <a:pt x="16" y="32"/>
                  </a:cubicBezTo>
                  <a:cubicBezTo>
                    <a:pt x="32" y="32"/>
                    <a:pt x="32" y="16"/>
                    <a:pt x="47" y="16"/>
                  </a:cubicBezTo>
                  <a:cubicBezTo>
                    <a:pt x="32" y="16"/>
                    <a:pt x="32" y="16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3"/>
            <p:cNvSpPr/>
            <p:nvPr/>
          </p:nvSpPr>
          <p:spPr>
            <a:xfrm>
              <a:off x="5261175" y="5393850"/>
              <a:ext cx="425" cy="1175"/>
            </a:xfrm>
            <a:custGeom>
              <a:avLst/>
              <a:gdLst/>
              <a:ahLst/>
              <a:cxnLst/>
              <a:rect l="l" t="t" r="r" b="b"/>
              <a:pathLst>
                <a:path w="17" h="47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ubicBezTo>
                    <a:pt x="1" y="16"/>
                    <a:pt x="16" y="31"/>
                    <a:pt x="16" y="47"/>
                  </a:cubicBezTo>
                  <a:cubicBezTo>
                    <a:pt x="16" y="31"/>
                    <a:pt x="1" y="1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3"/>
            <p:cNvSpPr/>
            <p:nvPr/>
          </p:nvSpPr>
          <p:spPr>
            <a:xfrm>
              <a:off x="5279325" y="5396650"/>
              <a:ext cx="900" cy="1675"/>
            </a:xfrm>
            <a:custGeom>
              <a:avLst/>
              <a:gdLst/>
              <a:ahLst/>
              <a:cxnLst/>
              <a:rect l="l" t="t" r="r" b="b"/>
              <a:pathLst>
                <a:path w="36" h="67" extrusionOk="0">
                  <a:moveTo>
                    <a:pt x="20" y="1"/>
                  </a:moveTo>
                  <a:cubicBezTo>
                    <a:pt x="20" y="16"/>
                    <a:pt x="1" y="16"/>
                    <a:pt x="1" y="16"/>
                  </a:cubicBezTo>
                  <a:cubicBezTo>
                    <a:pt x="1" y="32"/>
                    <a:pt x="20" y="51"/>
                    <a:pt x="20" y="51"/>
                  </a:cubicBezTo>
                  <a:lnTo>
                    <a:pt x="20" y="1"/>
                  </a:lnTo>
                  <a:close/>
                  <a:moveTo>
                    <a:pt x="20" y="51"/>
                  </a:moveTo>
                  <a:lnTo>
                    <a:pt x="20" y="67"/>
                  </a:lnTo>
                  <a:lnTo>
                    <a:pt x="36" y="67"/>
                  </a:lnTo>
                  <a:cubicBezTo>
                    <a:pt x="20" y="67"/>
                    <a:pt x="20" y="67"/>
                    <a:pt x="20" y="5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3"/>
            <p:cNvSpPr/>
            <p:nvPr/>
          </p:nvSpPr>
          <p:spPr>
            <a:xfrm>
              <a:off x="5279825" y="5398300"/>
              <a:ext cx="1175" cy="25"/>
            </a:xfrm>
            <a:custGeom>
              <a:avLst/>
              <a:gdLst/>
              <a:ahLst/>
              <a:cxnLst/>
              <a:rect l="l" t="t" r="r" b="b"/>
              <a:pathLst>
                <a:path w="47" h="1" extrusionOk="0">
                  <a:moveTo>
                    <a:pt x="47" y="1"/>
                  </a:moveTo>
                  <a:lnTo>
                    <a:pt x="16" y="1"/>
                  </a:lnTo>
                  <a:lnTo>
                    <a:pt x="16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23"/>
            <p:cNvSpPr/>
            <p:nvPr/>
          </p:nvSpPr>
          <p:spPr>
            <a:xfrm>
              <a:off x="5210975" y="5251000"/>
              <a:ext cx="900" cy="1300"/>
            </a:xfrm>
            <a:custGeom>
              <a:avLst/>
              <a:gdLst/>
              <a:ahLst/>
              <a:cxnLst/>
              <a:rect l="l" t="t" r="r" b="b"/>
              <a:pathLst>
                <a:path w="36" h="52" extrusionOk="0">
                  <a:moveTo>
                    <a:pt x="35" y="1"/>
                  </a:moveTo>
                  <a:cubicBezTo>
                    <a:pt x="16" y="1"/>
                    <a:pt x="1" y="1"/>
                    <a:pt x="1" y="16"/>
                  </a:cubicBezTo>
                  <a:cubicBezTo>
                    <a:pt x="1" y="16"/>
                    <a:pt x="1" y="32"/>
                    <a:pt x="16" y="51"/>
                  </a:cubicBezTo>
                  <a:cubicBezTo>
                    <a:pt x="35" y="32"/>
                    <a:pt x="35" y="16"/>
                    <a:pt x="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23"/>
            <p:cNvSpPr/>
            <p:nvPr/>
          </p:nvSpPr>
          <p:spPr>
            <a:xfrm>
              <a:off x="5522575" y="4812000"/>
              <a:ext cx="425" cy="425"/>
            </a:xfrm>
            <a:custGeom>
              <a:avLst/>
              <a:gdLst/>
              <a:ahLst/>
              <a:cxnLst/>
              <a:rect l="l" t="t" r="r" b="b"/>
              <a:pathLst>
                <a:path w="17" h="17" extrusionOk="0">
                  <a:moveTo>
                    <a:pt x="1" y="1"/>
                  </a:moveTo>
                  <a:lnTo>
                    <a:pt x="1" y="16"/>
                  </a:lnTo>
                  <a:lnTo>
                    <a:pt x="16" y="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3"/>
            <p:cNvSpPr/>
            <p:nvPr/>
          </p:nvSpPr>
          <p:spPr>
            <a:xfrm>
              <a:off x="5515675" y="4800750"/>
              <a:ext cx="800" cy="400"/>
            </a:xfrm>
            <a:custGeom>
              <a:avLst/>
              <a:gdLst/>
              <a:ahLst/>
              <a:cxnLst/>
              <a:rect l="l" t="t" r="r" b="b"/>
              <a:pathLst>
                <a:path w="32" h="16" extrusionOk="0">
                  <a:moveTo>
                    <a:pt x="1" y="0"/>
                  </a:moveTo>
                  <a:lnTo>
                    <a:pt x="16" y="16"/>
                  </a:lnTo>
                  <a:lnTo>
                    <a:pt x="32" y="16"/>
                  </a:lnTo>
                  <a:cubicBezTo>
                    <a:pt x="32" y="16"/>
                    <a:pt x="16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3"/>
            <p:cNvSpPr/>
            <p:nvPr/>
          </p:nvSpPr>
          <p:spPr>
            <a:xfrm>
              <a:off x="5249825" y="5403150"/>
              <a:ext cx="400" cy="825"/>
            </a:xfrm>
            <a:custGeom>
              <a:avLst/>
              <a:gdLst/>
              <a:ahLst/>
              <a:cxnLst/>
              <a:rect l="l" t="t" r="r" b="b"/>
              <a:pathLst>
                <a:path w="16" h="33" extrusionOk="0">
                  <a:moveTo>
                    <a:pt x="0" y="1"/>
                  </a:moveTo>
                  <a:lnTo>
                    <a:pt x="0" y="32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3"/>
            <p:cNvSpPr/>
            <p:nvPr/>
          </p:nvSpPr>
          <p:spPr>
            <a:xfrm>
              <a:off x="5534725" y="4756550"/>
              <a:ext cx="400" cy="525"/>
            </a:xfrm>
            <a:custGeom>
              <a:avLst/>
              <a:gdLst/>
              <a:ahLst/>
              <a:cxnLst/>
              <a:rect l="l" t="t" r="r" b="b"/>
              <a:pathLst>
                <a:path w="16" h="21" extrusionOk="0">
                  <a:moveTo>
                    <a:pt x="0" y="1"/>
                  </a:moveTo>
                  <a:lnTo>
                    <a:pt x="0" y="20"/>
                  </a:lnTo>
                  <a:lnTo>
                    <a:pt x="16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3"/>
            <p:cNvSpPr/>
            <p:nvPr/>
          </p:nvSpPr>
          <p:spPr>
            <a:xfrm>
              <a:off x="5350225" y="5010675"/>
              <a:ext cx="800" cy="425"/>
            </a:xfrm>
            <a:custGeom>
              <a:avLst/>
              <a:gdLst/>
              <a:ahLst/>
              <a:cxnLst/>
              <a:rect l="l" t="t" r="r" b="b"/>
              <a:pathLst>
                <a:path w="32" h="17" extrusionOk="0">
                  <a:moveTo>
                    <a:pt x="0" y="1"/>
                  </a:moveTo>
                  <a:lnTo>
                    <a:pt x="16" y="16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23"/>
            <p:cNvSpPr/>
            <p:nvPr/>
          </p:nvSpPr>
          <p:spPr>
            <a:xfrm>
              <a:off x="4929375" y="4756550"/>
              <a:ext cx="900" cy="525"/>
            </a:xfrm>
            <a:custGeom>
              <a:avLst/>
              <a:gdLst/>
              <a:ahLst/>
              <a:cxnLst/>
              <a:rect l="l" t="t" r="r" b="b"/>
              <a:pathLst>
                <a:path w="36" h="21" extrusionOk="0">
                  <a:moveTo>
                    <a:pt x="16" y="1"/>
                  </a:moveTo>
                  <a:lnTo>
                    <a:pt x="1" y="20"/>
                  </a:lnTo>
                  <a:lnTo>
                    <a:pt x="16" y="20"/>
                  </a:lnTo>
                  <a:cubicBezTo>
                    <a:pt x="36" y="20"/>
                    <a:pt x="36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23"/>
            <p:cNvSpPr/>
            <p:nvPr/>
          </p:nvSpPr>
          <p:spPr>
            <a:xfrm>
              <a:off x="4783725" y="5259075"/>
              <a:ext cx="425" cy="1675"/>
            </a:xfrm>
            <a:custGeom>
              <a:avLst/>
              <a:gdLst/>
              <a:ahLst/>
              <a:cxnLst/>
              <a:rect l="l" t="t" r="r" b="b"/>
              <a:pathLst>
                <a:path w="17" h="67" extrusionOk="0">
                  <a:moveTo>
                    <a:pt x="1" y="0"/>
                  </a:moveTo>
                  <a:lnTo>
                    <a:pt x="1" y="66"/>
                  </a:lnTo>
                  <a:cubicBezTo>
                    <a:pt x="16" y="35"/>
                    <a:pt x="16" y="19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3"/>
            <p:cNvSpPr/>
            <p:nvPr/>
          </p:nvSpPr>
          <p:spPr>
            <a:xfrm>
              <a:off x="5191550" y="5409175"/>
              <a:ext cx="425" cy="900"/>
            </a:xfrm>
            <a:custGeom>
              <a:avLst/>
              <a:gdLst/>
              <a:ahLst/>
              <a:cxnLst/>
              <a:rect l="l" t="t" r="r" b="b"/>
              <a:pathLst>
                <a:path w="17" h="36" extrusionOk="0">
                  <a:moveTo>
                    <a:pt x="16" y="1"/>
                  </a:moveTo>
                  <a:cubicBezTo>
                    <a:pt x="1" y="16"/>
                    <a:pt x="1" y="16"/>
                    <a:pt x="16" y="36"/>
                  </a:cubicBezTo>
                  <a:lnTo>
                    <a:pt x="16" y="16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23"/>
            <p:cNvSpPr/>
            <p:nvPr/>
          </p:nvSpPr>
          <p:spPr>
            <a:xfrm>
              <a:off x="4589125" y="5006200"/>
              <a:ext cx="1300" cy="25"/>
            </a:xfrm>
            <a:custGeom>
              <a:avLst/>
              <a:gdLst/>
              <a:ahLst/>
              <a:cxnLst/>
              <a:rect l="l" t="t" r="r" b="b"/>
              <a:pathLst>
                <a:path w="52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  <a:moveTo>
                    <a:pt x="32" y="1"/>
                  </a:moveTo>
                  <a:lnTo>
                    <a:pt x="16" y="1"/>
                  </a:lnTo>
                  <a:lnTo>
                    <a:pt x="1" y="1"/>
                  </a:lnTo>
                  <a:lnTo>
                    <a:pt x="51" y="1"/>
                  </a:lnTo>
                  <a:lnTo>
                    <a:pt x="51" y="1"/>
                  </a:lnTo>
                  <a:lnTo>
                    <a:pt x="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23"/>
            <p:cNvSpPr/>
            <p:nvPr/>
          </p:nvSpPr>
          <p:spPr>
            <a:xfrm>
              <a:off x="5145050" y="5415300"/>
              <a:ext cx="400" cy="425"/>
            </a:xfrm>
            <a:custGeom>
              <a:avLst/>
              <a:gdLst/>
              <a:ahLst/>
              <a:cxnLst/>
              <a:rect l="l" t="t" r="r" b="b"/>
              <a:pathLst>
                <a:path w="16" h="17" extrusionOk="0">
                  <a:moveTo>
                    <a:pt x="0" y="1"/>
                  </a:moveTo>
                  <a:lnTo>
                    <a:pt x="16" y="16"/>
                  </a:lnTo>
                  <a:cubicBezTo>
                    <a:pt x="16" y="16"/>
                    <a:pt x="16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23"/>
            <p:cNvSpPr/>
            <p:nvPr/>
          </p:nvSpPr>
          <p:spPr>
            <a:xfrm>
              <a:off x="5157175" y="54241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23"/>
            <p:cNvSpPr/>
            <p:nvPr/>
          </p:nvSpPr>
          <p:spPr>
            <a:xfrm>
              <a:off x="5153100" y="5424125"/>
              <a:ext cx="4100" cy="25"/>
            </a:xfrm>
            <a:custGeom>
              <a:avLst/>
              <a:gdLst/>
              <a:ahLst/>
              <a:cxnLst/>
              <a:rect l="l" t="t" r="r" b="b"/>
              <a:pathLst>
                <a:path w="164" h="1" extrusionOk="0">
                  <a:moveTo>
                    <a:pt x="164" y="1"/>
                  </a:moveTo>
                  <a:lnTo>
                    <a:pt x="98" y="1"/>
                  </a:lnTo>
                  <a:lnTo>
                    <a:pt x="164" y="1"/>
                  </a:lnTo>
                  <a:lnTo>
                    <a:pt x="164" y="1"/>
                  </a:lnTo>
                  <a:close/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23"/>
            <p:cNvSpPr/>
            <p:nvPr/>
          </p:nvSpPr>
          <p:spPr>
            <a:xfrm>
              <a:off x="5252625" y="5426575"/>
              <a:ext cx="900" cy="875"/>
            </a:xfrm>
            <a:custGeom>
              <a:avLst/>
              <a:gdLst/>
              <a:ahLst/>
              <a:cxnLst/>
              <a:rect l="l" t="t" r="r" b="b"/>
              <a:pathLst>
                <a:path w="36" h="35" extrusionOk="0">
                  <a:moveTo>
                    <a:pt x="1" y="0"/>
                  </a:moveTo>
                  <a:lnTo>
                    <a:pt x="20" y="19"/>
                  </a:lnTo>
                  <a:cubicBezTo>
                    <a:pt x="20" y="19"/>
                    <a:pt x="20" y="0"/>
                    <a:pt x="1" y="0"/>
                  </a:cubicBezTo>
                  <a:close/>
                  <a:moveTo>
                    <a:pt x="20" y="19"/>
                  </a:moveTo>
                  <a:cubicBezTo>
                    <a:pt x="36" y="19"/>
                    <a:pt x="36" y="35"/>
                    <a:pt x="36" y="35"/>
                  </a:cubicBezTo>
                  <a:cubicBezTo>
                    <a:pt x="36" y="19"/>
                    <a:pt x="36" y="19"/>
                    <a:pt x="20" y="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23"/>
            <p:cNvSpPr/>
            <p:nvPr/>
          </p:nvSpPr>
          <p:spPr>
            <a:xfrm>
              <a:off x="5253500" y="5427450"/>
              <a:ext cx="25" cy="80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23"/>
            <p:cNvSpPr/>
            <p:nvPr/>
          </p:nvSpPr>
          <p:spPr>
            <a:xfrm>
              <a:off x="4949675" y="5238475"/>
              <a:ext cx="4875" cy="3625"/>
            </a:xfrm>
            <a:custGeom>
              <a:avLst/>
              <a:gdLst/>
              <a:ahLst/>
              <a:cxnLst/>
              <a:rect l="l" t="t" r="r" b="b"/>
              <a:pathLst>
                <a:path w="195" h="145" extrusionOk="0">
                  <a:moveTo>
                    <a:pt x="47" y="1"/>
                  </a:moveTo>
                  <a:cubicBezTo>
                    <a:pt x="32" y="1"/>
                    <a:pt x="16" y="1"/>
                    <a:pt x="0" y="32"/>
                  </a:cubicBezTo>
                  <a:cubicBezTo>
                    <a:pt x="16" y="144"/>
                    <a:pt x="47" y="113"/>
                    <a:pt x="195" y="129"/>
                  </a:cubicBezTo>
                  <a:cubicBezTo>
                    <a:pt x="129" y="67"/>
                    <a:pt x="98" y="1"/>
                    <a:pt x="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23"/>
            <p:cNvSpPr/>
            <p:nvPr/>
          </p:nvSpPr>
          <p:spPr>
            <a:xfrm>
              <a:off x="4941900" y="5244100"/>
              <a:ext cx="1675" cy="1300"/>
            </a:xfrm>
            <a:custGeom>
              <a:avLst/>
              <a:gdLst/>
              <a:ahLst/>
              <a:cxnLst/>
              <a:rect l="l" t="t" r="r" b="b"/>
              <a:pathLst>
                <a:path w="67" h="52" extrusionOk="0">
                  <a:moveTo>
                    <a:pt x="51" y="1"/>
                  </a:moveTo>
                  <a:cubicBezTo>
                    <a:pt x="36" y="1"/>
                    <a:pt x="20" y="16"/>
                    <a:pt x="1" y="36"/>
                  </a:cubicBezTo>
                  <a:cubicBezTo>
                    <a:pt x="20" y="36"/>
                    <a:pt x="36" y="51"/>
                    <a:pt x="51" y="51"/>
                  </a:cubicBezTo>
                  <a:cubicBezTo>
                    <a:pt x="67" y="16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23"/>
            <p:cNvSpPr/>
            <p:nvPr/>
          </p:nvSpPr>
          <p:spPr>
            <a:xfrm>
              <a:off x="4929000" y="5232850"/>
              <a:ext cx="800" cy="800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31" y="0"/>
                  </a:moveTo>
                  <a:cubicBezTo>
                    <a:pt x="16" y="0"/>
                    <a:pt x="16" y="16"/>
                    <a:pt x="0" y="16"/>
                  </a:cubicBezTo>
                  <a:cubicBezTo>
                    <a:pt x="16" y="16"/>
                    <a:pt x="16" y="31"/>
                    <a:pt x="16" y="31"/>
                  </a:cubicBezTo>
                  <a:cubicBezTo>
                    <a:pt x="16" y="31"/>
                    <a:pt x="31" y="16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23"/>
            <p:cNvSpPr/>
            <p:nvPr/>
          </p:nvSpPr>
          <p:spPr>
            <a:xfrm>
              <a:off x="4960150" y="5249350"/>
              <a:ext cx="2475" cy="900"/>
            </a:xfrm>
            <a:custGeom>
              <a:avLst/>
              <a:gdLst/>
              <a:ahLst/>
              <a:cxnLst/>
              <a:rect l="l" t="t" r="r" b="b"/>
              <a:pathLst>
                <a:path w="99" h="36" extrusionOk="0">
                  <a:moveTo>
                    <a:pt x="1" y="1"/>
                  </a:moveTo>
                  <a:cubicBezTo>
                    <a:pt x="16" y="20"/>
                    <a:pt x="32" y="36"/>
                    <a:pt x="48" y="36"/>
                  </a:cubicBezTo>
                  <a:cubicBezTo>
                    <a:pt x="67" y="36"/>
                    <a:pt x="82" y="36"/>
                    <a:pt x="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23"/>
            <p:cNvSpPr/>
            <p:nvPr/>
          </p:nvSpPr>
          <p:spPr>
            <a:xfrm>
              <a:off x="4961800" y="5221100"/>
              <a:ext cx="825" cy="1175"/>
            </a:xfrm>
            <a:custGeom>
              <a:avLst/>
              <a:gdLst/>
              <a:ahLst/>
              <a:cxnLst/>
              <a:rect l="l" t="t" r="r" b="b"/>
              <a:pathLst>
                <a:path w="33" h="47" extrusionOk="0">
                  <a:moveTo>
                    <a:pt x="32" y="0"/>
                  </a:moveTo>
                  <a:lnTo>
                    <a:pt x="32" y="0"/>
                  </a:lnTo>
                  <a:cubicBezTo>
                    <a:pt x="16" y="16"/>
                    <a:pt x="1" y="16"/>
                    <a:pt x="1" y="47"/>
                  </a:cubicBezTo>
                  <a:cubicBezTo>
                    <a:pt x="16" y="31"/>
                    <a:pt x="32" y="16"/>
                    <a:pt x="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23"/>
            <p:cNvSpPr/>
            <p:nvPr/>
          </p:nvSpPr>
          <p:spPr>
            <a:xfrm>
              <a:off x="4956950" y="5162450"/>
              <a:ext cx="4000" cy="2825"/>
            </a:xfrm>
            <a:custGeom>
              <a:avLst/>
              <a:gdLst/>
              <a:ahLst/>
              <a:cxnLst/>
              <a:rect l="l" t="t" r="r" b="b"/>
              <a:pathLst>
                <a:path w="160" h="113" extrusionOk="0">
                  <a:moveTo>
                    <a:pt x="63" y="0"/>
                  </a:moveTo>
                  <a:cubicBezTo>
                    <a:pt x="47" y="0"/>
                    <a:pt x="47" y="16"/>
                    <a:pt x="32" y="16"/>
                  </a:cubicBezTo>
                  <a:cubicBezTo>
                    <a:pt x="1" y="63"/>
                    <a:pt x="47" y="113"/>
                    <a:pt x="98" y="113"/>
                  </a:cubicBezTo>
                  <a:cubicBezTo>
                    <a:pt x="113" y="113"/>
                    <a:pt x="129" y="113"/>
                    <a:pt x="144" y="97"/>
                  </a:cubicBezTo>
                  <a:cubicBezTo>
                    <a:pt x="160" y="47"/>
                    <a:pt x="113" y="0"/>
                    <a:pt x="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23"/>
            <p:cNvSpPr/>
            <p:nvPr/>
          </p:nvSpPr>
          <p:spPr>
            <a:xfrm>
              <a:off x="4955300" y="5166425"/>
              <a:ext cx="425" cy="1300"/>
            </a:xfrm>
            <a:custGeom>
              <a:avLst/>
              <a:gdLst/>
              <a:ahLst/>
              <a:cxnLst/>
              <a:rect l="l" t="t" r="r" b="b"/>
              <a:pathLst>
                <a:path w="17" h="52" extrusionOk="0">
                  <a:moveTo>
                    <a:pt x="16" y="1"/>
                  </a:moveTo>
                  <a:lnTo>
                    <a:pt x="1" y="16"/>
                  </a:lnTo>
                  <a:lnTo>
                    <a:pt x="1" y="51"/>
                  </a:lnTo>
                  <a:lnTo>
                    <a:pt x="16" y="51"/>
                  </a:lnTo>
                  <a:lnTo>
                    <a:pt x="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23"/>
            <p:cNvSpPr/>
            <p:nvPr/>
          </p:nvSpPr>
          <p:spPr>
            <a:xfrm>
              <a:off x="4966175" y="5183800"/>
              <a:ext cx="1300" cy="1300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36" y="1"/>
                  </a:moveTo>
                  <a:cubicBezTo>
                    <a:pt x="1" y="20"/>
                    <a:pt x="36" y="36"/>
                    <a:pt x="36" y="51"/>
                  </a:cubicBezTo>
                  <a:cubicBezTo>
                    <a:pt x="51" y="51"/>
                    <a:pt x="51" y="51"/>
                    <a:pt x="51" y="36"/>
                  </a:cubicBezTo>
                  <a:cubicBezTo>
                    <a:pt x="51" y="36"/>
                    <a:pt x="51" y="20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23"/>
            <p:cNvSpPr/>
            <p:nvPr/>
          </p:nvSpPr>
          <p:spPr>
            <a:xfrm>
              <a:off x="4888100" y="5327025"/>
              <a:ext cx="1675" cy="1675"/>
            </a:xfrm>
            <a:custGeom>
              <a:avLst/>
              <a:gdLst/>
              <a:ahLst/>
              <a:cxnLst/>
              <a:rect l="l" t="t" r="r" b="b"/>
              <a:pathLst>
                <a:path w="67" h="67" extrusionOk="0">
                  <a:moveTo>
                    <a:pt x="16" y="1"/>
                  </a:moveTo>
                  <a:cubicBezTo>
                    <a:pt x="16" y="20"/>
                    <a:pt x="16" y="36"/>
                    <a:pt x="1" y="51"/>
                  </a:cubicBezTo>
                  <a:cubicBezTo>
                    <a:pt x="16" y="67"/>
                    <a:pt x="36" y="67"/>
                    <a:pt x="36" y="67"/>
                  </a:cubicBezTo>
                  <a:cubicBezTo>
                    <a:pt x="51" y="67"/>
                    <a:pt x="67" y="51"/>
                    <a:pt x="67" y="36"/>
                  </a:cubicBezTo>
                  <a:cubicBezTo>
                    <a:pt x="51" y="20"/>
                    <a:pt x="36" y="20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23"/>
            <p:cNvSpPr/>
            <p:nvPr/>
          </p:nvSpPr>
          <p:spPr>
            <a:xfrm>
              <a:off x="4882475" y="5322175"/>
              <a:ext cx="1200" cy="3725"/>
            </a:xfrm>
            <a:custGeom>
              <a:avLst/>
              <a:gdLst/>
              <a:ahLst/>
              <a:cxnLst/>
              <a:rect l="l" t="t" r="r" b="b"/>
              <a:pathLst>
                <a:path w="48" h="149" extrusionOk="0">
                  <a:moveTo>
                    <a:pt x="32" y="1"/>
                  </a:moveTo>
                  <a:lnTo>
                    <a:pt x="32" y="1"/>
                  </a:lnTo>
                  <a:cubicBezTo>
                    <a:pt x="32" y="36"/>
                    <a:pt x="1" y="82"/>
                    <a:pt x="47" y="148"/>
                  </a:cubicBezTo>
                  <a:cubicBezTo>
                    <a:pt x="32" y="82"/>
                    <a:pt x="32" y="36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23"/>
            <p:cNvSpPr/>
            <p:nvPr/>
          </p:nvSpPr>
          <p:spPr>
            <a:xfrm>
              <a:off x="4870350" y="5313350"/>
              <a:ext cx="800" cy="400"/>
            </a:xfrm>
            <a:custGeom>
              <a:avLst/>
              <a:gdLst/>
              <a:ahLst/>
              <a:cxnLst/>
              <a:rect l="l" t="t" r="r" b="b"/>
              <a:pathLst>
                <a:path w="32" h="16" extrusionOk="0">
                  <a:moveTo>
                    <a:pt x="16" y="0"/>
                  </a:moveTo>
                  <a:cubicBezTo>
                    <a:pt x="0" y="0"/>
                    <a:pt x="0" y="0"/>
                    <a:pt x="0" y="16"/>
                  </a:cubicBezTo>
                  <a:cubicBezTo>
                    <a:pt x="16" y="16"/>
                    <a:pt x="16" y="0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23"/>
            <p:cNvSpPr/>
            <p:nvPr/>
          </p:nvSpPr>
          <p:spPr>
            <a:xfrm>
              <a:off x="5264000" y="5373650"/>
              <a:ext cx="400" cy="800"/>
            </a:xfrm>
            <a:custGeom>
              <a:avLst/>
              <a:gdLst/>
              <a:ahLst/>
              <a:cxnLst/>
              <a:rect l="l" t="t" r="r" b="b"/>
              <a:pathLst>
                <a:path w="16" h="32" extrusionOk="0">
                  <a:moveTo>
                    <a:pt x="16" y="0"/>
                  </a:moveTo>
                  <a:cubicBezTo>
                    <a:pt x="0" y="16"/>
                    <a:pt x="0" y="31"/>
                    <a:pt x="16" y="31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23"/>
            <p:cNvSpPr/>
            <p:nvPr/>
          </p:nvSpPr>
          <p:spPr>
            <a:xfrm>
              <a:off x="4972675" y="5168475"/>
              <a:ext cx="1675" cy="800"/>
            </a:xfrm>
            <a:custGeom>
              <a:avLst/>
              <a:gdLst/>
              <a:ahLst/>
              <a:cxnLst/>
              <a:rect l="l" t="t" r="r" b="b"/>
              <a:pathLst>
                <a:path w="67" h="32" extrusionOk="0">
                  <a:moveTo>
                    <a:pt x="51" y="0"/>
                  </a:moveTo>
                  <a:cubicBezTo>
                    <a:pt x="32" y="0"/>
                    <a:pt x="17" y="16"/>
                    <a:pt x="1" y="31"/>
                  </a:cubicBezTo>
                  <a:lnTo>
                    <a:pt x="32" y="31"/>
                  </a:lnTo>
                  <a:cubicBezTo>
                    <a:pt x="51" y="31"/>
                    <a:pt x="51" y="31"/>
                    <a:pt x="67" y="16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23"/>
            <p:cNvSpPr/>
            <p:nvPr/>
          </p:nvSpPr>
          <p:spPr>
            <a:xfrm>
              <a:off x="4916850" y="5162450"/>
              <a:ext cx="1675" cy="1975"/>
            </a:xfrm>
            <a:custGeom>
              <a:avLst/>
              <a:gdLst/>
              <a:ahLst/>
              <a:cxnLst/>
              <a:rect l="l" t="t" r="r" b="b"/>
              <a:pathLst>
                <a:path w="67" h="79" extrusionOk="0">
                  <a:moveTo>
                    <a:pt x="51" y="0"/>
                  </a:moveTo>
                  <a:cubicBezTo>
                    <a:pt x="51" y="16"/>
                    <a:pt x="1" y="63"/>
                    <a:pt x="51" y="78"/>
                  </a:cubicBezTo>
                  <a:cubicBezTo>
                    <a:pt x="67" y="63"/>
                    <a:pt x="51" y="31"/>
                    <a:pt x="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23"/>
            <p:cNvSpPr/>
            <p:nvPr/>
          </p:nvSpPr>
          <p:spPr>
            <a:xfrm>
              <a:off x="5263600" y="5261975"/>
              <a:ext cx="425" cy="800"/>
            </a:xfrm>
            <a:custGeom>
              <a:avLst/>
              <a:gdLst/>
              <a:ahLst/>
              <a:cxnLst/>
              <a:rect l="l" t="t" r="r" b="b"/>
              <a:pathLst>
                <a:path w="17" h="32" extrusionOk="0">
                  <a:moveTo>
                    <a:pt x="16" y="1"/>
                  </a:moveTo>
                  <a:cubicBezTo>
                    <a:pt x="1" y="1"/>
                    <a:pt x="1" y="16"/>
                    <a:pt x="1" y="32"/>
                  </a:cubicBezTo>
                  <a:cubicBezTo>
                    <a:pt x="1" y="16"/>
                    <a:pt x="16" y="1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23"/>
            <p:cNvSpPr/>
            <p:nvPr/>
          </p:nvSpPr>
          <p:spPr>
            <a:xfrm>
              <a:off x="5149500" y="4334175"/>
              <a:ext cx="7700" cy="5750"/>
            </a:xfrm>
            <a:custGeom>
              <a:avLst/>
              <a:gdLst/>
              <a:ahLst/>
              <a:cxnLst/>
              <a:rect l="l" t="t" r="r" b="b"/>
              <a:pathLst>
                <a:path w="308" h="230" extrusionOk="0">
                  <a:moveTo>
                    <a:pt x="261" y="0"/>
                  </a:moveTo>
                  <a:cubicBezTo>
                    <a:pt x="145" y="0"/>
                    <a:pt x="1" y="132"/>
                    <a:pt x="32" y="229"/>
                  </a:cubicBezTo>
                  <a:cubicBezTo>
                    <a:pt x="164" y="194"/>
                    <a:pt x="145" y="20"/>
                    <a:pt x="277" y="20"/>
                  </a:cubicBezTo>
                  <a:lnTo>
                    <a:pt x="308" y="20"/>
                  </a:lnTo>
                  <a:cubicBezTo>
                    <a:pt x="292" y="20"/>
                    <a:pt x="277" y="0"/>
                    <a:pt x="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23"/>
            <p:cNvSpPr/>
            <p:nvPr/>
          </p:nvSpPr>
          <p:spPr>
            <a:xfrm>
              <a:off x="5154750" y="4347575"/>
              <a:ext cx="1300" cy="800"/>
            </a:xfrm>
            <a:custGeom>
              <a:avLst/>
              <a:gdLst/>
              <a:ahLst/>
              <a:cxnLst/>
              <a:rect l="l" t="t" r="r" b="b"/>
              <a:pathLst>
                <a:path w="52" h="32" extrusionOk="0">
                  <a:moveTo>
                    <a:pt x="16" y="0"/>
                  </a:moveTo>
                  <a:cubicBezTo>
                    <a:pt x="1" y="0"/>
                    <a:pt x="1" y="16"/>
                    <a:pt x="16" y="31"/>
                  </a:cubicBezTo>
                  <a:cubicBezTo>
                    <a:pt x="32" y="31"/>
                    <a:pt x="32" y="16"/>
                    <a:pt x="51" y="16"/>
                  </a:cubicBezTo>
                  <a:cubicBezTo>
                    <a:pt x="32" y="0"/>
                    <a:pt x="16" y="0"/>
                    <a:pt x="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23"/>
            <p:cNvSpPr/>
            <p:nvPr/>
          </p:nvSpPr>
          <p:spPr>
            <a:xfrm>
              <a:off x="5155525" y="4344350"/>
              <a:ext cx="525" cy="425"/>
            </a:xfrm>
            <a:custGeom>
              <a:avLst/>
              <a:gdLst/>
              <a:ahLst/>
              <a:cxnLst/>
              <a:rect l="l" t="t" r="r" b="b"/>
              <a:pathLst>
                <a:path w="21" h="17" extrusionOk="0">
                  <a:moveTo>
                    <a:pt x="1" y="1"/>
                  </a:moveTo>
                  <a:lnTo>
                    <a:pt x="1" y="17"/>
                  </a:lnTo>
                  <a:lnTo>
                    <a:pt x="20" y="1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23"/>
            <p:cNvSpPr/>
            <p:nvPr/>
          </p:nvSpPr>
          <p:spPr>
            <a:xfrm>
              <a:off x="5145825" y="4347175"/>
              <a:ext cx="500" cy="800"/>
            </a:xfrm>
            <a:custGeom>
              <a:avLst/>
              <a:gdLst/>
              <a:ahLst/>
              <a:cxnLst/>
              <a:rect l="l" t="t" r="r" b="b"/>
              <a:pathLst>
                <a:path w="20" h="32" extrusionOk="0">
                  <a:moveTo>
                    <a:pt x="20" y="1"/>
                  </a:moveTo>
                  <a:cubicBezTo>
                    <a:pt x="20" y="1"/>
                    <a:pt x="0" y="16"/>
                    <a:pt x="0" y="32"/>
                  </a:cubicBezTo>
                  <a:cubicBezTo>
                    <a:pt x="20" y="16"/>
                    <a:pt x="20" y="16"/>
                    <a:pt x="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23"/>
            <p:cNvSpPr/>
            <p:nvPr/>
          </p:nvSpPr>
          <p:spPr>
            <a:xfrm>
              <a:off x="5145425" y="4347975"/>
              <a:ext cx="425" cy="775"/>
            </a:xfrm>
            <a:custGeom>
              <a:avLst/>
              <a:gdLst/>
              <a:ahLst/>
              <a:cxnLst/>
              <a:rect l="l" t="t" r="r" b="b"/>
              <a:pathLst>
                <a:path w="17" h="31" extrusionOk="0">
                  <a:moveTo>
                    <a:pt x="16" y="1"/>
                  </a:moveTo>
                  <a:cubicBezTo>
                    <a:pt x="16" y="15"/>
                    <a:pt x="16" y="16"/>
                    <a:pt x="1" y="31"/>
                  </a:cubicBezTo>
                  <a:cubicBezTo>
                    <a:pt x="16" y="31"/>
                    <a:pt x="16" y="16"/>
                    <a:pt x="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23"/>
            <p:cNvSpPr/>
            <p:nvPr/>
          </p:nvSpPr>
          <p:spPr>
            <a:xfrm>
              <a:off x="5146300" y="4399325"/>
              <a:ext cx="5275" cy="10600"/>
            </a:xfrm>
            <a:custGeom>
              <a:avLst/>
              <a:gdLst/>
              <a:ahLst/>
              <a:cxnLst/>
              <a:rect l="l" t="t" r="r" b="b"/>
              <a:pathLst>
                <a:path w="211" h="424" extrusionOk="0">
                  <a:moveTo>
                    <a:pt x="113" y="0"/>
                  </a:moveTo>
                  <a:cubicBezTo>
                    <a:pt x="1" y="0"/>
                    <a:pt x="63" y="342"/>
                    <a:pt x="129" y="424"/>
                  </a:cubicBezTo>
                  <a:cubicBezTo>
                    <a:pt x="98" y="276"/>
                    <a:pt x="210" y="164"/>
                    <a:pt x="175" y="16"/>
                  </a:cubicBezTo>
                  <a:cubicBezTo>
                    <a:pt x="144" y="16"/>
                    <a:pt x="129" y="0"/>
                    <a:pt x="1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23"/>
            <p:cNvSpPr/>
            <p:nvPr/>
          </p:nvSpPr>
          <p:spPr>
            <a:xfrm>
              <a:off x="5152325" y="4401750"/>
              <a:ext cx="2450" cy="4100"/>
            </a:xfrm>
            <a:custGeom>
              <a:avLst/>
              <a:gdLst/>
              <a:ahLst/>
              <a:cxnLst/>
              <a:rect l="l" t="t" r="r" b="b"/>
              <a:pathLst>
                <a:path w="98" h="164" extrusionOk="0">
                  <a:moveTo>
                    <a:pt x="67" y="0"/>
                  </a:moveTo>
                  <a:cubicBezTo>
                    <a:pt x="32" y="0"/>
                    <a:pt x="1" y="51"/>
                    <a:pt x="16" y="148"/>
                  </a:cubicBezTo>
                  <a:cubicBezTo>
                    <a:pt x="16" y="148"/>
                    <a:pt x="32" y="148"/>
                    <a:pt x="51" y="164"/>
                  </a:cubicBezTo>
                  <a:cubicBezTo>
                    <a:pt x="98" y="51"/>
                    <a:pt x="98" y="0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23"/>
            <p:cNvSpPr/>
            <p:nvPr/>
          </p:nvSpPr>
          <p:spPr>
            <a:xfrm>
              <a:off x="5143000" y="4399700"/>
              <a:ext cx="1300" cy="1675"/>
            </a:xfrm>
            <a:custGeom>
              <a:avLst/>
              <a:gdLst/>
              <a:ahLst/>
              <a:cxnLst/>
              <a:rect l="l" t="t" r="r" b="b"/>
              <a:pathLst>
                <a:path w="52" h="67" extrusionOk="0">
                  <a:moveTo>
                    <a:pt x="36" y="1"/>
                  </a:moveTo>
                  <a:cubicBezTo>
                    <a:pt x="1" y="20"/>
                    <a:pt x="1" y="36"/>
                    <a:pt x="36" y="67"/>
                  </a:cubicBezTo>
                  <a:cubicBezTo>
                    <a:pt x="36" y="51"/>
                    <a:pt x="51" y="51"/>
                    <a:pt x="51" y="36"/>
                  </a:cubicBezTo>
                  <a:cubicBezTo>
                    <a:pt x="51" y="20"/>
                    <a:pt x="36" y="20"/>
                    <a:pt x="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23"/>
            <p:cNvSpPr/>
            <p:nvPr/>
          </p:nvSpPr>
          <p:spPr>
            <a:xfrm>
              <a:off x="5156800" y="4394475"/>
              <a:ext cx="400" cy="400"/>
            </a:xfrm>
            <a:custGeom>
              <a:avLst/>
              <a:gdLst/>
              <a:ahLst/>
              <a:cxnLst/>
              <a:rect l="l" t="t" r="r" b="b"/>
              <a:pathLst>
                <a:path w="16" h="16" extrusionOk="0">
                  <a:moveTo>
                    <a:pt x="0" y="0"/>
                  </a:move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23"/>
            <p:cNvSpPr/>
            <p:nvPr/>
          </p:nvSpPr>
          <p:spPr>
            <a:xfrm>
              <a:off x="5120375" y="4679375"/>
              <a:ext cx="2075" cy="1575"/>
            </a:xfrm>
            <a:custGeom>
              <a:avLst/>
              <a:gdLst/>
              <a:ahLst/>
              <a:cxnLst/>
              <a:rect l="l" t="t" r="r" b="b"/>
              <a:pathLst>
                <a:path w="83" h="63" extrusionOk="0">
                  <a:moveTo>
                    <a:pt x="32" y="0"/>
                  </a:moveTo>
                  <a:lnTo>
                    <a:pt x="32" y="0"/>
                  </a:lnTo>
                  <a:cubicBezTo>
                    <a:pt x="1" y="47"/>
                    <a:pt x="16" y="62"/>
                    <a:pt x="47" y="62"/>
                  </a:cubicBezTo>
                  <a:cubicBezTo>
                    <a:pt x="82" y="31"/>
                    <a:pt x="67" y="16"/>
                    <a:pt x="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23"/>
            <p:cNvSpPr/>
            <p:nvPr/>
          </p:nvSpPr>
          <p:spPr>
            <a:xfrm>
              <a:off x="5129700" y="4678100"/>
              <a:ext cx="1200" cy="800"/>
            </a:xfrm>
            <a:custGeom>
              <a:avLst/>
              <a:gdLst/>
              <a:ahLst/>
              <a:cxnLst/>
              <a:rect l="l" t="t" r="r" b="b"/>
              <a:pathLst>
                <a:path w="48" h="32" extrusionOk="0">
                  <a:moveTo>
                    <a:pt x="32" y="1"/>
                  </a:moveTo>
                  <a:cubicBezTo>
                    <a:pt x="16" y="1"/>
                    <a:pt x="16" y="16"/>
                    <a:pt x="1" y="16"/>
                  </a:cubicBezTo>
                  <a:lnTo>
                    <a:pt x="16" y="32"/>
                  </a:lnTo>
                  <a:cubicBezTo>
                    <a:pt x="32" y="32"/>
                    <a:pt x="47" y="16"/>
                    <a:pt x="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23"/>
            <p:cNvSpPr/>
            <p:nvPr/>
          </p:nvSpPr>
          <p:spPr>
            <a:xfrm>
              <a:off x="4808000" y="4351650"/>
              <a:ext cx="17900" cy="18175"/>
            </a:xfrm>
            <a:custGeom>
              <a:avLst/>
              <a:gdLst/>
              <a:ahLst/>
              <a:cxnLst/>
              <a:rect l="l" t="t" r="r" b="b"/>
              <a:pathLst>
                <a:path w="716" h="727" extrusionOk="0">
                  <a:moveTo>
                    <a:pt x="1" y="0"/>
                  </a:moveTo>
                  <a:lnTo>
                    <a:pt x="1" y="727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23"/>
            <p:cNvSpPr/>
            <p:nvPr/>
          </p:nvSpPr>
          <p:spPr>
            <a:xfrm>
              <a:off x="5000175" y="4351650"/>
              <a:ext cx="18275" cy="18175"/>
            </a:xfrm>
            <a:custGeom>
              <a:avLst/>
              <a:gdLst/>
              <a:ahLst/>
              <a:cxnLst/>
              <a:rect l="l" t="t" r="r" b="b"/>
              <a:pathLst>
                <a:path w="731" h="727" extrusionOk="0">
                  <a:moveTo>
                    <a:pt x="0" y="0"/>
                  </a:moveTo>
                  <a:lnTo>
                    <a:pt x="730" y="727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23"/>
            <p:cNvSpPr/>
            <p:nvPr/>
          </p:nvSpPr>
          <p:spPr>
            <a:xfrm>
              <a:off x="4808000" y="4544200"/>
              <a:ext cx="17900" cy="17800"/>
            </a:xfrm>
            <a:custGeom>
              <a:avLst/>
              <a:gdLst/>
              <a:ahLst/>
              <a:cxnLst/>
              <a:rect l="l" t="t" r="r" b="b"/>
              <a:pathLst>
                <a:path w="716" h="712" extrusionOk="0">
                  <a:moveTo>
                    <a:pt x="1" y="0"/>
                  </a:moveTo>
                  <a:lnTo>
                    <a:pt x="1" y="711"/>
                  </a:lnTo>
                  <a:lnTo>
                    <a:pt x="715" y="7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23"/>
            <p:cNvSpPr/>
            <p:nvPr/>
          </p:nvSpPr>
          <p:spPr>
            <a:xfrm>
              <a:off x="5000175" y="4544200"/>
              <a:ext cx="18275" cy="17800"/>
            </a:xfrm>
            <a:custGeom>
              <a:avLst/>
              <a:gdLst/>
              <a:ahLst/>
              <a:cxnLst/>
              <a:rect l="l" t="t" r="r" b="b"/>
              <a:pathLst>
                <a:path w="731" h="712" extrusionOk="0">
                  <a:moveTo>
                    <a:pt x="730" y="0"/>
                  </a:moveTo>
                  <a:lnTo>
                    <a:pt x="0" y="711"/>
                  </a:lnTo>
                  <a:lnTo>
                    <a:pt x="730" y="711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23"/>
            <p:cNvSpPr/>
            <p:nvPr/>
          </p:nvSpPr>
          <p:spPr>
            <a:xfrm>
              <a:off x="4805975" y="4350000"/>
              <a:ext cx="214125" cy="214025"/>
            </a:xfrm>
            <a:custGeom>
              <a:avLst/>
              <a:gdLst/>
              <a:ahLst/>
              <a:cxnLst/>
              <a:rect l="l" t="t" r="r" b="b"/>
              <a:pathLst>
                <a:path w="8565" h="8561" extrusionOk="0">
                  <a:moveTo>
                    <a:pt x="0" y="0"/>
                  </a:moveTo>
                  <a:lnTo>
                    <a:pt x="0" y="7702"/>
                  </a:lnTo>
                  <a:lnTo>
                    <a:pt x="0" y="8561"/>
                  </a:lnTo>
                  <a:lnTo>
                    <a:pt x="4937" y="8561"/>
                  </a:lnTo>
                  <a:cubicBezTo>
                    <a:pt x="4937" y="8545"/>
                    <a:pt x="4921" y="8530"/>
                    <a:pt x="4921" y="8495"/>
                  </a:cubicBezTo>
                  <a:lnTo>
                    <a:pt x="4937" y="8479"/>
                  </a:lnTo>
                  <a:lnTo>
                    <a:pt x="82" y="8479"/>
                  </a:lnTo>
                  <a:lnTo>
                    <a:pt x="82" y="7768"/>
                  </a:lnTo>
                  <a:lnTo>
                    <a:pt x="82" y="793"/>
                  </a:lnTo>
                  <a:lnTo>
                    <a:pt x="82" y="66"/>
                  </a:lnTo>
                  <a:lnTo>
                    <a:pt x="8498" y="66"/>
                  </a:lnTo>
                  <a:lnTo>
                    <a:pt x="8498" y="793"/>
                  </a:lnTo>
                  <a:lnTo>
                    <a:pt x="8498" y="7768"/>
                  </a:lnTo>
                  <a:lnTo>
                    <a:pt x="8498" y="8479"/>
                  </a:lnTo>
                  <a:lnTo>
                    <a:pt x="5457" y="8479"/>
                  </a:lnTo>
                  <a:cubicBezTo>
                    <a:pt x="5473" y="8514"/>
                    <a:pt x="5473" y="8530"/>
                    <a:pt x="5473" y="8561"/>
                  </a:cubicBezTo>
                  <a:lnTo>
                    <a:pt x="8564" y="8561"/>
                  </a:lnTo>
                  <a:lnTo>
                    <a:pt x="8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23"/>
            <p:cNvSpPr/>
            <p:nvPr/>
          </p:nvSpPr>
          <p:spPr>
            <a:xfrm>
              <a:off x="4929000" y="4561975"/>
              <a:ext cx="13800" cy="2050"/>
            </a:xfrm>
            <a:custGeom>
              <a:avLst/>
              <a:gdLst/>
              <a:ahLst/>
              <a:cxnLst/>
              <a:rect l="l" t="t" r="r" b="b"/>
              <a:pathLst>
                <a:path w="552" h="82" extrusionOk="0">
                  <a:moveTo>
                    <a:pt x="16" y="0"/>
                  </a:moveTo>
                  <a:lnTo>
                    <a:pt x="0" y="16"/>
                  </a:lnTo>
                  <a:cubicBezTo>
                    <a:pt x="0" y="51"/>
                    <a:pt x="16" y="66"/>
                    <a:pt x="16" y="82"/>
                  </a:cubicBezTo>
                  <a:lnTo>
                    <a:pt x="552" y="82"/>
                  </a:lnTo>
                  <a:cubicBezTo>
                    <a:pt x="552" y="51"/>
                    <a:pt x="552" y="35"/>
                    <a:pt x="5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23"/>
            <p:cNvSpPr/>
            <p:nvPr/>
          </p:nvSpPr>
          <p:spPr>
            <a:xfrm>
              <a:off x="4494075" y="4955625"/>
              <a:ext cx="17800" cy="18275"/>
            </a:xfrm>
            <a:custGeom>
              <a:avLst/>
              <a:gdLst/>
              <a:ahLst/>
              <a:cxnLst/>
              <a:rect l="l" t="t" r="r" b="b"/>
              <a:pathLst>
                <a:path w="712" h="731" extrusionOk="0">
                  <a:moveTo>
                    <a:pt x="0" y="0"/>
                  </a:moveTo>
                  <a:lnTo>
                    <a:pt x="0" y="730"/>
                  </a:lnTo>
                  <a:lnTo>
                    <a:pt x="7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23"/>
            <p:cNvSpPr/>
            <p:nvPr/>
          </p:nvSpPr>
          <p:spPr>
            <a:xfrm>
              <a:off x="4686225" y="4955625"/>
              <a:ext cx="18300" cy="18275"/>
            </a:xfrm>
            <a:custGeom>
              <a:avLst/>
              <a:gdLst/>
              <a:ahLst/>
              <a:cxnLst/>
              <a:rect l="l" t="t" r="r" b="b"/>
              <a:pathLst>
                <a:path w="732" h="731" extrusionOk="0">
                  <a:moveTo>
                    <a:pt x="1" y="0"/>
                  </a:moveTo>
                  <a:lnTo>
                    <a:pt x="731" y="73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23"/>
            <p:cNvSpPr/>
            <p:nvPr/>
          </p:nvSpPr>
          <p:spPr>
            <a:xfrm>
              <a:off x="4494075" y="5147875"/>
              <a:ext cx="17800" cy="18200"/>
            </a:xfrm>
            <a:custGeom>
              <a:avLst/>
              <a:gdLst/>
              <a:ahLst/>
              <a:cxnLst/>
              <a:rect l="l" t="t" r="r" b="b"/>
              <a:pathLst>
                <a:path w="712" h="728" extrusionOk="0">
                  <a:moveTo>
                    <a:pt x="0" y="1"/>
                  </a:moveTo>
                  <a:lnTo>
                    <a:pt x="0" y="727"/>
                  </a:lnTo>
                  <a:lnTo>
                    <a:pt x="711" y="7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23"/>
            <p:cNvSpPr/>
            <p:nvPr/>
          </p:nvSpPr>
          <p:spPr>
            <a:xfrm>
              <a:off x="4686225" y="5147875"/>
              <a:ext cx="18300" cy="18200"/>
            </a:xfrm>
            <a:custGeom>
              <a:avLst/>
              <a:gdLst/>
              <a:ahLst/>
              <a:cxnLst/>
              <a:rect l="l" t="t" r="r" b="b"/>
              <a:pathLst>
                <a:path w="732" h="728" extrusionOk="0">
                  <a:moveTo>
                    <a:pt x="731" y="1"/>
                  </a:moveTo>
                  <a:lnTo>
                    <a:pt x="1" y="727"/>
                  </a:lnTo>
                  <a:lnTo>
                    <a:pt x="731" y="727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23"/>
            <p:cNvSpPr/>
            <p:nvPr/>
          </p:nvSpPr>
          <p:spPr>
            <a:xfrm>
              <a:off x="4492025" y="4954075"/>
              <a:ext cx="214050" cy="213650"/>
            </a:xfrm>
            <a:custGeom>
              <a:avLst/>
              <a:gdLst/>
              <a:ahLst/>
              <a:cxnLst/>
              <a:rect l="l" t="t" r="r" b="b"/>
              <a:pathLst>
                <a:path w="8562" h="8546" extrusionOk="0">
                  <a:moveTo>
                    <a:pt x="8499" y="62"/>
                  </a:moveTo>
                  <a:lnTo>
                    <a:pt x="8499" y="792"/>
                  </a:lnTo>
                  <a:lnTo>
                    <a:pt x="8499" y="7753"/>
                  </a:lnTo>
                  <a:lnTo>
                    <a:pt x="8499" y="8479"/>
                  </a:lnTo>
                  <a:lnTo>
                    <a:pt x="82" y="8479"/>
                  </a:lnTo>
                  <a:lnTo>
                    <a:pt x="82" y="7753"/>
                  </a:lnTo>
                  <a:lnTo>
                    <a:pt x="82" y="792"/>
                  </a:lnTo>
                  <a:lnTo>
                    <a:pt x="82" y="62"/>
                  </a:lnTo>
                  <a:close/>
                  <a:moveTo>
                    <a:pt x="1" y="0"/>
                  </a:moveTo>
                  <a:lnTo>
                    <a:pt x="1" y="7687"/>
                  </a:lnTo>
                  <a:lnTo>
                    <a:pt x="1" y="8545"/>
                  </a:lnTo>
                  <a:lnTo>
                    <a:pt x="8561" y="8545"/>
                  </a:lnTo>
                  <a:lnTo>
                    <a:pt x="8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23"/>
            <p:cNvSpPr/>
            <p:nvPr/>
          </p:nvSpPr>
          <p:spPr>
            <a:xfrm>
              <a:off x="5039875" y="4458850"/>
              <a:ext cx="17800" cy="17800"/>
            </a:xfrm>
            <a:custGeom>
              <a:avLst/>
              <a:gdLst/>
              <a:ahLst/>
              <a:cxnLst/>
              <a:rect l="l" t="t" r="r" b="b"/>
              <a:pathLst>
                <a:path w="712" h="712" extrusionOk="0">
                  <a:moveTo>
                    <a:pt x="1" y="0"/>
                  </a:moveTo>
                  <a:lnTo>
                    <a:pt x="1" y="711"/>
                  </a:lnTo>
                  <a:lnTo>
                    <a:pt x="712" y="7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23"/>
            <p:cNvSpPr/>
            <p:nvPr/>
          </p:nvSpPr>
          <p:spPr>
            <a:xfrm>
              <a:off x="5232050" y="4458850"/>
              <a:ext cx="18175" cy="17800"/>
            </a:xfrm>
            <a:custGeom>
              <a:avLst/>
              <a:gdLst/>
              <a:ahLst/>
              <a:cxnLst/>
              <a:rect l="l" t="t" r="r" b="b"/>
              <a:pathLst>
                <a:path w="727" h="712" extrusionOk="0">
                  <a:moveTo>
                    <a:pt x="727" y="0"/>
                  </a:moveTo>
                  <a:lnTo>
                    <a:pt x="0" y="711"/>
                  </a:lnTo>
                  <a:lnTo>
                    <a:pt x="727" y="711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23"/>
            <p:cNvSpPr/>
            <p:nvPr/>
          </p:nvSpPr>
          <p:spPr>
            <a:xfrm>
              <a:off x="5037850" y="4264650"/>
              <a:ext cx="214025" cy="214025"/>
            </a:xfrm>
            <a:custGeom>
              <a:avLst/>
              <a:gdLst/>
              <a:ahLst/>
              <a:cxnLst/>
              <a:rect l="l" t="t" r="r" b="b"/>
              <a:pathLst>
                <a:path w="8561" h="8561" extrusionOk="0">
                  <a:moveTo>
                    <a:pt x="0" y="0"/>
                  </a:moveTo>
                  <a:lnTo>
                    <a:pt x="0" y="7687"/>
                  </a:lnTo>
                  <a:lnTo>
                    <a:pt x="0" y="8561"/>
                  </a:lnTo>
                  <a:lnTo>
                    <a:pt x="3915" y="8561"/>
                  </a:lnTo>
                  <a:lnTo>
                    <a:pt x="3915" y="8479"/>
                  </a:lnTo>
                  <a:lnTo>
                    <a:pt x="82" y="8479"/>
                  </a:lnTo>
                  <a:lnTo>
                    <a:pt x="82" y="7768"/>
                  </a:lnTo>
                  <a:lnTo>
                    <a:pt x="82" y="793"/>
                  </a:lnTo>
                  <a:lnTo>
                    <a:pt x="82" y="62"/>
                  </a:lnTo>
                  <a:lnTo>
                    <a:pt x="8495" y="62"/>
                  </a:lnTo>
                  <a:lnTo>
                    <a:pt x="8495" y="793"/>
                  </a:lnTo>
                  <a:lnTo>
                    <a:pt x="8495" y="7768"/>
                  </a:lnTo>
                  <a:lnTo>
                    <a:pt x="8495" y="8479"/>
                  </a:lnTo>
                  <a:lnTo>
                    <a:pt x="4370" y="8479"/>
                  </a:lnTo>
                  <a:cubicBezTo>
                    <a:pt x="4385" y="8510"/>
                    <a:pt x="4385" y="8530"/>
                    <a:pt x="4370" y="8561"/>
                  </a:cubicBezTo>
                  <a:lnTo>
                    <a:pt x="8561" y="8561"/>
                  </a:lnTo>
                  <a:lnTo>
                    <a:pt x="856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23"/>
            <p:cNvSpPr/>
            <p:nvPr/>
          </p:nvSpPr>
          <p:spPr>
            <a:xfrm>
              <a:off x="5135725" y="4476625"/>
              <a:ext cx="11775" cy="2050"/>
            </a:xfrm>
            <a:custGeom>
              <a:avLst/>
              <a:gdLst/>
              <a:ahLst/>
              <a:cxnLst/>
              <a:rect l="l" t="t" r="r" b="b"/>
              <a:pathLst>
                <a:path w="471" h="82" extrusionOk="0">
                  <a:moveTo>
                    <a:pt x="0" y="0"/>
                  </a:moveTo>
                  <a:lnTo>
                    <a:pt x="0" y="82"/>
                  </a:lnTo>
                  <a:lnTo>
                    <a:pt x="455" y="82"/>
                  </a:lnTo>
                  <a:cubicBezTo>
                    <a:pt x="470" y="51"/>
                    <a:pt x="470" y="31"/>
                    <a:pt x="4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23"/>
            <p:cNvSpPr/>
            <p:nvPr/>
          </p:nvSpPr>
          <p:spPr>
            <a:xfrm>
              <a:off x="5264000" y="4394475"/>
              <a:ext cx="18275" cy="18275"/>
            </a:xfrm>
            <a:custGeom>
              <a:avLst/>
              <a:gdLst/>
              <a:ahLst/>
              <a:cxnLst/>
              <a:rect l="l" t="t" r="r" b="b"/>
              <a:pathLst>
                <a:path w="731" h="731" extrusionOk="0">
                  <a:moveTo>
                    <a:pt x="0" y="0"/>
                  </a:moveTo>
                  <a:lnTo>
                    <a:pt x="0" y="730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23"/>
            <p:cNvSpPr/>
            <p:nvPr/>
          </p:nvSpPr>
          <p:spPr>
            <a:xfrm>
              <a:off x="5456150" y="4394475"/>
              <a:ext cx="18300" cy="18275"/>
            </a:xfrm>
            <a:custGeom>
              <a:avLst/>
              <a:gdLst/>
              <a:ahLst/>
              <a:cxnLst/>
              <a:rect l="l" t="t" r="r" b="b"/>
              <a:pathLst>
                <a:path w="732" h="731" extrusionOk="0">
                  <a:moveTo>
                    <a:pt x="1" y="0"/>
                  </a:moveTo>
                  <a:lnTo>
                    <a:pt x="731" y="730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23"/>
            <p:cNvSpPr/>
            <p:nvPr/>
          </p:nvSpPr>
          <p:spPr>
            <a:xfrm>
              <a:off x="5264000" y="4587125"/>
              <a:ext cx="18275" cy="17775"/>
            </a:xfrm>
            <a:custGeom>
              <a:avLst/>
              <a:gdLst/>
              <a:ahLst/>
              <a:cxnLst/>
              <a:rect l="l" t="t" r="r" b="b"/>
              <a:pathLst>
                <a:path w="731" h="711" extrusionOk="0">
                  <a:moveTo>
                    <a:pt x="0" y="0"/>
                  </a:moveTo>
                  <a:lnTo>
                    <a:pt x="0" y="711"/>
                  </a:lnTo>
                  <a:lnTo>
                    <a:pt x="730" y="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23"/>
            <p:cNvSpPr/>
            <p:nvPr/>
          </p:nvSpPr>
          <p:spPr>
            <a:xfrm>
              <a:off x="5456150" y="4587125"/>
              <a:ext cx="18300" cy="17775"/>
            </a:xfrm>
            <a:custGeom>
              <a:avLst/>
              <a:gdLst/>
              <a:ahLst/>
              <a:cxnLst/>
              <a:rect l="l" t="t" r="r" b="b"/>
              <a:pathLst>
                <a:path w="732" h="711" extrusionOk="0">
                  <a:moveTo>
                    <a:pt x="731" y="0"/>
                  </a:moveTo>
                  <a:lnTo>
                    <a:pt x="1" y="711"/>
                  </a:lnTo>
                  <a:lnTo>
                    <a:pt x="731" y="711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23"/>
            <p:cNvSpPr/>
            <p:nvPr/>
          </p:nvSpPr>
          <p:spPr>
            <a:xfrm>
              <a:off x="5262350" y="4392925"/>
              <a:ext cx="213650" cy="214025"/>
            </a:xfrm>
            <a:custGeom>
              <a:avLst/>
              <a:gdLst/>
              <a:ahLst/>
              <a:cxnLst/>
              <a:rect l="l" t="t" r="r" b="b"/>
              <a:pathLst>
                <a:path w="8546" h="8561" extrusionOk="0">
                  <a:moveTo>
                    <a:pt x="2851" y="8495"/>
                  </a:moveTo>
                  <a:cubicBezTo>
                    <a:pt x="2836" y="8495"/>
                    <a:pt x="2816" y="8510"/>
                    <a:pt x="2816" y="8510"/>
                  </a:cubicBezTo>
                  <a:cubicBezTo>
                    <a:pt x="2816" y="8510"/>
                    <a:pt x="2816" y="8526"/>
                    <a:pt x="2836" y="8526"/>
                  </a:cubicBezTo>
                  <a:cubicBezTo>
                    <a:pt x="2836" y="8526"/>
                    <a:pt x="2851" y="8526"/>
                    <a:pt x="2867" y="8510"/>
                  </a:cubicBezTo>
                  <a:lnTo>
                    <a:pt x="2851" y="8495"/>
                  </a:lnTo>
                  <a:close/>
                  <a:moveTo>
                    <a:pt x="0" y="0"/>
                  </a:moveTo>
                  <a:lnTo>
                    <a:pt x="0" y="7702"/>
                  </a:lnTo>
                  <a:lnTo>
                    <a:pt x="0" y="8561"/>
                  </a:lnTo>
                  <a:lnTo>
                    <a:pt x="2704" y="8561"/>
                  </a:lnTo>
                  <a:cubicBezTo>
                    <a:pt x="2704" y="8526"/>
                    <a:pt x="2719" y="8510"/>
                    <a:pt x="2719" y="8479"/>
                  </a:cubicBezTo>
                  <a:lnTo>
                    <a:pt x="66" y="8479"/>
                  </a:lnTo>
                  <a:lnTo>
                    <a:pt x="66" y="7768"/>
                  </a:lnTo>
                  <a:lnTo>
                    <a:pt x="66" y="792"/>
                  </a:lnTo>
                  <a:lnTo>
                    <a:pt x="66" y="62"/>
                  </a:lnTo>
                  <a:lnTo>
                    <a:pt x="8483" y="62"/>
                  </a:lnTo>
                  <a:lnTo>
                    <a:pt x="8483" y="792"/>
                  </a:lnTo>
                  <a:lnTo>
                    <a:pt x="8483" y="7248"/>
                  </a:lnTo>
                  <a:lnTo>
                    <a:pt x="8545" y="7248"/>
                  </a:lnTo>
                  <a:lnTo>
                    <a:pt x="8545" y="0"/>
                  </a:lnTo>
                  <a:close/>
                  <a:moveTo>
                    <a:pt x="3030" y="8479"/>
                  </a:moveTo>
                  <a:cubicBezTo>
                    <a:pt x="3030" y="8510"/>
                    <a:pt x="3010" y="8526"/>
                    <a:pt x="2995" y="8561"/>
                  </a:cubicBezTo>
                  <a:lnTo>
                    <a:pt x="3076" y="8561"/>
                  </a:lnTo>
                  <a:lnTo>
                    <a:pt x="3076" y="8479"/>
                  </a:lnTo>
                  <a:close/>
                  <a:moveTo>
                    <a:pt x="4436" y="8479"/>
                  </a:moveTo>
                  <a:cubicBezTo>
                    <a:pt x="4420" y="8510"/>
                    <a:pt x="4405" y="8526"/>
                    <a:pt x="4389" y="8561"/>
                  </a:cubicBezTo>
                  <a:lnTo>
                    <a:pt x="7058" y="8561"/>
                  </a:lnTo>
                  <a:lnTo>
                    <a:pt x="7058" y="847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23"/>
            <p:cNvSpPr/>
            <p:nvPr/>
          </p:nvSpPr>
          <p:spPr>
            <a:xfrm>
              <a:off x="5329925" y="4604875"/>
              <a:ext cx="43325" cy="2075"/>
            </a:xfrm>
            <a:custGeom>
              <a:avLst/>
              <a:gdLst/>
              <a:ahLst/>
              <a:cxnLst/>
              <a:rect l="l" t="t" r="r" b="b"/>
              <a:pathLst>
                <a:path w="1733" h="83" extrusionOk="0">
                  <a:moveTo>
                    <a:pt x="148" y="17"/>
                  </a:moveTo>
                  <a:lnTo>
                    <a:pt x="164" y="32"/>
                  </a:lnTo>
                  <a:cubicBezTo>
                    <a:pt x="148" y="48"/>
                    <a:pt x="133" y="48"/>
                    <a:pt x="133" y="48"/>
                  </a:cubicBezTo>
                  <a:cubicBezTo>
                    <a:pt x="113" y="48"/>
                    <a:pt x="113" y="32"/>
                    <a:pt x="113" y="32"/>
                  </a:cubicBezTo>
                  <a:cubicBezTo>
                    <a:pt x="113" y="32"/>
                    <a:pt x="133" y="17"/>
                    <a:pt x="148" y="17"/>
                  </a:cubicBezTo>
                  <a:close/>
                  <a:moveTo>
                    <a:pt x="16" y="1"/>
                  </a:moveTo>
                  <a:cubicBezTo>
                    <a:pt x="16" y="32"/>
                    <a:pt x="1" y="48"/>
                    <a:pt x="1" y="83"/>
                  </a:cubicBezTo>
                  <a:lnTo>
                    <a:pt x="292" y="83"/>
                  </a:lnTo>
                  <a:cubicBezTo>
                    <a:pt x="307" y="48"/>
                    <a:pt x="327" y="32"/>
                    <a:pt x="327" y="1"/>
                  </a:cubicBezTo>
                  <a:close/>
                  <a:moveTo>
                    <a:pt x="373" y="1"/>
                  </a:moveTo>
                  <a:lnTo>
                    <a:pt x="373" y="83"/>
                  </a:lnTo>
                  <a:lnTo>
                    <a:pt x="1686" y="83"/>
                  </a:lnTo>
                  <a:cubicBezTo>
                    <a:pt x="1702" y="48"/>
                    <a:pt x="1717" y="32"/>
                    <a:pt x="17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23"/>
            <p:cNvSpPr/>
            <p:nvPr/>
          </p:nvSpPr>
          <p:spPr>
            <a:xfrm>
              <a:off x="5440425" y="4575750"/>
              <a:ext cx="35575" cy="31200"/>
            </a:xfrm>
            <a:custGeom>
              <a:avLst/>
              <a:gdLst/>
              <a:ahLst/>
              <a:cxnLst/>
              <a:rect l="l" t="t" r="r" b="b"/>
              <a:pathLst>
                <a:path w="1423" h="1248" extrusionOk="0">
                  <a:moveTo>
                    <a:pt x="1360" y="1"/>
                  </a:moveTo>
                  <a:lnTo>
                    <a:pt x="1360" y="455"/>
                  </a:lnTo>
                  <a:lnTo>
                    <a:pt x="1360" y="1166"/>
                  </a:lnTo>
                  <a:lnTo>
                    <a:pt x="1" y="1166"/>
                  </a:lnTo>
                  <a:lnTo>
                    <a:pt x="1" y="1248"/>
                  </a:lnTo>
                  <a:lnTo>
                    <a:pt x="1422" y="1248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23"/>
            <p:cNvSpPr/>
            <p:nvPr/>
          </p:nvSpPr>
          <p:spPr>
            <a:xfrm>
              <a:off x="5440425" y="4575750"/>
              <a:ext cx="18175" cy="18200"/>
            </a:xfrm>
            <a:custGeom>
              <a:avLst/>
              <a:gdLst/>
              <a:ahLst/>
              <a:cxnLst/>
              <a:rect l="l" t="t" r="r" b="b"/>
              <a:pathLst>
                <a:path w="727" h="728" extrusionOk="0">
                  <a:moveTo>
                    <a:pt x="1" y="1"/>
                  </a:moveTo>
                  <a:lnTo>
                    <a:pt x="1" y="727"/>
                  </a:lnTo>
                  <a:lnTo>
                    <a:pt x="72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23"/>
            <p:cNvSpPr/>
            <p:nvPr/>
          </p:nvSpPr>
          <p:spPr>
            <a:xfrm>
              <a:off x="5632975" y="4575750"/>
              <a:ext cx="17800" cy="18200"/>
            </a:xfrm>
            <a:custGeom>
              <a:avLst/>
              <a:gdLst/>
              <a:ahLst/>
              <a:cxnLst/>
              <a:rect l="l" t="t" r="r" b="b"/>
              <a:pathLst>
                <a:path w="712" h="728" extrusionOk="0">
                  <a:moveTo>
                    <a:pt x="1" y="1"/>
                  </a:moveTo>
                  <a:lnTo>
                    <a:pt x="712" y="72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23"/>
            <p:cNvSpPr/>
            <p:nvPr/>
          </p:nvSpPr>
          <p:spPr>
            <a:xfrm>
              <a:off x="5440425" y="4768300"/>
              <a:ext cx="18175" cy="17900"/>
            </a:xfrm>
            <a:custGeom>
              <a:avLst/>
              <a:gdLst/>
              <a:ahLst/>
              <a:cxnLst/>
              <a:rect l="l" t="t" r="r" b="b"/>
              <a:pathLst>
                <a:path w="727" h="716" extrusionOk="0">
                  <a:moveTo>
                    <a:pt x="1" y="1"/>
                  </a:moveTo>
                  <a:lnTo>
                    <a:pt x="1" y="716"/>
                  </a:lnTo>
                  <a:lnTo>
                    <a:pt x="727" y="7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23"/>
            <p:cNvSpPr/>
            <p:nvPr/>
          </p:nvSpPr>
          <p:spPr>
            <a:xfrm>
              <a:off x="5632975" y="4768300"/>
              <a:ext cx="17800" cy="17900"/>
            </a:xfrm>
            <a:custGeom>
              <a:avLst/>
              <a:gdLst/>
              <a:ahLst/>
              <a:cxnLst/>
              <a:rect l="l" t="t" r="r" b="b"/>
              <a:pathLst>
                <a:path w="712" h="716" extrusionOk="0">
                  <a:moveTo>
                    <a:pt x="712" y="1"/>
                  </a:moveTo>
                  <a:lnTo>
                    <a:pt x="1" y="716"/>
                  </a:lnTo>
                  <a:lnTo>
                    <a:pt x="712" y="716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23"/>
            <p:cNvSpPr/>
            <p:nvPr/>
          </p:nvSpPr>
          <p:spPr>
            <a:xfrm>
              <a:off x="5438775" y="4574100"/>
              <a:ext cx="214050" cy="213650"/>
            </a:xfrm>
            <a:custGeom>
              <a:avLst/>
              <a:gdLst/>
              <a:ahLst/>
              <a:cxnLst/>
              <a:rect l="l" t="t" r="r" b="b"/>
              <a:pathLst>
                <a:path w="8562" h="8546" extrusionOk="0">
                  <a:moveTo>
                    <a:pt x="1" y="1314"/>
                  </a:moveTo>
                  <a:lnTo>
                    <a:pt x="1" y="7687"/>
                  </a:lnTo>
                  <a:lnTo>
                    <a:pt x="1" y="8546"/>
                  </a:lnTo>
                  <a:lnTo>
                    <a:pt x="3465" y="8546"/>
                  </a:lnTo>
                  <a:cubicBezTo>
                    <a:pt x="3415" y="8530"/>
                    <a:pt x="3399" y="8499"/>
                    <a:pt x="3415" y="8484"/>
                  </a:cubicBezTo>
                  <a:lnTo>
                    <a:pt x="67" y="8484"/>
                  </a:lnTo>
                  <a:lnTo>
                    <a:pt x="67" y="7769"/>
                  </a:lnTo>
                  <a:lnTo>
                    <a:pt x="67" y="1314"/>
                  </a:lnTo>
                  <a:close/>
                  <a:moveTo>
                    <a:pt x="1488" y="1"/>
                  </a:moveTo>
                  <a:lnTo>
                    <a:pt x="1488" y="67"/>
                  </a:lnTo>
                  <a:lnTo>
                    <a:pt x="8480" y="67"/>
                  </a:lnTo>
                  <a:lnTo>
                    <a:pt x="8480" y="793"/>
                  </a:lnTo>
                  <a:lnTo>
                    <a:pt x="8480" y="7769"/>
                  </a:lnTo>
                  <a:lnTo>
                    <a:pt x="8480" y="8484"/>
                  </a:lnTo>
                  <a:lnTo>
                    <a:pt x="3496" y="8484"/>
                  </a:lnTo>
                  <a:cubicBezTo>
                    <a:pt x="3512" y="8499"/>
                    <a:pt x="3527" y="8499"/>
                    <a:pt x="3562" y="8530"/>
                  </a:cubicBezTo>
                  <a:lnTo>
                    <a:pt x="3562" y="8546"/>
                  </a:lnTo>
                  <a:lnTo>
                    <a:pt x="8561" y="8546"/>
                  </a:lnTo>
                  <a:lnTo>
                    <a:pt x="85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23"/>
            <p:cNvSpPr/>
            <p:nvPr/>
          </p:nvSpPr>
          <p:spPr>
            <a:xfrm>
              <a:off x="5523750" y="4786175"/>
              <a:ext cx="4100" cy="1575"/>
            </a:xfrm>
            <a:custGeom>
              <a:avLst/>
              <a:gdLst/>
              <a:ahLst/>
              <a:cxnLst/>
              <a:rect l="l" t="t" r="r" b="b"/>
              <a:pathLst>
                <a:path w="164" h="63" extrusionOk="0">
                  <a:moveTo>
                    <a:pt x="16" y="1"/>
                  </a:moveTo>
                  <a:cubicBezTo>
                    <a:pt x="0" y="16"/>
                    <a:pt x="16" y="47"/>
                    <a:pt x="66" y="63"/>
                  </a:cubicBezTo>
                  <a:lnTo>
                    <a:pt x="163" y="63"/>
                  </a:lnTo>
                  <a:lnTo>
                    <a:pt x="163" y="47"/>
                  </a:lnTo>
                  <a:cubicBezTo>
                    <a:pt x="128" y="16"/>
                    <a:pt x="113" y="16"/>
                    <a:pt x="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23"/>
            <p:cNvSpPr/>
            <p:nvPr/>
          </p:nvSpPr>
          <p:spPr>
            <a:xfrm>
              <a:off x="5438775" y="4574100"/>
              <a:ext cx="35675" cy="30800"/>
            </a:xfrm>
            <a:custGeom>
              <a:avLst/>
              <a:gdLst/>
              <a:ahLst/>
              <a:cxnLst/>
              <a:rect l="l" t="t" r="r" b="b"/>
              <a:pathLst>
                <a:path w="1427" h="1232" extrusionOk="0">
                  <a:moveTo>
                    <a:pt x="1" y="1"/>
                  </a:moveTo>
                  <a:lnTo>
                    <a:pt x="1" y="1232"/>
                  </a:lnTo>
                  <a:lnTo>
                    <a:pt x="67" y="1232"/>
                  </a:lnTo>
                  <a:lnTo>
                    <a:pt x="67" y="793"/>
                  </a:lnTo>
                  <a:lnTo>
                    <a:pt x="67" y="67"/>
                  </a:lnTo>
                  <a:lnTo>
                    <a:pt x="1426" y="67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23"/>
            <p:cNvSpPr/>
            <p:nvPr/>
          </p:nvSpPr>
          <p:spPr>
            <a:xfrm>
              <a:off x="5438775" y="4574100"/>
              <a:ext cx="37225" cy="32850"/>
            </a:xfrm>
            <a:custGeom>
              <a:avLst/>
              <a:gdLst/>
              <a:ahLst/>
              <a:cxnLst/>
              <a:rect l="l" t="t" r="r" b="b"/>
              <a:pathLst>
                <a:path w="1489" h="1314" extrusionOk="0">
                  <a:moveTo>
                    <a:pt x="1426" y="1"/>
                  </a:moveTo>
                  <a:lnTo>
                    <a:pt x="1426" y="67"/>
                  </a:lnTo>
                  <a:lnTo>
                    <a:pt x="1488" y="67"/>
                  </a:lnTo>
                  <a:lnTo>
                    <a:pt x="1488" y="1"/>
                  </a:lnTo>
                  <a:close/>
                  <a:moveTo>
                    <a:pt x="1" y="1232"/>
                  </a:moveTo>
                  <a:lnTo>
                    <a:pt x="1" y="1314"/>
                  </a:lnTo>
                  <a:lnTo>
                    <a:pt x="67" y="1314"/>
                  </a:lnTo>
                  <a:lnTo>
                    <a:pt x="67" y="12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7" name="Google Shape;268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8" name="Google Shape;2688;p24"/>
          <p:cNvSpPr/>
          <p:nvPr/>
        </p:nvSpPr>
        <p:spPr>
          <a:xfrm rot="-5400000">
            <a:off x="8306684" y="777667"/>
            <a:ext cx="1648503" cy="791065"/>
          </a:xfrm>
          <a:custGeom>
            <a:avLst/>
            <a:gdLst/>
            <a:ahLst/>
            <a:cxnLst/>
            <a:rect l="l" t="t" r="r" b="b"/>
            <a:pathLst>
              <a:path w="285455" h="136981" extrusionOk="0">
                <a:moveTo>
                  <a:pt x="245678" y="219"/>
                </a:moveTo>
                <a:cubicBezTo>
                  <a:pt x="249235" y="3481"/>
                  <a:pt x="252953" y="6505"/>
                  <a:pt x="256914" y="9285"/>
                </a:cubicBezTo>
                <a:cubicBezTo>
                  <a:pt x="257312" y="9580"/>
                  <a:pt x="257768" y="9850"/>
                  <a:pt x="258224" y="10088"/>
                </a:cubicBezTo>
                <a:cubicBezTo>
                  <a:pt x="256112" y="12309"/>
                  <a:pt x="253967" y="14556"/>
                  <a:pt x="251829" y="16778"/>
                </a:cubicBezTo>
                <a:cubicBezTo>
                  <a:pt x="249261" y="19481"/>
                  <a:pt x="246770" y="22210"/>
                  <a:pt x="244285" y="24990"/>
                </a:cubicBezTo>
                <a:cubicBezTo>
                  <a:pt x="241877" y="22981"/>
                  <a:pt x="239443" y="21003"/>
                  <a:pt x="237036" y="19025"/>
                </a:cubicBezTo>
                <a:cubicBezTo>
                  <a:pt x="240593" y="13138"/>
                  <a:pt x="243347" y="6800"/>
                  <a:pt x="245678" y="322"/>
                </a:cubicBezTo>
                <a:cubicBezTo>
                  <a:pt x="245704" y="296"/>
                  <a:pt x="245678" y="245"/>
                  <a:pt x="245678" y="219"/>
                </a:cubicBezTo>
                <a:close/>
                <a:moveTo>
                  <a:pt x="192437" y="5002"/>
                </a:moveTo>
                <a:cubicBezTo>
                  <a:pt x="192835" y="12014"/>
                  <a:pt x="193105" y="19025"/>
                  <a:pt x="193240" y="26030"/>
                </a:cubicBezTo>
                <a:cubicBezTo>
                  <a:pt x="189817" y="22878"/>
                  <a:pt x="186389" y="19719"/>
                  <a:pt x="182883" y="16669"/>
                </a:cubicBezTo>
                <a:cubicBezTo>
                  <a:pt x="184918" y="14852"/>
                  <a:pt x="186633" y="12656"/>
                  <a:pt x="188289" y="10492"/>
                </a:cubicBezTo>
                <a:cubicBezTo>
                  <a:pt x="189657" y="8669"/>
                  <a:pt x="191044" y="6826"/>
                  <a:pt x="192437" y="5002"/>
                </a:cubicBezTo>
                <a:close/>
                <a:moveTo>
                  <a:pt x="103028" y="5754"/>
                </a:moveTo>
                <a:cubicBezTo>
                  <a:pt x="106585" y="7950"/>
                  <a:pt x="110142" y="10113"/>
                  <a:pt x="113699" y="12284"/>
                </a:cubicBezTo>
                <a:cubicBezTo>
                  <a:pt x="110842" y="15199"/>
                  <a:pt x="108646" y="18647"/>
                  <a:pt x="106476" y="22101"/>
                </a:cubicBezTo>
                <a:cubicBezTo>
                  <a:pt x="103965" y="26114"/>
                  <a:pt x="101557" y="29966"/>
                  <a:pt x="99040" y="33979"/>
                </a:cubicBezTo>
                <a:cubicBezTo>
                  <a:pt x="95644" y="31758"/>
                  <a:pt x="92273" y="29510"/>
                  <a:pt x="88851" y="27347"/>
                </a:cubicBezTo>
                <a:cubicBezTo>
                  <a:pt x="93024" y="20952"/>
                  <a:pt x="98719" y="12361"/>
                  <a:pt x="103028" y="5754"/>
                </a:cubicBezTo>
                <a:close/>
                <a:moveTo>
                  <a:pt x="52092" y="6582"/>
                </a:moveTo>
                <a:cubicBezTo>
                  <a:pt x="54686" y="8213"/>
                  <a:pt x="57254" y="9850"/>
                  <a:pt x="59822" y="11507"/>
                </a:cubicBezTo>
                <a:cubicBezTo>
                  <a:pt x="61453" y="12579"/>
                  <a:pt x="63110" y="13619"/>
                  <a:pt x="64773" y="14666"/>
                </a:cubicBezTo>
                <a:cubicBezTo>
                  <a:pt x="62814" y="18595"/>
                  <a:pt x="60599" y="22396"/>
                  <a:pt x="58108" y="26005"/>
                </a:cubicBezTo>
                <a:cubicBezTo>
                  <a:pt x="55752" y="29433"/>
                  <a:pt x="52997" y="32721"/>
                  <a:pt x="51873" y="36817"/>
                </a:cubicBezTo>
                <a:cubicBezTo>
                  <a:pt x="51848" y="36869"/>
                  <a:pt x="51796" y="36920"/>
                  <a:pt x="51771" y="36978"/>
                </a:cubicBezTo>
                <a:cubicBezTo>
                  <a:pt x="48824" y="35373"/>
                  <a:pt x="45831" y="33896"/>
                  <a:pt x="42782" y="32721"/>
                </a:cubicBezTo>
                <a:cubicBezTo>
                  <a:pt x="40611" y="31892"/>
                  <a:pt x="39058" y="30820"/>
                  <a:pt x="37003" y="29780"/>
                </a:cubicBezTo>
                <a:cubicBezTo>
                  <a:pt x="41600" y="21484"/>
                  <a:pt x="46018" y="13754"/>
                  <a:pt x="52092" y="6582"/>
                </a:cubicBezTo>
                <a:close/>
                <a:moveTo>
                  <a:pt x="223764" y="9690"/>
                </a:moveTo>
                <a:cubicBezTo>
                  <a:pt x="227828" y="13060"/>
                  <a:pt x="231950" y="16399"/>
                  <a:pt x="236073" y="19744"/>
                </a:cubicBezTo>
                <a:cubicBezTo>
                  <a:pt x="232381" y="25607"/>
                  <a:pt x="227912" y="30878"/>
                  <a:pt x="222294" y="35051"/>
                </a:cubicBezTo>
                <a:cubicBezTo>
                  <a:pt x="219057" y="37427"/>
                  <a:pt x="215603" y="39411"/>
                  <a:pt x="212181" y="41472"/>
                </a:cubicBezTo>
                <a:cubicBezTo>
                  <a:pt x="211648" y="41068"/>
                  <a:pt x="211109" y="40638"/>
                  <a:pt x="210576" y="40214"/>
                </a:cubicBezTo>
                <a:cubicBezTo>
                  <a:pt x="208245" y="38365"/>
                  <a:pt x="205972" y="36438"/>
                  <a:pt x="203725" y="34461"/>
                </a:cubicBezTo>
                <a:cubicBezTo>
                  <a:pt x="205465" y="32188"/>
                  <a:pt x="207205" y="29915"/>
                  <a:pt x="208919" y="27610"/>
                </a:cubicBezTo>
                <a:cubicBezTo>
                  <a:pt x="213542" y="21407"/>
                  <a:pt x="218518" y="15410"/>
                  <a:pt x="223764" y="9690"/>
                </a:cubicBezTo>
                <a:close/>
                <a:moveTo>
                  <a:pt x="193695" y="27693"/>
                </a:moveTo>
                <a:cubicBezTo>
                  <a:pt x="195943" y="29780"/>
                  <a:pt x="198216" y="31841"/>
                  <a:pt x="200514" y="33870"/>
                </a:cubicBezTo>
                <a:cubicBezTo>
                  <a:pt x="198241" y="36843"/>
                  <a:pt x="195968" y="39809"/>
                  <a:pt x="193670" y="42782"/>
                </a:cubicBezTo>
                <a:cubicBezTo>
                  <a:pt x="193747" y="37748"/>
                  <a:pt x="193772" y="32721"/>
                  <a:pt x="193695" y="27693"/>
                </a:cubicBezTo>
                <a:close/>
                <a:moveTo>
                  <a:pt x="131009" y="4039"/>
                </a:moveTo>
                <a:cubicBezTo>
                  <a:pt x="132428" y="4842"/>
                  <a:pt x="133822" y="5645"/>
                  <a:pt x="135241" y="6479"/>
                </a:cubicBezTo>
                <a:cubicBezTo>
                  <a:pt x="132082" y="11397"/>
                  <a:pt x="128923" y="16348"/>
                  <a:pt x="125552" y="21163"/>
                </a:cubicBezTo>
                <a:cubicBezTo>
                  <a:pt x="123786" y="23732"/>
                  <a:pt x="121943" y="26249"/>
                  <a:pt x="120043" y="28708"/>
                </a:cubicBezTo>
                <a:cubicBezTo>
                  <a:pt x="118328" y="30929"/>
                  <a:pt x="116511" y="33093"/>
                  <a:pt x="114823" y="35340"/>
                </a:cubicBezTo>
                <a:cubicBezTo>
                  <a:pt x="113031" y="37697"/>
                  <a:pt x="111375" y="40156"/>
                  <a:pt x="110091" y="42859"/>
                </a:cubicBezTo>
                <a:cubicBezTo>
                  <a:pt x="107362" y="40747"/>
                  <a:pt x="104582" y="38101"/>
                  <a:pt x="102039" y="36143"/>
                </a:cubicBezTo>
                <a:cubicBezTo>
                  <a:pt x="104549" y="32130"/>
                  <a:pt x="106212" y="29485"/>
                  <a:pt x="108723" y="25472"/>
                </a:cubicBezTo>
                <a:cubicBezTo>
                  <a:pt x="110893" y="22017"/>
                  <a:pt x="113115" y="18569"/>
                  <a:pt x="115946" y="15654"/>
                </a:cubicBezTo>
                <a:cubicBezTo>
                  <a:pt x="116081" y="15520"/>
                  <a:pt x="116190" y="15385"/>
                  <a:pt x="116325" y="15250"/>
                </a:cubicBezTo>
                <a:cubicBezTo>
                  <a:pt x="119831" y="11802"/>
                  <a:pt x="124216" y="9369"/>
                  <a:pt x="128146" y="6421"/>
                </a:cubicBezTo>
                <a:cubicBezTo>
                  <a:pt x="129109" y="5677"/>
                  <a:pt x="130104" y="4900"/>
                  <a:pt x="131009" y="4039"/>
                </a:cubicBezTo>
                <a:close/>
                <a:moveTo>
                  <a:pt x="65145" y="14903"/>
                </a:moveTo>
                <a:cubicBezTo>
                  <a:pt x="68567" y="17041"/>
                  <a:pt x="71996" y="19186"/>
                  <a:pt x="75444" y="21298"/>
                </a:cubicBezTo>
                <a:cubicBezTo>
                  <a:pt x="71431" y="27905"/>
                  <a:pt x="67392" y="34461"/>
                  <a:pt x="63245" y="41068"/>
                </a:cubicBezTo>
                <a:cubicBezTo>
                  <a:pt x="62789" y="41761"/>
                  <a:pt x="62365" y="42461"/>
                  <a:pt x="61935" y="43154"/>
                </a:cubicBezTo>
                <a:cubicBezTo>
                  <a:pt x="58776" y="41093"/>
                  <a:pt x="55514" y="39064"/>
                  <a:pt x="52143" y="37190"/>
                </a:cubicBezTo>
                <a:cubicBezTo>
                  <a:pt x="52169" y="37164"/>
                  <a:pt x="52194" y="37106"/>
                  <a:pt x="52220" y="37080"/>
                </a:cubicBezTo>
                <a:cubicBezTo>
                  <a:pt x="52220" y="37055"/>
                  <a:pt x="52252" y="37029"/>
                  <a:pt x="52252" y="37003"/>
                </a:cubicBezTo>
                <a:cubicBezTo>
                  <a:pt x="52278" y="37003"/>
                  <a:pt x="52278" y="36978"/>
                  <a:pt x="52304" y="36946"/>
                </a:cubicBezTo>
                <a:cubicBezTo>
                  <a:pt x="52329" y="36920"/>
                  <a:pt x="52329" y="36869"/>
                  <a:pt x="52329" y="36817"/>
                </a:cubicBezTo>
                <a:cubicBezTo>
                  <a:pt x="53453" y="32746"/>
                  <a:pt x="56265" y="29459"/>
                  <a:pt x="58615" y="26005"/>
                </a:cubicBezTo>
                <a:cubicBezTo>
                  <a:pt x="61049" y="22448"/>
                  <a:pt x="63219" y="18730"/>
                  <a:pt x="65145" y="14903"/>
                </a:cubicBezTo>
                <a:close/>
                <a:moveTo>
                  <a:pt x="264350" y="6929"/>
                </a:moveTo>
                <a:cubicBezTo>
                  <a:pt x="270366" y="12951"/>
                  <a:pt x="276761" y="18595"/>
                  <a:pt x="283426" y="23867"/>
                </a:cubicBezTo>
                <a:cubicBezTo>
                  <a:pt x="278103" y="30795"/>
                  <a:pt x="272562" y="37588"/>
                  <a:pt x="266944" y="44304"/>
                </a:cubicBezTo>
                <a:cubicBezTo>
                  <a:pt x="260471" y="37806"/>
                  <a:pt x="253569" y="31783"/>
                  <a:pt x="246506" y="25928"/>
                </a:cubicBezTo>
                <a:cubicBezTo>
                  <a:pt x="248991" y="23173"/>
                  <a:pt x="251482" y="20412"/>
                  <a:pt x="254051" y="17741"/>
                </a:cubicBezTo>
                <a:cubicBezTo>
                  <a:pt x="256189" y="15494"/>
                  <a:pt x="258301" y="13272"/>
                  <a:pt x="260446" y="11025"/>
                </a:cubicBezTo>
                <a:cubicBezTo>
                  <a:pt x="261756" y="9657"/>
                  <a:pt x="263040" y="8296"/>
                  <a:pt x="264350" y="6929"/>
                </a:cubicBezTo>
                <a:close/>
                <a:moveTo>
                  <a:pt x="236394" y="20014"/>
                </a:moveTo>
                <a:cubicBezTo>
                  <a:pt x="238801" y="21992"/>
                  <a:pt x="241235" y="23976"/>
                  <a:pt x="243643" y="25979"/>
                </a:cubicBezTo>
                <a:cubicBezTo>
                  <a:pt x="236605" y="33819"/>
                  <a:pt x="229812" y="41896"/>
                  <a:pt x="222936" y="49896"/>
                </a:cubicBezTo>
                <a:cubicBezTo>
                  <a:pt x="219481" y="47193"/>
                  <a:pt x="216008" y="44490"/>
                  <a:pt x="212528" y="41761"/>
                </a:cubicBezTo>
                <a:cubicBezTo>
                  <a:pt x="215526" y="39970"/>
                  <a:pt x="218550" y="38204"/>
                  <a:pt x="221407" y="36201"/>
                </a:cubicBezTo>
                <a:cubicBezTo>
                  <a:pt x="227026" y="32239"/>
                  <a:pt x="231681" y="27154"/>
                  <a:pt x="235456" y="21459"/>
                </a:cubicBezTo>
                <a:cubicBezTo>
                  <a:pt x="235777" y="20977"/>
                  <a:pt x="236073" y="20496"/>
                  <a:pt x="236394" y="20014"/>
                </a:cubicBezTo>
                <a:close/>
                <a:moveTo>
                  <a:pt x="76298" y="21671"/>
                </a:moveTo>
                <a:cubicBezTo>
                  <a:pt x="79990" y="23944"/>
                  <a:pt x="83656" y="26249"/>
                  <a:pt x="87322" y="28522"/>
                </a:cubicBezTo>
                <a:cubicBezTo>
                  <a:pt x="82533" y="35880"/>
                  <a:pt x="77775" y="43206"/>
                  <a:pt x="72985" y="50564"/>
                </a:cubicBezTo>
                <a:cubicBezTo>
                  <a:pt x="69614" y="48131"/>
                  <a:pt x="66243" y="45748"/>
                  <a:pt x="62789" y="43501"/>
                </a:cubicBezTo>
                <a:cubicBezTo>
                  <a:pt x="63219" y="42808"/>
                  <a:pt x="63675" y="42114"/>
                  <a:pt x="64099" y="41414"/>
                </a:cubicBezTo>
                <a:cubicBezTo>
                  <a:pt x="68246" y="34808"/>
                  <a:pt x="72317" y="28252"/>
                  <a:pt x="76298" y="21671"/>
                </a:cubicBezTo>
                <a:close/>
                <a:moveTo>
                  <a:pt x="135613" y="6691"/>
                </a:moveTo>
                <a:cubicBezTo>
                  <a:pt x="138714" y="8534"/>
                  <a:pt x="141822" y="10434"/>
                  <a:pt x="144872" y="12386"/>
                </a:cubicBezTo>
                <a:cubicBezTo>
                  <a:pt x="142008" y="16695"/>
                  <a:pt x="139279" y="21086"/>
                  <a:pt x="137218" y="25844"/>
                </a:cubicBezTo>
                <a:cubicBezTo>
                  <a:pt x="133314" y="34756"/>
                  <a:pt x="128525" y="42724"/>
                  <a:pt x="123093" y="50834"/>
                </a:cubicBezTo>
                <a:cubicBezTo>
                  <a:pt x="121218" y="49627"/>
                  <a:pt x="119214" y="48747"/>
                  <a:pt x="117340" y="47540"/>
                </a:cubicBezTo>
                <a:cubicBezTo>
                  <a:pt x="115201" y="46179"/>
                  <a:pt x="113275" y="45164"/>
                  <a:pt x="111214" y="43687"/>
                </a:cubicBezTo>
                <a:cubicBezTo>
                  <a:pt x="110970" y="43501"/>
                  <a:pt x="110707" y="43315"/>
                  <a:pt x="110437" y="43103"/>
                </a:cubicBezTo>
                <a:cubicBezTo>
                  <a:pt x="112819" y="38101"/>
                  <a:pt x="116537" y="33896"/>
                  <a:pt x="119934" y="29536"/>
                </a:cubicBezTo>
                <a:cubicBezTo>
                  <a:pt x="123651" y="24778"/>
                  <a:pt x="127106" y="19770"/>
                  <a:pt x="130425" y="14717"/>
                </a:cubicBezTo>
                <a:cubicBezTo>
                  <a:pt x="132159" y="12040"/>
                  <a:pt x="133899" y="9369"/>
                  <a:pt x="135613" y="6691"/>
                </a:cubicBezTo>
                <a:close/>
                <a:moveTo>
                  <a:pt x="87695" y="28733"/>
                </a:moveTo>
                <a:cubicBezTo>
                  <a:pt x="91149" y="30904"/>
                  <a:pt x="94546" y="33093"/>
                  <a:pt x="97942" y="35315"/>
                </a:cubicBezTo>
                <a:cubicBezTo>
                  <a:pt x="93153" y="42943"/>
                  <a:pt x="88395" y="50564"/>
                  <a:pt x="83605" y="58192"/>
                </a:cubicBezTo>
                <a:cubicBezTo>
                  <a:pt x="80183" y="55726"/>
                  <a:pt x="76780" y="53241"/>
                  <a:pt x="73357" y="50782"/>
                </a:cubicBezTo>
                <a:cubicBezTo>
                  <a:pt x="78147" y="43424"/>
                  <a:pt x="82911" y="36092"/>
                  <a:pt x="87695" y="28733"/>
                </a:cubicBezTo>
                <a:close/>
                <a:moveTo>
                  <a:pt x="147382" y="13966"/>
                </a:moveTo>
                <a:cubicBezTo>
                  <a:pt x="154259" y="18325"/>
                  <a:pt x="160924" y="23013"/>
                  <a:pt x="167370" y="27989"/>
                </a:cubicBezTo>
                <a:cubicBezTo>
                  <a:pt x="163460" y="34756"/>
                  <a:pt x="157469" y="40316"/>
                  <a:pt x="153135" y="46930"/>
                </a:cubicBezTo>
                <a:cubicBezTo>
                  <a:pt x="150676" y="50725"/>
                  <a:pt x="148564" y="54737"/>
                  <a:pt x="146445" y="58750"/>
                </a:cubicBezTo>
                <a:cubicBezTo>
                  <a:pt x="145456" y="60625"/>
                  <a:pt x="144679" y="62121"/>
                  <a:pt x="143690" y="63996"/>
                </a:cubicBezTo>
                <a:cubicBezTo>
                  <a:pt x="137674" y="60118"/>
                  <a:pt x="131709" y="56208"/>
                  <a:pt x="125661" y="52355"/>
                </a:cubicBezTo>
                <a:cubicBezTo>
                  <a:pt x="131067" y="44227"/>
                  <a:pt x="135825" y="36336"/>
                  <a:pt x="139735" y="27424"/>
                </a:cubicBezTo>
                <a:cubicBezTo>
                  <a:pt x="141790" y="22659"/>
                  <a:pt x="144519" y="18274"/>
                  <a:pt x="147382" y="13966"/>
                </a:cubicBezTo>
                <a:close/>
                <a:moveTo>
                  <a:pt x="245113" y="27315"/>
                </a:moveTo>
                <a:cubicBezTo>
                  <a:pt x="252176" y="33177"/>
                  <a:pt x="259078" y="39167"/>
                  <a:pt x="265550" y="45671"/>
                </a:cubicBezTo>
                <a:cubicBezTo>
                  <a:pt x="263014" y="48721"/>
                  <a:pt x="260446" y="51771"/>
                  <a:pt x="257877" y="54821"/>
                </a:cubicBezTo>
                <a:cubicBezTo>
                  <a:pt x="254128" y="59290"/>
                  <a:pt x="250359" y="63752"/>
                  <a:pt x="246583" y="68221"/>
                </a:cubicBezTo>
                <a:cubicBezTo>
                  <a:pt x="239148" y="62629"/>
                  <a:pt x="231738" y="56985"/>
                  <a:pt x="224406" y="51232"/>
                </a:cubicBezTo>
                <a:cubicBezTo>
                  <a:pt x="231283" y="43238"/>
                  <a:pt x="238076" y="35154"/>
                  <a:pt x="245113" y="27315"/>
                </a:cubicBezTo>
                <a:close/>
                <a:moveTo>
                  <a:pt x="36489" y="30608"/>
                </a:moveTo>
                <a:cubicBezTo>
                  <a:pt x="38525" y="31649"/>
                  <a:pt x="40611" y="32644"/>
                  <a:pt x="42782" y="33472"/>
                </a:cubicBezTo>
                <a:cubicBezTo>
                  <a:pt x="45748" y="34621"/>
                  <a:pt x="48612" y="36040"/>
                  <a:pt x="51392" y="37562"/>
                </a:cubicBezTo>
                <a:cubicBezTo>
                  <a:pt x="46043" y="45806"/>
                  <a:pt x="36168" y="49845"/>
                  <a:pt x="30871" y="58166"/>
                </a:cubicBezTo>
                <a:cubicBezTo>
                  <a:pt x="29459" y="60413"/>
                  <a:pt x="28463" y="62873"/>
                  <a:pt x="28117" y="65518"/>
                </a:cubicBezTo>
                <a:cubicBezTo>
                  <a:pt x="28104" y="65653"/>
                  <a:pt x="28205" y="65720"/>
                  <a:pt x="28312" y="65720"/>
                </a:cubicBezTo>
                <a:cubicBezTo>
                  <a:pt x="28420" y="65720"/>
                  <a:pt x="28534" y="65653"/>
                  <a:pt x="28547" y="65518"/>
                </a:cubicBezTo>
                <a:cubicBezTo>
                  <a:pt x="29882" y="55193"/>
                  <a:pt x="40265" y="49761"/>
                  <a:pt x="47116" y="43289"/>
                </a:cubicBezTo>
                <a:cubicBezTo>
                  <a:pt x="48849" y="41633"/>
                  <a:pt x="50454" y="39809"/>
                  <a:pt x="51771" y="37780"/>
                </a:cubicBezTo>
                <a:cubicBezTo>
                  <a:pt x="55084" y="39623"/>
                  <a:pt x="58320" y="41684"/>
                  <a:pt x="61505" y="43771"/>
                </a:cubicBezTo>
                <a:cubicBezTo>
                  <a:pt x="56265" y="52118"/>
                  <a:pt x="51206" y="60221"/>
                  <a:pt x="45960" y="68568"/>
                </a:cubicBezTo>
                <a:cubicBezTo>
                  <a:pt x="40378" y="66865"/>
                  <a:pt x="34517" y="66002"/>
                  <a:pt x="28669" y="66002"/>
                </a:cubicBezTo>
                <a:cubicBezTo>
                  <a:pt x="26445" y="66002"/>
                  <a:pt x="24222" y="66127"/>
                  <a:pt x="22017" y="66378"/>
                </a:cubicBezTo>
                <a:cubicBezTo>
                  <a:pt x="18864" y="66725"/>
                  <a:pt x="16720" y="67123"/>
                  <a:pt x="13670" y="67926"/>
                </a:cubicBezTo>
                <a:cubicBezTo>
                  <a:pt x="17869" y="61107"/>
                  <a:pt x="22177" y="54956"/>
                  <a:pt x="26672" y="48342"/>
                </a:cubicBezTo>
                <a:cubicBezTo>
                  <a:pt x="30473" y="42724"/>
                  <a:pt x="33202" y="36548"/>
                  <a:pt x="36489" y="30608"/>
                </a:cubicBezTo>
                <a:close/>
                <a:moveTo>
                  <a:pt x="182112" y="17202"/>
                </a:moveTo>
                <a:cubicBezTo>
                  <a:pt x="185881" y="20496"/>
                  <a:pt x="189573" y="23918"/>
                  <a:pt x="193265" y="27315"/>
                </a:cubicBezTo>
                <a:cubicBezTo>
                  <a:pt x="193291" y="29780"/>
                  <a:pt x="193317" y="32239"/>
                  <a:pt x="193317" y="34698"/>
                </a:cubicBezTo>
                <a:cubicBezTo>
                  <a:pt x="193317" y="37588"/>
                  <a:pt x="193291" y="40477"/>
                  <a:pt x="193240" y="43366"/>
                </a:cubicBezTo>
                <a:cubicBezTo>
                  <a:pt x="190909" y="46365"/>
                  <a:pt x="188584" y="49389"/>
                  <a:pt x="186254" y="52413"/>
                </a:cubicBezTo>
                <a:cubicBezTo>
                  <a:pt x="182883" y="56799"/>
                  <a:pt x="179512" y="61184"/>
                  <a:pt x="176841" y="66057"/>
                </a:cubicBezTo>
                <a:cubicBezTo>
                  <a:pt x="175852" y="67797"/>
                  <a:pt x="175017" y="69505"/>
                  <a:pt x="174247" y="71220"/>
                </a:cubicBezTo>
                <a:cubicBezTo>
                  <a:pt x="174696" y="58243"/>
                  <a:pt x="174915" y="45241"/>
                  <a:pt x="174889" y="32214"/>
                </a:cubicBezTo>
                <a:cubicBezTo>
                  <a:pt x="174889" y="29003"/>
                  <a:pt x="174857" y="25767"/>
                  <a:pt x="174806" y="22557"/>
                </a:cubicBezTo>
                <a:cubicBezTo>
                  <a:pt x="176680" y="20926"/>
                  <a:pt x="179088" y="19667"/>
                  <a:pt x="181066" y="18114"/>
                </a:cubicBezTo>
                <a:cubicBezTo>
                  <a:pt x="181438" y="17844"/>
                  <a:pt x="181759" y="17523"/>
                  <a:pt x="182112" y="17202"/>
                </a:cubicBezTo>
                <a:close/>
                <a:moveTo>
                  <a:pt x="62204" y="44143"/>
                </a:moveTo>
                <a:cubicBezTo>
                  <a:pt x="65627" y="46391"/>
                  <a:pt x="69023" y="48773"/>
                  <a:pt x="72369" y="51206"/>
                </a:cubicBezTo>
                <a:cubicBezTo>
                  <a:pt x="67444" y="58808"/>
                  <a:pt x="62493" y="66378"/>
                  <a:pt x="57549" y="73974"/>
                </a:cubicBezTo>
                <a:cubicBezTo>
                  <a:pt x="54069" y="71996"/>
                  <a:pt x="50326" y="70391"/>
                  <a:pt x="46474" y="69210"/>
                </a:cubicBezTo>
                <a:cubicBezTo>
                  <a:pt x="51713" y="60863"/>
                  <a:pt x="56959" y="52516"/>
                  <a:pt x="62204" y="44143"/>
                </a:cubicBezTo>
                <a:close/>
                <a:moveTo>
                  <a:pt x="101050" y="37588"/>
                </a:moveTo>
                <a:cubicBezTo>
                  <a:pt x="104228" y="39707"/>
                  <a:pt x="107522" y="43020"/>
                  <a:pt x="110623" y="45241"/>
                </a:cubicBezTo>
                <a:cubicBezTo>
                  <a:pt x="112685" y="46712"/>
                  <a:pt x="113860" y="47219"/>
                  <a:pt x="116004" y="48586"/>
                </a:cubicBezTo>
                <a:cubicBezTo>
                  <a:pt x="117873" y="49787"/>
                  <a:pt x="120280" y="50943"/>
                  <a:pt x="122155" y="52143"/>
                </a:cubicBezTo>
                <a:cubicBezTo>
                  <a:pt x="117153" y="59579"/>
                  <a:pt x="112017" y="66590"/>
                  <a:pt x="106906" y="73974"/>
                </a:cubicBezTo>
                <a:cubicBezTo>
                  <a:pt x="105326" y="73094"/>
                  <a:pt x="103747" y="72208"/>
                  <a:pt x="102174" y="71329"/>
                </a:cubicBezTo>
                <a:cubicBezTo>
                  <a:pt x="96684" y="68279"/>
                  <a:pt x="91470" y="64747"/>
                  <a:pt x="86308" y="61081"/>
                </a:cubicBezTo>
                <a:cubicBezTo>
                  <a:pt x="91098" y="53453"/>
                  <a:pt x="96286" y="45216"/>
                  <a:pt x="101050" y="37588"/>
                </a:cubicBezTo>
                <a:close/>
                <a:moveTo>
                  <a:pt x="174375" y="22929"/>
                </a:moveTo>
                <a:lnTo>
                  <a:pt x="174375" y="22929"/>
                </a:lnTo>
                <a:cubicBezTo>
                  <a:pt x="174536" y="36278"/>
                  <a:pt x="174433" y="49627"/>
                  <a:pt x="174086" y="62982"/>
                </a:cubicBezTo>
                <a:cubicBezTo>
                  <a:pt x="174003" y="66083"/>
                  <a:pt x="173894" y="69158"/>
                  <a:pt x="173791" y="72234"/>
                </a:cubicBezTo>
                <a:cubicBezTo>
                  <a:pt x="172610" y="74802"/>
                  <a:pt x="171544" y="77371"/>
                  <a:pt x="170234" y="80022"/>
                </a:cubicBezTo>
                <a:cubicBezTo>
                  <a:pt x="163036" y="75502"/>
                  <a:pt x="147196" y="66134"/>
                  <a:pt x="146605" y="65788"/>
                </a:cubicBezTo>
                <a:cubicBezTo>
                  <a:pt x="147601" y="63887"/>
                  <a:pt x="148455" y="62256"/>
                  <a:pt x="149443" y="60356"/>
                </a:cubicBezTo>
                <a:cubicBezTo>
                  <a:pt x="151556" y="56368"/>
                  <a:pt x="153668" y="52330"/>
                  <a:pt x="156134" y="48561"/>
                </a:cubicBezTo>
                <a:cubicBezTo>
                  <a:pt x="160468" y="41954"/>
                  <a:pt x="166459" y="36361"/>
                  <a:pt x="170362" y="29594"/>
                </a:cubicBezTo>
                <a:cubicBezTo>
                  <a:pt x="171062" y="28412"/>
                  <a:pt x="171704" y="27186"/>
                  <a:pt x="172263" y="25902"/>
                </a:cubicBezTo>
                <a:cubicBezTo>
                  <a:pt x="172744" y="24746"/>
                  <a:pt x="173496" y="23783"/>
                  <a:pt x="174375" y="22929"/>
                </a:cubicBezTo>
                <a:close/>
                <a:moveTo>
                  <a:pt x="72927" y="51636"/>
                </a:moveTo>
                <a:cubicBezTo>
                  <a:pt x="76356" y="54095"/>
                  <a:pt x="79752" y="56587"/>
                  <a:pt x="83175" y="59046"/>
                </a:cubicBezTo>
                <a:cubicBezTo>
                  <a:pt x="82160" y="60651"/>
                  <a:pt x="81146" y="62282"/>
                  <a:pt x="80125" y="63913"/>
                </a:cubicBezTo>
                <a:cubicBezTo>
                  <a:pt x="78706" y="66192"/>
                  <a:pt x="78199" y="68728"/>
                  <a:pt x="76863" y="71059"/>
                </a:cubicBezTo>
                <a:cubicBezTo>
                  <a:pt x="74532" y="75123"/>
                  <a:pt x="72369" y="79432"/>
                  <a:pt x="70230" y="83791"/>
                </a:cubicBezTo>
                <a:cubicBezTo>
                  <a:pt x="69428" y="83072"/>
                  <a:pt x="68625" y="82372"/>
                  <a:pt x="67848" y="81628"/>
                </a:cubicBezTo>
                <a:cubicBezTo>
                  <a:pt x="64901" y="78815"/>
                  <a:pt x="61614" y="76407"/>
                  <a:pt x="58108" y="74404"/>
                </a:cubicBezTo>
                <a:cubicBezTo>
                  <a:pt x="63058" y="66802"/>
                  <a:pt x="68009" y="59232"/>
                  <a:pt x="72927" y="51636"/>
                </a:cubicBezTo>
                <a:close/>
                <a:moveTo>
                  <a:pt x="202896" y="35129"/>
                </a:moveTo>
                <a:cubicBezTo>
                  <a:pt x="205144" y="37106"/>
                  <a:pt x="205677" y="37536"/>
                  <a:pt x="208007" y="39353"/>
                </a:cubicBezTo>
                <a:cubicBezTo>
                  <a:pt x="209022" y="40188"/>
                  <a:pt x="210145" y="41068"/>
                  <a:pt x="211327" y="42005"/>
                </a:cubicBezTo>
                <a:cubicBezTo>
                  <a:pt x="209266" y="43238"/>
                  <a:pt x="207205" y="44522"/>
                  <a:pt x="205253" y="45935"/>
                </a:cubicBezTo>
                <a:cubicBezTo>
                  <a:pt x="202601" y="47835"/>
                  <a:pt x="200116" y="49980"/>
                  <a:pt x="198081" y="52548"/>
                </a:cubicBezTo>
                <a:cubicBezTo>
                  <a:pt x="195699" y="55489"/>
                  <a:pt x="193959" y="58911"/>
                  <a:pt x="192251" y="62282"/>
                </a:cubicBezTo>
                <a:cubicBezTo>
                  <a:pt x="188103" y="70468"/>
                  <a:pt x="183955" y="78655"/>
                  <a:pt x="179782" y="86841"/>
                </a:cubicBezTo>
                <a:cubicBezTo>
                  <a:pt x="177104" y="84973"/>
                  <a:pt x="174433" y="83124"/>
                  <a:pt x="171807" y="81332"/>
                </a:cubicBezTo>
                <a:cubicBezTo>
                  <a:pt x="174163" y="76542"/>
                  <a:pt x="175499" y="72369"/>
                  <a:pt x="178099" y="67688"/>
                </a:cubicBezTo>
                <a:cubicBezTo>
                  <a:pt x="180770" y="62821"/>
                  <a:pt x="184783" y="57813"/>
                  <a:pt x="188154" y="53428"/>
                </a:cubicBezTo>
                <a:cubicBezTo>
                  <a:pt x="192918" y="47251"/>
                  <a:pt x="198164" y="41312"/>
                  <a:pt x="202896" y="35129"/>
                </a:cubicBezTo>
                <a:close/>
                <a:moveTo>
                  <a:pt x="124537" y="53858"/>
                </a:moveTo>
                <a:cubicBezTo>
                  <a:pt x="130586" y="57736"/>
                  <a:pt x="136576" y="61640"/>
                  <a:pt x="142625" y="65518"/>
                </a:cubicBezTo>
                <a:cubicBezTo>
                  <a:pt x="138612" y="73171"/>
                  <a:pt x="134862" y="80420"/>
                  <a:pt x="130849" y="88074"/>
                </a:cubicBezTo>
                <a:cubicBezTo>
                  <a:pt x="123760" y="83817"/>
                  <a:pt x="116588" y="79644"/>
                  <a:pt x="109365" y="75579"/>
                </a:cubicBezTo>
                <a:cubicBezTo>
                  <a:pt x="114502" y="68195"/>
                  <a:pt x="119561" y="61319"/>
                  <a:pt x="124537" y="53858"/>
                </a:cubicBezTo>
                <a:close/>
                <a:moveTo>
                  <a:pt x="29411" y="67231"/>
                </a:moveTo>
                <a:cubicBezTo>
                  <a:pt x="35260" y="67231"/>
                  <a:pt x="41120" y="68093"/>
                  <a:pt x="46685" y="69801"/>
                </a:cubicBezTo>
                <a:lnTo>
                  <a:pt x="44278" y="73653"/>
                </a:lnTo>
                <a:cubicBezTo>
                  <a:pt x="40637" y="79457"/>
                  <a:pt x="37003" y="85236"/>
                  <a:pt x="33362" y="91040"/>
                </a:cubicBezTo>
                <a:cubicBezTo>
                  <a:pt x="31545" y="90559"/>
                  <a:pt x="28945" y="89037"/>
                  <a:pt x="27661" y="87965"/>
                </a:cubicBezTo>
                <a:cubicBezTo>
                  <a:pt x="22338" y="83470"/>
                  <a:pt x="16001" y="78924"/>
                  <a:pt x="10036" y="75232"/>
                </a:cubicBezTo>
                <a:cubicBezTo>
                  <a:pt x="11127" y="73281"/>
                  <a:pt x="12251" y="71329"/>
                  <a:pt x="13458" y="69402"/>
                </a:cubicBezTo>
                <a:cubicBezTo>
                  <a:pt x="16508" y="68600"/>
                  <a:pt x="19609" y="67958"/>
                  <a:pt x="22768" y="67605"/>
                </a:cubicBezTo>
                <a:cubicBezTo>
                  <a:pt x="24970" y="67355"/>
                  <a:pt x="27189" y="67231"/>
                  <a:pt x="29411" y="67231"/>
                </a:cubicBezTo>
                <a:close/>
                <a:moveTo>
                  <a:pt x="211674" y="42275"/>
                </a:moveTo>
                <a:cubicBezTo>
                  <a:pt x="215205" y="45055"/>
                  <a:pt x="219160" y="48156"/>
                  <a:pt x="222159" y="50513"/>
                </a:cubicBezTo>
                <a:cubicBezTo>
                  <a:pt x="220714" y="52195"/>
                  <a:pt x="206537" y="67367"/>
                  <a:pt x="201375" y="75342"/>
                </a:cubicBezTo>
                <a:cubicBezTo>
                  <a:pt x="197869" y="80741"/>
                  <a:pt x="193561" y="88986"/>
                  <a:pt x="191583" y="95111"/>
                </a:cubicBezTo>
                <a:cubicBezTo>
                  <a:pt x="187698" y="92324"/>
                  <a:pt x="183904" y="89679"/>
                  <a:pt x="180154" y="87085"/>
                </a:cubicBezTo>
                <a:cubicBezTo>
                  <a:pt x="183820" y="79804"/>
                  <a:pt x="187512" y="72555"/>
                  <a:pt x="191204" y="65280"/>
                </a:cubicBezTo>
                <a:cubicBezTo>
                  <a:pt x="192996" y="61749"/>
                  <a:pt x="194684" y="58134"/>
                  <a:pt x="196906" y="54847"/>
                </a:cubicBezTo>
                <a:cubicBezTo>
                  <a:pt x="198935" y="51822"/>
                  <a:pt x="201535" y="49280"/>
                  <a:pt x="204392" y="47090"/>
                </a:cubicBezTo>
                <a:cubicBezTo>
                  <a:pt x="206723" y="45325"/>
                  <a:pt x="209182" y="43771"/>
                  <a:pt x="211674" y="42275"/>
                </a:cubicBezTo>
                <a:close/>
                <a:moveTo>
                  <a:pt x="85050" y="62629"/>
                </a:moveTo>
                <a:cubicBezTo>
                  <a:pt x="90212" y="66295"/>
                  <a:pt x="95432" y="69826"/>
                  <a:pt x="100915" y="72876"/>
                </a:cubicBezTo>
                <a:cubicBezTo>
                  <a:pt x="102495" y="73762"/>
                  <a:pt x="104042" y="74642"/>
                  <a:pt x="105622" y="75528"/>
                </a:cubicBezTo>
                <a:cubicBezTo>
                  <a:pt x="101583" y="81358"/>
                  <a:pt x="97647" y="87220"/>
                  <a:pt x="94116" y="93320"/>
                </a:cubicBezTo>
                <a:cubicBezTo>
                  <a:pt x="92832" y="95483"/>
                  <a:pt x="92382" y="96209"/>
                  <a:pt x="91066" y="98347"/>
                </a:cubicBezTo>
                <a:cubicBezTo>
                  <a:pt x="84645" y="94732"/>
                  <a:pt x="78282" y="90828"/>
                  <a:pt x="72767" y="86013"/>
                </a:cubicBezTo>
                <a:cubicBezTo>
                  <a:pt x="74911" y="81653"/>
                  <a:pt x="76381" y="78713"/>
                  <a:pt x="78738" y="74642"/>
                </a:cubicBezTo>
                <a:cubicBezTo>
                  <a:pt x="80073" y="72317"/>
                  <a:pt x="80581" y="69775"/>
                  <a:pt x="82000" y="67502"/>
                </a:cubicBezTo>
                <a:cubicBezTo>
                  <a:pt x="83014" y="65871"/>
                  <a:pt x="84035" y="64234"/>
                  <a:pt x="85050" y="62629"/>
                </a:cubicBezTo>
                <a:close/>
                <a:moveTo>
                  <a:pt x="145617" y="67316"/>
                </a:moveTo>
                <a:cubicBezTo>
                  <a:pt x="146182" y="67688"/>
                  <a:pt x="162015" y="77159"/>
                  <a:pt x="169187" y="81705"/>
                </a:cubicBezTo>
                <a:cubicBezTo>
                  <a:pt x="167531" y="85133"/>
                  <a:pt x="165842" y="87990"/>
                  <a:pt x="163332" y="90880"/>
                </a:cubicBezTo>
                <a:cubicBezTo>
                  <a:pt x="160147" y="94572"/>
                  <a:pt x="157283" y="98508"/>
                  <a:pt x="154606" y="102572"/>
                </a:cubicBezTo>
                <a:cubicBezTo>
                  <a:pt x="147787" y="98135"/>
                  <a:pt x="140885" y="93827"/>
                  <a:pt x="133899" y="89628"/>
                </a:cubicBezTo>
                <a:cubicBezTo>
                  <a:pt x="137912" y="81974"/>
                  <a:pt x="141578" y="74963"/>
                  <a:pt x="145617" y="67316"/>
                </a:cubicBezTo>
                <a:close/>
                <a:moveTo>
                  <a:pt x="223687" y="52034"/>
                </a:moveTo>
                <a:cubicBezTo>
                  <a:pt x="231013" y="57787"/>
                  <a:pt x="238423" y="63431"/>
                  <a:pt x="245864" y="69024"/>
                </a:cubicBezTo>
                <a:cubicBezTo>
                  <a:pt x="234410" y="82616"/>
                  <a:pt x="222589" y="96877"/>
                  <a:pt x="211166" y="110437"/>
                </a:cubicBezTo>
                <a:cubicBezTo>
                  <a:pt x="207096" y="108460"/>
                  <a:pt x="203217" y="105249"/>
                  <a:pt x="199314" y="101769"/>
                </a:cubicBezTo>
                <a:cubicBezTo>
                  <a:pt x="197548" y="100222"/>
                  <a:pt x="195082" y="98052"/>
                  <a:pt x="193265" y="96581"/>
                </a:cubicBezTo>
                <a:cubicBezTo>
                  <a:pt x="195243" y="90482"/>
                  <a:pt x="198164" y="84864"/>
                  <a:pt x="201664" y="79432"/>
                </a:cubicBezTo>
                <a:cubicBezTo>
                  <a:pt x="206832" y="71457"/>
                  <a:pt x="213093" y="64266"/>
                  <a:pt x="219321" y="57120"/>
                </a:cubicBezTo>
                <a:cubicBezTo>
                  <a:pt x="220797" y="55437"/>
                  <a:pt x="222242" y="53723"/>
                  <a:pt x="223687" y="52034"/>
                </a:cubicBezTo>
                <a:close/>
                <a:moveTo>
                  <a:pt x="108299" y="77236"/>
                </a:moveTo>
                <a:cubicBezTo>
                  <a:pt x="115523" y="81306"/>
                  <a:pt x="122688" y="85454"/>
                  <a:pt x="129783" y="89730"/>
                </a:cubicBezTo>
                <a:cubicBezTo>
                  <a:pt x="129327" y="90617"/>
                  <a:pt x="128846" y="91496"/>
                  <a:pt x="128390" y="92382"/>
                </a:cubicBezTo>
                <a:cubicBezTo>
                  <a:pt x="124537" y="99740"/>
                  <a:pt x="120736" y="105731"/>
                  <a:pt x="116055" y="112608"/>
                </a:cubicBezTo>
                <a:cubicBezTo>
                  <a:pt x="108620" y="108408"/>
                  <a:pt x="101101" y="104235"/>
                  <a:pt x="93718" y="100061"/>
                </a:cubicBezTo>
                <a:cubicBezTo>
                  <a:pt x="95053" y="97917"/>
                  <a:pt x="95509" y="97198"/>
                  <a:pt x="96793" y="95002"/>
                </a:cubicBezTo>
                <a:cubicBezTo>
                  <a:pt x="100325" y="88928"/>
                  <a:pt x="104260" y="83047"/>
                  <a:pt x="108299" y="77236"/>
                </a:cubicBezTo>
                <a:close/>
                <a:moveTo>
                  <a:pt x="9875" y="76247"/>
                </a:moveTo>
                <a:cubicBezTo>
                  <a:pt x="15731" y="79939"/>
                  <a:pt x="21991" y="84491"/>
                  <a:pt x="27237" y="88986"/>
                </a:cubicBezTo>
                <a:cubicBezTo>
                  <a:pt x="28495" y="90052"/>
                  <a:pt x="31032" y="91580"/>
                  <a:pt x="32829" y="92061"/>
                </a:cubicBezTo>
                <a:cubicBezTo>
                  <a:pt x="28361" y="99310"/>
                  <a:pt x="23892" y="106585"/>
                  <a:pt x="19397" y="113834"/>
                </a:cubicBezTo>
                <a:cubicBezTo>
                  <a:pt x="18383" y="113089"/>
                  <a:pt x="17336" y="112312"/>
                  <a:pt x="16322" y="111561"/>
                </a:cubicBezTo>
                <a:cubicBezTo>
                  <a:pt x="12225" y="108595"/>
                  <a:pt x="8109" y="105596"/>
                  <a:pt x="3506" y="103535"/>
                </a:cubicBezTo>
                <a:cubicBezTo>
                  <a:pt x="2594" y="103137"/>
                  <a:pt x="1657" y="102758"/>
                  <a:pt x="693" y="102437"/>
                </a:cubicBezTo>
                <a:cubicBezTo>
                  <a:pt x="777" y="100941"/>
                  <a:pt x="937" y="99445"/>
                  <a:pt x="1258" y="97975"/>
                </a:cubicBezTo>
                <a:cubicBezTo>
                  <a:pt x="3024" y="90270"/>
                  <a:pt x="6125" y="83124"/>
                  <a:pt x="9875" y="76247"/>
                </a:cubicBezTo>
                <a:close/>
                <a:moveTo>
                  <a:pt x="171037" y="82244"/>
                </a:moveTo>
                <a:cubicBezTo>
                  <a:pt x="173412" y="83875"/>
                  <a:pt x="176302" y="85936"/>
                  <a:pt x="179191" y="88048"/>
                </a:cubicBezTo>
                <a:cubicBezTo>
                  <a:pt x="179132" y="88190"/>
                  <a:pt x="179275" y="88332"/>
                  <a:pt x="179403" y="88332"/>
                </a:cubicBezTo>
                <a:cubicBezTo>
                  <a:pt x="179443" y="88332"/>
                  <a:pt x="179481" y="88318"/>
                  <a:pt x="179512" y="88286"/>
                </a:cubicBezTo>
                <a:cubicBezTo>
                  <a:pt x="183769" y="91361"/>
                  <a:pt x="187994" y="94443"/>
                  <a:pt x="190646" y="96151"/>
                </a:cubicBezTo>
                <a:cubicBezTo>
                  <a:pt x="189708" y="99041"/>
                  <a:pt x="188983" y="101474"/>
                  <a:pt x="188533" y="104498"/>
                </a:cubicBezTo>
                <a:cubicBezTo>
                  <a:pt x="187621" y="110707"/>
                  <a:pt x="186016" y="117019"/>
                  <a:pt x="184893" y="123253"/>
                </a:cubicBezTo>
                <a:cubicBezTo>
                  <a:pt x="175743" y="116563"/>
                  <a:pt x="165682" y="109693"/>
                  <a:pt x="156237" y="103535"/>
                </a:cubicBezTo>
                <a:cubicBezTo>
                  <a:pt x="158914" y="99471"/>
                  <a:pt x="161778" y="95535"/>
                  <a:pt x="164962" y="91875"/>
                </a:cubicBezTo>
                <a:cubicBezTo>
                  <a:pt x="167447" y="88986"/>
                  <a:pt x="169348" y="85692"/>
                  <a:pt x="171037" y="82244"/>
                </a:cubicBezTo>
                <a:close/>
                <a:moveTo>
                  <a:pt x="247977" y="70577"/>
                </a:moveTo>
                <a:cubicBezTo>
                  <a:pt x="250815" y="72690"/>
                  <a:pt x="253620" y="74860"/>
                  <a:pt x="256484" y="76947"/>
                </a:cubicBezTo>
                <a:lnTo>
                  <a:pt x="256484" y="126142"/>
                </a:lnTo>
                <a:cubicBezTo>
                  <a:pt x="242358" y="123709"/>
                  <a:pt x="240593" y="122983"/>
                  <a:pt x="233716" y="120608"/>
                </a:cubicBezTo>
                <a:cubicBezTo>
                  <a:pt x="227937" y="118598"/>
                  <a:pt x="225613" y="117397"/>
                  <a:pt x="213439" y="111747"/>
                </a:cubicBezTo>
                <a:cubicBezTo>
                  <a:pt x="224888" y="98187"/>
                  <a:pt x="236528" y="84138"/>
                  <a:pt x="247977" y="70577"/>
                </a:cubicBezTo>
                <a:close/>
                <a:moveTo>
                  <a:pt x="47437" y="71059"/>
                </a:moveTo>
                <a:cubicBezTo>
                  <a:pt x="51315" y="72234"/>
                  <a:pt x="55032" y="73813"/>
                  <a:pt x="58538" y="75823"/>
                </a:cubicBezTo>
                <a:cubicBezTo>
                  <a:pt x="62044" y="77801"/>
                  <a:pt x="65331" y="80209"/>
                  <a:pt x="68246" y="83047"/>
                </a:cubicBezTo>
                <a:cubicBezTo>
                  <a:pt x="69023" y="83766"/>
                  <a:pt x="69852" y="84491"/>
                  <a:pt x="70654" y="85185"/>
                </a:cubicBezTo>
                <a:cubicBezTo>
                  <a:pt x="63219" y="100299"/>
                  <a:pt x="56105" y="115978"/>
                  <a:pt x="42486" y="125019"/>
                </a:cubicBezTo>
                <a:cubicBezTo>
                  <a:pt x="41305" y="125796"/>
                  <a:pt x="40451" y="126894"/>
                  <a:pt x="39276" y="127696"/>
                </a:cubicBezTo>
                <a:cubicBezTo>
                  <a:pt x="33093" y="123253"/>
                  <a:pt x="26646" y="118489"/>
                  <a:pt x="20469" y="114052"/>
                </a:cubicBezTo>
                <a:cubicBezTo>
                  <a:pt x="28656" y="100992"/>
                  <a:pt x="36842" y="87939"/>
                  <a:pt x="45029" y="74886"/>
                </a:cubicBezTo>
                <a:cubicBezTo>
                  <a:pt x="45831" y="73602"/>
                  <a:pt x="46634" y="72343"/>
                  <a:pt x="47437" y="71059"/>
                </a:cubicBezTo>
                <a:close/>
                <a:moveTo>
                  <a:pt x="132133" y="91361"/>
                </a:moveTo>
                <a:cubicBezTo>
                  <a:pt x="139119" y="95567"/>
                  <a:pt x="146047" y="100350"/>
                  <a:pt x="152866" y="104794"/>
                </a:cubicBezTo>
                <a:cubicBezTo>
                  <a:pt x="147703" y="112659"/>
                  <a:pt x="143369" y="120068"/>
                  <a:pt x="138740" y="128338"/>
                </a:cubicBezTo>
                <a:cubicBezTo>
                  <a:pt x="136628" y="127131"/>
                  <a:pt x="117551" y="113571"/>
                  <a:pt x="117551" y="113571"/>
                </a:cubicBezTo>
                <a:cubicBezTo>
                  <a:pt x="122239" y="106694"/>
                  <a:pt x="131677" y="92273"/>
                  <a:pt x="132133" y="91361"/>
                </a:cubicBezTo>
                <a:close/>
                <a:moveTo>
                  <a:pt x="751" y="103272"/>
                </a:moveTo>
                <a:cubicBezTo>
                  <a:pt x="1714" y="103593"/>
                  <a:pt x="2677" y="103940"/>
                  <a:pt x="3615" y="104363"/>
                </a:cubicBezTo>
                <a:cubicBezTo>
                  <a:pt x="8296" y="106424"/>
                  <a:pt x="12469" y="109423"/>
                  <a:pt x="16617" y="112389"/>
                </a:cubicBezTo>
                <a:cubicBezTo>
                  <a:pt x="17657" y="113140"/>
                  <a:pt x="18113" y="113462"/>
                  <a:pt x="19185" y="114213"/>
                </a:cubicBezTo>
                <a:cubicBezTo>
                  <a:pt x="17522" y="116858"/>
                  <a:pt x="16482" y="119908"/>
                  <a:pt x="14819" y="122534"/>
                </a:cubicBezTo>
                <a:cubicBezTo>
                  <a:pt x="13111" y="125263"/>
                  <a:pt x="11211" y="128152"/>
                  <a:pt x="8270" y="129379"/>
                </a:cubicBezTo>
                <a:cubicBezTo>
                  <a:pt x="6877" y="129969"/>
                  <a:pt x="5432" y="130104"/>
                  <a:pt x="3962" y="130104"/>
                </a:cubicBezTo>
                <a:cubicBezTo>
                  <a:pt x="3878" y="128897"/>
                  <a:pt x="3827" y="127722"/>
                  <a:pt x="3692" y="126547"/>
                </a:cubicBezTo>
                <a:cubicBezTo>
                  <a:pt x="3236" y="122772"/>
                  <a:pt x="2408" y="118971"/>
                  <a:pt x="1740" y="115150"/>
                </a:cubicBezTo>
                <a:cubicBezTo>
                  <a:pt x="1014" y="111163"/>
                  <a:pt x="507" y="107176"/>
                  <a:pt x="751" y="103272"/>
                </a:cubicBezTo>
                <a:close/>
                <a:moveTo>
                  <a:pt x="90026" y="98777"/>
                </a:moveTo>
                <a:cubicBezTo>
                  <a:pt x="97410" y="102951"/>
                  <a:pt x="104819" y="107124"/>
                  <a:pt x="112254" y="111323"/>
                </a:cubicBezTo>
                <a:cubicBezTo>
                  <a:pt x="107413" y="118412"/>
                  <a:pt x="102623" y="124993"/>
                  <a:pt x="97782" y="132056"/>
                </a:cubicBezTo>
                <a:cubicBezTo>
                  <a:pt x="90803" y="128281"/>
                  <a:pt x="83656" y="123305"/>
                  <a:pt x="77775" y="118040"/>
                </a:cubicBezTo>
                <a:cubicBezTo>
                  <a:pt x="81916" y="111644"/>
                  <a:pt x="86038" y="105249"/>
                  <a:pt x="90026" y="98777"/>
                </a:cubicBezTo>
                <a:close/>
                <a:moveTo>
                  <a:pt x="42403" y="1"/>
                </a:moveTo>
                <a:cubicBezTo>
                  <a:pt x="45266" y="1792"/>
                  <a:pt x="48079" y="3616"/>
                  <a:pt x="51096" y="5645"/>
                </a:cubicBezTo>
                <a:cubicBezTo>
                  <a:pt x="44997" y="12816"/>
                  <a:pt x="40746" y="21003"/>
                  <a:pt x="36143" y="29299"/>
                </a:cubicBezTo>
                <a:cubicBezTo>
                  <a:pt x="27744" y="24990"/>
                  <a:pt x="20521" y="19533"/>
                  <a:pt x="12572" y="14345"/>
                </a:cubicBezTo>
                <a:cubicBezTo>
                  <a:pt x="8559" y="11744"/>
                  <a:pt x="4360" y="9285"/>
                  <a:pt x="0" y="7282"/>
                </a:cubicBezTo>
                <a:lnTo>
                  <a:pt x="0" y="8373"/>
                </a:lnTo>
                <a:cubicBezTo>
                  <a:pt x="4283" y="10383"/>
                  <a:pt x="8398" y="12791"/>
                  <a:pt x="12309" y="15359"/>
                </a:cubicBezTo>
                <a:cubicBezTo>
                  <a:pt x="20251" y="20521"/>
                  <a:pt x="27288" y="25979"/>
                  <a:pt x="35687" y="30287"/>
                </a:cubicBezTo>
                <a:cubicBezTo>
                  <a:pt x="32399" y="36226"/>
                  <a:pt x="29747" y="42512"/>
                  <a:pt x="25927" y="48105"/>
                </a:cubicBezTo>
                <a:cubicBezTo>
                  <a:pt x="21433" y="54737"/>
                  <a:pt x="16745" y="61344"/>
                  <a:pt x="12546" y="68170"/>
                </a:cubicBezTo>
                <a:cubicBezTo>
                  <a:pt x="8238" y="69319"/>
                  <a:pt x="4039" y="70873"/>
                  <a:pt x="0" y="72799"/>
                </a:cubicBezTo>
                <a:lnTo>
                  <a:pt x="0" y="74109"/>
                </a:lnTo>
                <a:cubicBezTo>
                  <a:pt x="4096" y="72157"/>
                  <a:pt x="8373" y="70552"/>
                  <a:pt x="12764" y="69402"/>
                </a:cubicBezTo>
                <a:lnTo>
                  <a:pt x="12764" y="69402"/>
                </a:lnTo>
                <a:cubicBezTo>
                  <a:pt x="7435" y="78070"/>
                  <a:pt x="2864" y="87059"/>
                  <a:pt x="591" y="96954"/>
                </a:cubicBezTo>
                <a:cubicBezTo>
                  <a:pt x="244" y="98424"/>
                  <a:pt x="83" y="99927"/>
                  <a:pt x="0" y="101423"/>
                </a:cubicBezTo>
                <a:lnTo>
                  <a:pt x="0" y="106001"/>
                </a:lnTo>
                <a:cubicBezTo>
                  <a:pt x="135" y="108697"/>
                  <a:pt x="507" y="111400"/>
                  <a:pt x="989" y="114129"/>
                </a:cubicBezTo>
                <a:cubicBezTo>
                  <a:pt x="668" y="114129"/>
                  <a:pt x="321" y="114155"/>
                  <a:pt x="0" y="114155"/>
                </a:cubicBezTo>
                <a:lnTo>
                  <a:pt x="0" y="114855"/>
                </a:lnTo>
                <a:cubicBezTo>
                  <a:pt x="321" y="114829"/>
                  <a:pt x="668" y="114829"/>
                  <a:pt x="989" y="114829"/>
                </a:cubicBezTo>
                <a:cubicBezTo>
                  <a:pt x="1657" y="118624"/>
                  <a:pt x="2491" y="122451"/>
                  <a:pt x="2941" y="126194"/>
                </a:cubicBezTo>
                <a:cubicBezTo>
                  <a:pt x="3076" y="127375"/>
                  <a:pt x="3133" y="128576"/>
                  <a:pt x="3210" y="129757"/>
                </a:cubicBezTo>
                <a:cubicBezTo>
                  <a:pt x="2594" y="129757"/>
                  <a:pt x="1470" y="129783"/>
                  <a:pt x="0" y="129809"/>
                </a:cubicBezTo>
                <a:lnTo>
                  <a:pt x="0" y="130451"/>
                </a:lnTo>
                <a:cubicBezTo>
                  <a:pt x="1470" y="130425"/>
                  <a:pt x="2594" y="130399"/>
                  <a:pt x="3210" y="130399"/>
                </a:cubicBezTo>
                <a:cubicBezTo>
                  <a:pt x="3345" y="132589"/>
                  <a:pt x="3422" y="134785"/>
                  <a:pt x="3480" y="136981"/>
                </a:cubicBezTo>
                <a:lnTo>
                  <a:pt x="4199" y="136981"/>
                </a:lnTo>
                <a:cubicBezTo>
                  <a:pt x="4174" y="134785"/>
                  <a:pt x="4096" y="132615"/>
                  <a:pt x="3962" y="130451"/>
                </a:cubicBezTo>
                <a:lnTo>
                  <a:pt x="3962" y="130451"/>
                </a:lnTo>
                <a:cubicBezTo>
                  <a:pt x="4018" y="130452"/>
                  <a:pt x="4076" y="130452"/>
                  <a:pt x="4135" y="130452"/>
                </a:cubicBezTo>
                <a:cubicBezTo>
                  <a:pt x="5622" y="130452"/>
                  <a:pt x="8003" y="130130"/>
                  <a:pt x="10164" y="128846"/>
                </a:cubicBezTo>
                <a:cubicBezTo>
                  <a:pt x="11371" y="131600"/>
                  <a:pt x="12707" y="134541"/>
                  <a:pt x="14530" y="136981"/>
                </a:cubicBezTo>
                <a:lnTo>
                  <a:pt x="15114" y="136981"/>
                </a:lnTo>
                <a:cubicBezTo>
                  <a:pt x="13246" y="134489"/>
                  <a:pt x="11853" y="131491"/>
                  <a:pt x="10620" y="128685"/>
                </a:cubicBezTo>
                <a:cubicBezTo>
                  <a:pt x="12572" y="127215"/>
                  <a:pt x="13888" y="125179"/>
                  <a:pt x="15198" y="123067"/>
                </a:cubicBezTo>
                <a:cubicBezTo>
                  <a:pt x="16855" y="120447"/>
                  <a:pt x="17766" y="117661"/>
                  <a:pt x="19609" y="114508"/>
                </a:cubicBezTo>
                <a:cubicBezTo>
                  <a:pt x="25767" y="118919"/>
                  <a:pt x="32560" y="123683"/>
                  <a:pt x="38737" y="128094"/>
                </a:cubicBezTo>
                <a:cubicBezTo>
                  <a:pt x="34300" y="131067"/>
                  <a:pt x="29857" y="134008"/>
                  <a:pt x="25388" y="136981"/>
                </a:cubicBezTo>
                <a:lnTo>
                  <a:pt x="26595" y="136981"/>
                </a:lnTo>
                <a:cubicBezTo>
                  <a:pt x="30955" y="134059"/>
                  <a:pt x="35314" y="131170"/>
                  <a:pt x="39674" y="128281"/>
                </a:cubicBezTo>
                <a:cubicBezTo>
                  <a:pt x="40823" y="127510"/>
                  <a:pt x="42005" y="126733"/>
                  <a:pt x="43180" y="125956"/>
                </a:cubicBezTo>
                <a:cubicBezTo>
                  <a:pt x="56772" y="116916"/>
                  <a:pt x="63912" y="101236"/>
                  <a:pt x="71322" y="86122"/>
                </a:cubicBezTo>
                <a:cubicBezTo>
                  <a:pt x="76863" y="90963"/>
                  <a:pt x="83014" y="94925"/>
                  <a:pt x="89409" y="98533"/>
                </a:cubicBezTo>
                <a:cubicBezTo>
                  <a:pt x="85422" y="105005"/>
                  <a:pt x="81306" y="111426"/>
                  <a:pt x="77184" y="117796"/>
                </a:cubicBezTo>
                <a:cubicBezTo>
                  <a:pt x="73704" y="123176"/>
                  <a:pt x="70256" y="128576"/>
                  <a:pt x="67020" y="134059"/>
                </a:cubicBezTo>
                <a:cubicBezTo>
                  <a:pt x="66429" y="135022"/>
                  <a:pt x="65864" y="135985"/>
                  <a:pt x="65331" y="136981"/>
                </a:cubicBezTo>
                <a:lnTo>
                  <a:pt x="66057" y="136981"/>
                </a:lnTo>
                <a:cubicBezTo>
                  <a:pt x="66564" y="136069"/>
                  <a:pt x="67071" y="135183"/>
                  <a:pt x="67604" y="134303"/>
                </a:cubicBezTo>
                <a:cubicBezTo>
                  <a:pt x="70872" y="128794"/>
                  <a:pt x="73762" y="124268"/>
                  <a:pt x="77235" y="118893"/>
                </a:cubicBezTo>
                <a:cubicBezTo>
                  <a:pt x="83123" y="124165"/>
                  <a:pt x="90263" y="129006"/>
                  <a:pt x="97223" y="132775"/>
                </a:cubicBezTo>
                <a:cubicBezTo>
                  <a:pt x="96151" y="134380"/>
                  <a:pt x="95374" y="135562"/>
                  <a:pt x="94437" y="136981"/>
                </a:cubicBezTo>
                <a:lnTo>
                  <a:pt x="94893" y="136981"/>
                </a:lnTo>
                <a:cubicBezTo>
                  <a:pt x="100646" y="128313"/>
                  <a:pt x="106636" y="120203"/>
                  <a:pt x="112524" y="111535"/>
                </a:cubicBezTo>
                <a:cubicBezTo>
                  <a:pt x="117661" y="114425"/>
                  <a:pt x="135960" y="128441"/>
                  <a:pt x="138072" y="129648"/>
                </a:cubicBezTo>
                <a:cubicBezTo>
                  <a:pt x="136974" y="131600"/>
                  <a:pt x="135369" y="134438"/>
                  <a:pt x="133873" y="136981"/>
                </a:cubicBezTo>
                <a:lnTo>
                  <a:pt x="137218" y="136981"/>
                </a:lnTo>
                <a:cubicBezTo>
                  <a:pt x="138663" y="134329"/>
                  <a:pt x="140056" y="131870"/>
                  <a:pt x="140750" y="130611"/>
                </a:cubicBezTo>
                <a:cubicBezTo>
                  <a:pt x="144814" y="132910"/>
                  <a:pt x="148455" y="134541"/>
                  <a:pt x="152468" y="136897"/>
                </a:cubicBezTo>
                <a:cubicBezTo>
                  <a:pt x="152493" y="136923"/>
                  <a:pt x="152519" y="136949"/>
                  <a:pt x="152577" y="136981"/>
                </a:cubicBezTo>
                <a:lnTo>
                  <a:pt x="155274" y="136981"/>
                </a:lnTo>
                <a:cubicBezTo>
                  <a:pt x="154824" y="136685"/>
                  <a:pt x="154368" y="136390"/>
                  <a:pt x="153912" y="136120"/>
                </a:cubicBezTo>
                <a:cubicBezTo>
                  <a:pt x="149899" y="133738"/>
                  <a:pt x="145617" y="131761"/>
                  <a:pt x="141552" y="129488"/>
                </a:cubicBezTo>
                <a:cubicBezTo>
                  <a:pt x="146182" y="121250"/>
                  <a:pt x="150618" y="112871"/>
                  <a:pt x="155787" y="105005"/>
                </a:cubicBezTo>
                <a:cubicBezTo>
                  <a:pt x="165258" y="111163"/>
                  <a:pt x="175313" y="118007"/>
                  <a:pt x="184462" y="124724"/>
                </a:cubicBezTo>
                <a:cubicBezTo>
                  <a:pt x="183743" y="128820"/>
                  <a:pt x="183075" y="132884"/>
                  <a:pt x="182620" y="136981"/>
                </a:cubicBezTo>
                <a:lnTo>
                  <a:pt x="185188" y="136981"/>
                </a:lnTo>
                <a:cubicBezTo>
                  <a:pt x="186363" y="126675"/>
                  <a:pt x="188719" y="116165"/>
                  <a:pt x="190190" y="106238"/>
                </a:cubicBezTo>
                <a:cubicBezTo>
                  <a:pt x="190646" y="103214"/>
                  <a:pt x="191230" y="100729"/>
                  <a:pt x="192167" y="97840"/>
                </a:cubicBezTo>
                <a:cubicBezTo>
                  <a:pt x="193991" y="99285"/>
                  <a:pt x="195756" y="100781"/>
                  <a:pt x="197362" y="102495"/>
                </a:cubicBezTo>
                <a:cubicBezTo>
                  <a:pt x="212874" y="119266"/>
                  <a:pt x="247733" y="126919"/>
                  <a:pt x="256240" y="127639"/>
                </a:cubicBezTo>
                <a:lnTo>
                  <a:pt x="256112" y="136981"/>
                </a:lnTo>
                <a:lnTo>
                  <a:pt x="258462" y="136981"/>
                </a:lnTo>
                <a:lnTo>
                  <a:pt x="258571" y="127908"/>
                </a:lnTo>
                <a:cubicBezTo>
                  <a:pt x="265846" y="129834"/>
                  <a:pt x="268979" y="133340"/>
                  <a:pt x="280960" y="135343"/>
                </a:cubicBezTo>
                <a:cubicBezTo>
                  <a:pt x="282302" y="135562"/>
                  <a:pt x="283721" y="135748"/>
                  <a:pt x="285243" y="135908"/>
                </a:cubicBezTo>
                <a:lnTo>
                  <a:pt x="285243" y="135587"/>
                </a:lnTo>
                <a:cubicBezTo>
                  <a:pt x="285326" y="135587"/>
                  <a:pt x="285378" y="135613"/>
                  <a:pt x="285455" y="135613"/>
                </a:cubicBezTo>
                <a:lnTo>
                  <a:pt x="285455" y="134759"/>
                </a:lnTo>
                <a:cubicBezTo>
                  <a:pt x="283612" y="134489"/>
                  <a:pt x="279869" y="133610"/>
                  <a:pt x="278180" y="133205"/>
                </a:cubicBezTo>
                <a:cubicBezTo>
                  <a:pt x="265743" y="130290"/>
                  <a:pt x="266301" y="127639"/>
                  <a:pt x="258757" y="126675"/>
                </a:cubicBezTo>
                <a:lnTo>
                  <a:pt x="258757" y="77987"/>
                </a:lnTo>
                <a:cubicBezTo>
                  <a:pt x="259720" y="78713"/>
                  <a:pt x="260683" y="79457"/>
                  <a:pt x="261646" y="80157"/>
                </a:cubicBezTo>
                <a:cubicBezTo>
                  <a:pt x="265043" y="82642"/>
                  <a:pt x="268523" y="85133"/>
                  <a:pt x="272562" y="86308"/>
                </a:cubicBezTo>
                <a:cubicBezTo>
                  <a:pt x="275798" y="87271"/>
                  <a:pt x="279194" y="87323"/>
                  <a:pt x="282565" y="87406"/>
                </a:cubicBezTo>
                <a:cubicBezTo>
                  <a:pt x="283342" y="87406"/>
                  <a:pt x="284119" y="87432"/>
                  <a:pt x="284896" y="87432"/>
                </a:cubicBezTo>
                <a:cubicBezTo>
                  <a:pt x="285005" y="93718"/>
                  <a:pt x="285268" y="112659"/>
                  <a:pt x="285455" y="125179"/>
                </a:cubicBezTo>
                <a:lnTo>
                  <a:pt x="285455" y="82616"/>
                </a:lnTo>
                <a:cubicBezTo>
                  <a:pt x="282142" y="82565"/>
                  <a:pt x="278771" y="82481"/>
                  <a:pt x="275586" y="81544"/>
                </a:cubicBezTo>
                <a:cubicBezTo>
                  <a:pt x="271573" y="80369"/>
                  <a:pt x="268067" y="77878"/>
                  <a:pt x="264696" y="75393"/>
                </a:cubicBezTo>
                <a:cubicBezTo>
                  <a:pt x="263708" y="74667"/>
                  <a:pt x="262770" y="73923"/>
                  <a:pt x="261781" y="73223"/>
                </a:cubicBezTo>
                <a:cubicBezTo>
                  <a:pt x="258943" y="71110"/>
                  <a:pt x="256112" y="68947"/>
                  <a:pt x="253274" y="66834"/>
                </a:cubicBezTo>
                <a:cubicBezTo>
                  <a:pt x="257043" y="62365"/>
                  <a:pt x="260818" y="57896"/>
                  <a:pt x="264587" y="53428"/>
                </a:cubicBezTo>
                <a:cubicBezTo>
                  <a:pt x="267130" y="50378"/>
                  <a:pt x="269698" y="47328"/>
                  <a:pt x="272241" y="44278"/>
                </a:cubicBezTo>
                <a:cubicBezTo>
                  <a:pt x="276735" y="38930"/>
                  <a:pt x="281153" y="33523"/>
                  <a:pt x="285455" y="28040"/>
                </a:cubicBezTo>
                <a:lnTo>
                  <a:pt x="285455" y="21568"/>
                </a:lnTo>
                <a:cubicBezTo>
                  <a:pt x="278873" y="16348"/>
                  <a:pt x="272562" y="10781"/>
                  <a:pt x="266623" y="4842"/>
                </a:cubicBezTo>
                <a:cubicBezTo>
                  <a:pt x="267374" y="4071"/>
                  <a:pt x="268119" y="3269"/>
                  <a:pt x="268870" y="2492"/>
                </a:cubicBezTo>
                <a:cubicBezTo>
                  <a:pt x="269647" y="1664"/>
                  <a:pt x="270424" y="861"/>
                  <a:pt x="271168" y="1"/>
                </a:cubicBezTo>
                <a:lnTo>
                  <a:pt x="267746" y="1"/>
                </a:lnTo>
                <a:cubicBezTo>
                  <a:pt x="266995" y="861"/>
                  <a:pt x="266224" y="1664"/>
                  <a:pt x="265448" y="2492"/>
                </a:cubicBezTo>
                <a:cubicBezTo>
                  <a:pt x="264696" y="3269"/>
                  <a:pt x="263945" y="4071"/>
                  <a:pt x="263200" y="4842"/>
                </a:cubicBezTo>
                <a:cubicBezTo>
                  <a:pt x="261890" y="6210"/>
                  <a:pt x="260606" y="7571"/>
                  <a:pt x="259290" y="8938"/>
                </a:cubicBezTo>
                <a:cubicBezTo>
                  <a:pt x="258841" y="8694"/>
                  <a:pt x="258385" y="8431"/>
                  <a:pt x="257954" y="8136"/>
                </a:cubicBezTo>
                <a:cubicBezTo>
                  <a:pt x="254397" y="5645"/>
                  <a:pt x="251001" y="2916"/>
                  <a:pt x="247765" y="1"/>
                </a:cubicBezTo>
                <a:lnTo>
                  <a:pt x="245460" y="1"/>
                </a:lnTo>
                <a:cubicBezTo>
                  <a:pt x="245485" y="26"/>
                  <a:pt x="245517" y="58"/>
                  <a:pt x="245543" y="84"/>
                </a:cubicBezTo>
                <a:cubicBezTo>
                  <a:pt x="245525" y="80"/>
                  <a:pt x="245505" y="78"/>
                  <a:pt x="245486" y="78"/>
                </a:cubicBezTo>
                <a:cubicBezTo>
                  <a:pt x="245391" y="78"/>
                  <a:pt x="245295" y="128"/>
                  <a:pt x="245273" y="219"/>
                </a:cubicBezTo>
                <a:cubicBezTo>
                  <a:pt x="242975" y="6556"/>
                  <a:pt x="240220" y="12900"/>
                  <a:pt x="236689" y="18730"/>
                </a:cubicBezTo>
                <a:cubicBezTo>
                  <a:pt x="232592" y="15385"/>
                  <a:pt x="228470" y="12065"/>
                  <a:pt x="224406" y="8694"/>
                </a:cubicBezTo>
                <a:cubicBezTo>
                  <a:pt x="226223" y="6717"/>
                  <a:pt x="228072" y="4765"/>
                  <a:pt x="229973" y="2839"/>
                </a:cubicBezTo>
                <a:cubicBezTo>
                  <a:pt x="230878" y="1901"/>
                  <a:pt x="231816" y="964"/>
                  <a:pt x="232727" y="1"/>
                </a:cubicBezTo>
                <a:lnTo>
                  <a:pt x="229273" y="1"/>
                </a:lnTo>
                <a:cubicBezTo>
                  <a:pt x="228714" y="591"/>
                  <a:pt x="228149" y="1150"/>
                  <a:pt x="227616" y="1715"/>
                </a:cubicBezTo>
                <a:cubicBezTo>
                  <a:pt x="225716" y="3641"/>
                  <a:pt x="223873" y="5593"/>
                  <a:pt x="222050" y="7571"/>
                </a:cubicBezTo>
                <a:cubicBezTo>
                  <a:pt x="219032" y="5086"/>
                  <a:pt x="216059" y="2569"/>
                  <a:pt x="213118" y="1"/>
                </a:cubicBezTo>
                <a:lnTo>
                  <a:pt x="211269" y="1"/>
                </a:lnTo>
                <a:cubicBezTo>
                  <a:pt x="214563" y="2916"/>
                  <a:pt x="217934" y="5754"/>
                  <a:pt x="221330" y="8566"/>
                </a:cubicBezTo>
                <a:cubicBezTo>
                  <a:pt x="216085" y="14287"/>
                  <a:pt x="211134" y="20252"/>
                  <a:pt x="206511" y="26486"/>
                </a:cubicBezTo>
                <a:cubicBezTo>
                  <a:pt x="204797" y="28791"/>
                  <a:pt x="203031" y="31039"/>
                  <a:pt x="201291" y="33311"/>
                </a:cubicBezTo>
                <a:cubicBezTo>
                  <a:pt x="198723" y="31064"/>
                  <a:pt x="196206" y="28759"/>
                  <a:pt x="193670" y="26435"/>
                </a:cubicBezTo>
                <a:cubicBezTo>
                  <a:pt x="193586" y="21484"/>
                  <a:pt x="193426" y="16560"/>
                  <a:pt x="193214" y="11641"/>
                </a:cubicBezTo>
                <a:cubicBezTo>
                  <a:pt x="193105" y="9259"/>
                  <a:pt x="192970" y="6877"/>
                  <a:pt x="192835" y="4495"/>
                </a:cubicBezTo>
                <a:cubicBezTo>
                  <a:pt x="193265" y="3937"/>
                  <a:pt x="193695" y="3372"/>
                  <a:pt x="194119" y="2787"/>
                </a:cubicBezTo>
                <a:cubicBezTo>
                  <a:pt x="194819" y="1876"/>
                  <a:pt x="195512" y="938"/>
                  <a:pt x="196238" y="1"/>
                </a:cubicBezTo>
                <a:lnTo>
                  <a:pt x="191204" y="1"/>
                </a:lnTo>
                <a:cubicBezTo>
                  <a:pt x="189682" y="2678"/>
                  <a:pt x="187756" y="5002"/>
                  <a:pt x="185907" y="7442"/>
                </a:cubicBezTo>
                <a:cubicBezTo>
                  <a:pt x="184250" y="9606"/>
                  <a:pt x="182562" y="11802"/>
                  <a:pt x="180533" y="13619"/>
                </a:cubicBezTo>
                <a:cubicBezTo>
                  <a:pt x="174915" y="8726"/>
                  <a:pt x="169110" y="3827"/>
                  <a:pt x="162818" y="1"/>
                </a:cubicBezTo>
                <a:lnTo>
                  <a:pt x="160468" y="1"/>
                </a:lnTo>
                <a:cubicBezTo>
                  <a:pt x="167422" y="3853"/>
                  <a:pt x="173765" y="8804"/>
                  <a:pt x="179891" y="14126"/>
                </a:cubicBezTo>
                <a:cubicBezTo>
                  <a:pt x="179544" y="14447"/>
                  <a:pt x="179223" y="14768"/>
                  <a:pt x="178844" y="15064"/>
                </a:cubicBezTo>
                <a:cubicBezTo>
                  <a:pt x="175717" y="17497"/>
                  <a:pt x="171595" y="19160"/>
                  <a:pt x="170041" y="22820"/>
                </a:cubicBezTo>
                <a:cubicBezTo>
                  <a:pt x="169508" y="24104"/>
                  <a:pt x="168866" y="25337"/>
                  <a:pt x="168173" y="26512"/>
                </a:cubicBezTo>
                <a:cubicBezTo>
                  <a:pt x="161726" y="21536"/>
                  <a:pt x="155036" y="16881"/>
                  <a:pt x="148159" y="12495"/>
                </a:cubicBezTo>
                <a:cubicBezTo>
                  <a:pt x="150939" y="8348"/>
                  <a:pt x="153861" y="4232"/>
                  <a:pt x="156558" y="1"/>
                </a:cubicBezTo>
                <a:lnTo>
                  <a:pt x="153591" y="1"/>
                </a:lnTo>
                <a:cubicBezTo>
                  <a:pt x="151074" y="3641"/>
                  <a:pt x="148320" y="7121"/>
                  <a:pt x="145886" y="10781"/>
                </a:cubicBezTo>
                <a:cubicBezTo>
                  <a:pt x="141340" y="7866"/>
                  <a:pt x="136737" y="5060"/>
                  <a:pt x="132030" y="2434"/>
                </a:cubicBezTo>
                <a:cubicBezTo>
                  <a:pt x="132859" y="1664"/>
                  <a:pt x="133636" y="861"/>
                  <a:pt x="134355" y="1"/>
                </a:cubicBezTo>
                <a:lnTo>
                  <a:pt x="129301" y="1"/>
                </a:lnTo>
                <a:cubicBezTo>
                  <a:pt x="129244" y="84"/>
                  <a:pt x="129167" y="161"/>
                  <a:pt x="129109" y="219"/>
                </a:cubicBezTo>
                <a:cubicBezTo>
                  <a:pt x="128178" y="1073"/>
                  <a:pt x="127215" y="1850"/>
                  <a:pt x="126220" y="2595"/>
                </a:cubicBezTo>
                <a:cubicBezTo>
                  <a:pt x="122290" y="5542"/>
                  <a:pt x="117930" y="7975"/>
                  <a:pt x="114425" y="11423"/>
                </a:cubicBezTo>
                <a:cubicBezTo>
                  <a:pt x="114290" y="11558"/>
                  <a:pt x="114181" y="11693"/>
                  <a:pt x="114052" y="11828"/>
                </a:cubicBezTo>
                <a:cubicBezTo>
                  <a:pt x="107599" y="7892"/>
                  <a:pt x="101179" y="3962"/>
                  <a:pt x="94732" y="1"/>
                </a:cubicBezTo>
                <a:lnTo>
                  <a:pt x="93666" y="1"/>
                </a:lnTo>
                <a:cubicBezTo>
                  <a:pt x="96633" y="1824"/>
                  <a:pt x="99445" y="3532"/>
                  <a:pt x="102520" y="5433"/>
                </a:cubicBezTo>
                <a:cubicBezTo>
                  <a:pt x="98238" y="12014"/>
                  <a:pt x="92510" y="20631"/>
                  <a:pt x="88337" y="27051"/>
                </a:cubicBezTo>
                <a:cubicBezTo>
                  <a:pt x="84677" y="24746"/>
                  <a:pt x="80985" y="22473"/>
                  <a:pt x="77293" y="20200"/>
                </a:cubicBezTo>
                <a:cubicBezTo>
                  <a:pt x="81409" y="13407"/>
                  <a:pt x="85801" y="6929"/>
                  <a:pt x="89839" y="1"/>
                </a:cubicBezTo>
                <a:lnTo>
                  <a:pt x="89172" y="1"/>
                </a:lnTo>
                <a:cubicBezTo>
                  <a:pt x="85184" y="6800"/>
                  <a:pt x="80850" y="13003"/>
                  <a:pt x="76780" y="19719"/>
                </a:cubicBezTo>
                <a:cubicBezTo>
                  <a:pt x="71540" y="16483"/>
                  <a:pt x="66294" y="13459"/>
                  <a:pt x="61132" y="10113"/>
                </a:cubicBezTo>
                <a:cubicBezTo>
                  <a:pt x="58564" y="8457"/>
                  <a:pt x="55970" y="6665"/>
                  <a:pt x="53402" y="5035"/>
                </a:cubicBezTo>
                <a:cubicBezTo>
                  <a:pt x="54069" y="4232"/>
                  <a:pt x="54500" y="3667"/>
                  <a:pt x="55219" y="2890"/>
                </a:cubicBezTo>
                <a:cubicBezTo>
                  <a:pt x="56105" y="1953"/>
                  <a:pt x="56907" y="989"/>
                  <a:pt x="57678" y="1"/>
                </a:cubicBezTo>
                <a:lnTo>
                  <a:pt x="55912" y="1"/>
                </a:lnTo>
                <a:cubicBezTo>
                  <a:pt x="55405" y="617"/>
                  <a:pt x="54898" y="1233"/>
                  <a:pt x="54339" y="1824"/>
                </a:cubicBezTo>
                <a:cubicBezTo>
                  <a:pt x="53613" y="2595"/>
                  <a:pt x="53183" y="3160"/>
                  <a:pt x="52490" y="3988"/>
                </a:cubicBezTo>
                <a:cubicBezTo>
                  <a:pt x="50326" y="2627"/>
                  <a:pt x="48291" y="1311"/>
                  <a:pt x="46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9" name="Google Shape;2689;p24"/>
          <p:cNvGrpSpPr/>
          <p:nvPr/>
        </p:nvGrpSpPr>
        <p:grpSpPr>
          <a:xfrm rot="-5400000">
            <a:off x="8411770" y="4311679"/>
            <a:ext cx="1060044" cy="106151"/>
            <a:chOff x="3020150" y="2074125"/>
            <a:chExt cx="529625" cy="53025"/>
          </a:xfrm>
        </p:grpSpPr>
        <p:sp>
          <p:nvSpPr>
            <p:cNvPr id="2690" name="Google Shape;2690;p24"/>
            <p:cNvSpPr/>
            <p:nvPr/>
          </p:nvSpPr>
          <p:spPr>
            <a:xfrm>
              <a:off x="3020150" y="2074125"/>
              <a:ext cx="37625" cy="53025"/>
            </a:xfrm>
            <a:custGeom>
              <a:avLst/>
              <a:gdLst/>
              <a:ahLst/>
              <a:cxnLst/>
              <a:rect l="l" t="t" r="r" b="b"/>
              <a:pathLst>
                <a:path w="1505" h="2121" extrusionOk="0">
                  <a:moveTo>
                    <a:pt x="762" y="0"/>
                  </a:moveTo>
                  <a:cubicBezTo>
                    <a:pt x="646" y="0"/>
                    <a:pt x="549" y="35"/>
                    <a:pt x="451" y="66"/>
                  </a:cubicBezTo>
                  <a:cubicBezTo>
                    <a:pt x="354" y="97"/>
                    <a:pt x="277" y="163"/>
                    <a:pt x="211" y="229"/>
                  </a:cubicBezTo>
                  <a:cubicBezTo>
                    <a:pt x="145" y="291"/>
                    <a:pt x="98" y="389"/>
                    <a:pt x="63" y="486"/>
                  </a:cubicBezTo>
                  <a:cubicBezTo>
                    <a:pt x="32" y="602"/>
                    <a:pt x="1" y="715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82" y="1783"/>
                    <a:pt x="211" y="1911"/>
                  </a:cubicBezTo>
                  <a:cubicBezTo>
                    <a:pt x="339" y="2059"/>
                    <a:pt x="533" y="2121"/>
                    <a:pt x="762" y="2121"/>
                  </a:cubicBezTo>
                  <a:cubicBezTo>
                    <a:pt x="1003" y="2121"/>
                    <a:pt x="1197" y="2059"/>
                    <a:pt x="1325" y="1927"/>
                  </a:cubicBezTo>
                  <a:cubicBezTo>
                    <a:pt x="1442" y="1799"/>
                    <a:pt x="1504" y="1620"/>
                    <a:pt x="1504" y="1379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9"/>
                  </a:lnTo>
                  <a:cubicBezTo>
                    <a:pt x="1131" y="1426"/>
                    <a:pt x="1116" y="1476"/>
                    <a:pt x="1116" y="1523"/>
                  </a:cubicBezTo>
                  <a:cubicBezTo>
                    <a:pt x="1100" y="1573"/>
                    <a:pt x="1085" y="1620"/>
                    <a:pt x="1053" y="1651"/>
                  </a:cubicBezTo>
                  <a:cubicBezTo>
                    <a:pt x="1034" y="1701"/>
                    <a:pt x="987" y="1717"/>
                    <a:pt x="937" y="1748"/>
                  </a:cubicBezTo>
                  <a:cubicBezTo>
                    <a:pt x="906" y="1767"/>
                    <a:pt x="840" y="1783"/>
                    <a:pt x="762" y="1783"/>
                  </a:cubicBezTo>
                  <a:cubicBezTo>
                    <a:pt x="696" y="1783"/>
                    <a:pt x="630" y="1767"/>
                    <a:pt x="599" y="1748"/>
                  </a:cubicBezTo>
                  <a:cubicBezTo>
                    <a:pt x="549" y="1717"/>
                    <a:pt x="502" y="1686"/>
                    <a:pt x="471" y="1651"/>
                  </a:cubicBezTo>
                  <a:cubicBezTo>
                    <a:pt x="451" y="1604"/>
                    <a:pt x="420" y="1554"/>
                    <a:pt x="405" y="1507"/>
                  </a:cubicBezTo>
                  <a:cubicBezTo>
                    <a:pt x="405" y="1457"/>
                    <a:pt x="389" y="1395"/>
                    <a:pt x="389" y="1329"/>
                  </a:cubicBezTo>
                  <a:lnTo>
                    <a:pt x="389" y="812"/>
                  </a:lnTo>
                  <a:cubicBezTo>
                    <a:pt x="389" y="746"/>
                    <a:pt x="405" y="699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4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4"/>
                    <a:pt x="1019" y="455"/>
                    <a:pt x="1053" y="486"/>
                  </a:cubicBezTo>
                  <a:cubicBezTo>
                    <a:pt x="1085" y="521"/>
                    <a:pt x="1100" y="567"/>
                    <a:pt x="1100" y="618"/>
                  </a:cubicBezTo>
                  <a:cubicBezTo>
                    <a:pt x="1116" y="664"/>
                    <a:pt x="1131" y="715"/>
                    <a:pt x="1131" y="761"/>
                  </a:cubicBezTo>
                  <a:lnTo>
                    <a:pt x="1131" y="812"/>
                  </a:lnTo>
                  <a:lnTo>
                    <a:pt x="1504" y="812"/>
                  </a:lnTo>
                  <a:lnTo>
                    <a:pt x="1504" y="761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4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20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24"/>
            <p:cNvSpPr/>
            <p:nvPr/>
          </p:nvSpPr>
          <p:spPr>
            <a:xfrm>
              <a:off x="3062600" y="2075375"/>
              <a:ext cx="42150" cy="51000"/>
            </a:xfrm>
            <a:custGeom>
              <a:avLst/>
              <a:gdLst/>
              <a:ahLst/>
              <a:cxnLst/>
              <a:rect l="l" t="t" r="r" b="b"/>
              <a:pathLst>
                <a:path w="1686" h="2040" extrusionOk="0">
                  <a:moveTo>
                    <a:pt x="874" y="195"/>
                  </a:moveTo>
                  <a:lnTo>
                    <a:pt x="1103" y="1232"/>
                  </a:lnTo>
                  <a:lnTo>
                    <a:pt x="583" y="1232"/>
                  </a:lnTo>
                  <a:lnTo>
                    <a:pt x="812" y="195"/>
                  </a:lnTo>
                  <a:close/>
                  <a:moveTo>
                    <a:pt x="486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501" y="1601"/>
                  </a:lnTo>
                  <a:lnTo>
                    <a:pt x="1181" y="1601"/>
                  </a:lnTo>
                  <a:lnTo>
                    <a:pt x="1298" y="2040"/>
                  </a:lnTo>
                  <a:lnTo>
                    <a:pt x="1686" y="204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24"/>
            <p:cNvSpPr/>
            <p:nvPr/>
          </p:nvSpPr>
          <p:spPr>
            <a:xfrm>
              <a:off x="3108725" y="2074125"/>
              <a:ext cx="38850" cy="53025"/>
            </a:xfrm>
            <a:custGeom>
              <a:avLst/>
              <a:gdLst/>
              <a:ahLst/>
              <a:cxnLst/>
              <a:rect l="l" t="t" r="r" b="b"/>
              <a:pathLst>
                <a:path w="1554" h="2121" extrusionOk="0">
                  <a:moveTo>
                    <a:pt x="761" y="0"/>
                  </a:moveTo>
                  <a:cubicBezTo>
                    <a:pt x="664" y="0"/>
                    <a:pt x="567" y="20"/>
                    <a:pt x="486" y="51"/>
                  </a:cubicBezTo>
                  <a:cubicBezTo>
                    <a:pt x="389" y="82"/>
                    <a:pt x="326" y="117"/>
                    <a:pt x="260" y="179"/>
                  </a:cubicBezTo>
                  <a:cubicBezTo>
                    <a:pt x="194" y="229"/>
                    <a:pt x="148" y="291"/>
                    <a:pt x="113" y="358"/>
                  </a:cubicBezTo>
                  <a:cubicBezTo>
                    <a:pt x="82" y="424"/>
                    <a:pt x="66" y="505"/>
                    <a:pt x="66" y="583"/>
                  </a:cubicBezTo>
                  <a:lnTo>
                    <a:pt x="66" y="602"/>
                  </a:lnTo>
                  <a:cubicBezTo>
                    <a:pt x="66" y="715"/>
                    <a:pt x="82" y="796"/>
                    <a:pt x="113" y="859"/>
                  </a:cubicBezTo>
                  <a:cubicBezTo>
                    <a:pt x="148" y="940"/>
                    <a:pt x="194" y="991"/>
                    <a:pt x="260" y="1037"/>
                  </a:cubicBezTo>
                  <a:cubicBezTo>
                    <a:pt x="326" y="1088"/>
                    <a:pt x="404" y="1119"/>
                    <a:pt x="486" y="1150"/>
                  </a:cubicBezTo>
                  <a:cubicBezTo>
                    <a:pt x="567" y="1185"/>
                    <a:pt x="664" y="1200"/>
                    <a:pt x="761" y="1216"/>
                  </a:cubicBezTo>
                  <a:cubicBezTo>
                    <a:pt x="843" y="1231"/>
                    <a:pt x="909" y="1247"/>
                    <a:pt x="956" y="1263"/>
                  </a:cubicBezTo>
                  <a:cubicBezTo>
                    <a:pt x="1006" y="1297"/>
                    <a:pt x="1053" y="1313"/>
                    <a:pt x="1084" y="1329"/>
                  </a:cubicBezTo>
                  <a:cubicBezTo>
                    <a:pt x="1119" y="1360"/>
                    <a:pt x="1134" y="1395"/>
                    <a:pt x="1150" y="1410"/>
                  </a:cubicBezTo>
                  <a:cubicBezTo>
                    <a:pt x="1150" y="1441"/>
                    <a:pt x="1165" y="1476"/>
                    <a:pt x="1165" y="1507"/>
                  </a:cubicBezTo>
                  <a:cubicBezTo>
                    <a:pt x="1165" y="1589"/>
                    <a:pt x="1134" y="1635"/>
                    <a:pt x="1068" y="1686"/>
                  </a:cubicBezTo>
                  <a:cubicBezTo>
                    <a:pt x="1022" y="1748"/>
                    <a:pt x="940" y="1767"/>
                    <a:pt x="812" y="1767"/>
                  </a:cubicBezTo>
                  <a:cubicBezTo>
                    <a:pt x="664" y="1767"/>
                    <a:pt x="552" y="1732"/>
                    <a:pt x="486" y="1651"/>
                  </a:cubicBezTo>
                  <a:cubicBezTo>
                    <a:pt x="424" y="1589"/>
                    <a:pt x="373" y="1492"/>
                    <a:pt x="373" y="1360"/>
                  </a:cubicBezTo>
                  <a:lnTo>
                    <a:pt x="373" y="1297"/>
                  </a:lnTo>
                  <a:lnTo>
                    <a:pt x="0" y="1297"/>
                  </a:lnTo>
                  <a:lnTo>
                    <a:pt x="0" y="1379"/>
                  </a:lnTo>
                  <a:cubicBezTo>
                    <a:pt x="0" y="1492"/>
                    <a:pt x="16" y="1589"/>
                    <a:pt x="51" y="1686"/>
                  </a:cubicBezTo>
                  <a:cubicBezTo>
                    <a:pt x="82" y="1767"/>
                    <a:pt x="132" y="1845"/>
                    <a:pt x="194" y="1911"/>
                  </a:cubicBezTo>
                  <a:cubicBezTo>
                    <a:pt x="276" y="1977"/>
                    <a:pt x="358" y="2039"/>
                    <a:pt x="455" y="2074"/>
                  </a:cubicBezTo>
                  <a:cubicBezTo>
                    <a:pt x="552" y="2105"/>
                    <a:pt x="680" y="2121"/>
                    <a:pt x="812" y="2121"/>
                  </a:cubicBezTo>
                  <a:cubicBezTo>
                    <a:pt x="925" y="2121"/>
                    <a:pt x="1022" y="2121"/>
                    <a:pt x="1119" y="2090"/>
                  </a:cubicBezTo>
                  <a:cubicBezTo>
                    <a:pt x="1216" y="2059"/>
                    <a:pt x="1297" y="2008"/>
                    <a:pt x="1344" y="1962"/>
                  </a:cubicBezTo>
                  <a:cubicBezTo>
                    <a:pt x="1410" y="1911"/>
                    <a:pt x="1457" y="1845"/>
                    <a:pt x="1507" y="1767"/>
                  </a:cubicBezTo>
                  <a:cubicBezTo>
                    <a:pt x="1538" y="1686"/>
                    <a:pt x="1554" y="1604"/>
                    <a:pt x="1554" y="1507"/>
                  </a:cubicBezTo>
                  <a:lnTo>
                    <a:pt x="1554" y="1476"/>
                  </a:lnTo>
                  <a:cubicBezTo>
                    <a:pt x="1554" y="1297"/>
                    <a:pt x="1492" y="1150"/>
                    <a:pt x="1375" y="1068"/>
                  </a:cubicBezTo>
                  <a:cubicBezTo>
                    <a:pt x="1263" y="971"/>
                    <a:pt x="1103" y="909"/>
                    <a:pt x="890" y="874"/>
                  </a:cubicBezTo>
                  <a:cubicBezTo>
                    <a:pt x="812" y="859"/>
                    <a:pt x="730" y="843"/>
                    <a:pt x="680" y="827"/>
                  </a:cubicBezTo>
                  <a:cubicBezTo>
                    <a:pt x="633" y="812"/>
                    <a:pt x="583" y="777"/>
                    <a:pt x="552" y="761"/>
                  </a:cubicBezTo>
                  <a:cubicBezTo>
                    <a:pt x="521" y="746"/>
                    <a:pt x="486" y="715"/>
                    <a:pt x="470" y="680"/>
                  </a:cubicBezTo>
                  <a:cubicBezTo>
                    <a:pt x="455" y="649"/>
                    <a:pt x="455" y="633"/>
                    <a:pt x="455" y="583"/>
                  </a:cubicBezTo>
                  <a:cubicBezTo>
                    <a:pt x="455" y="521"/>
                    <a:pt x="486" y="470"/>
                    <a:pt x="536" y="424"/>
                  </a:cubicBezTo>
                  <a:cubicBezTo>
                    <a:pt x="598" y="389"/>
                    <a:pt x="664" y="373"/>
                    <a:pt x="761" y="373"/>
                  </a:cubicBezTo>
                  <a:cubicBezTo>
                    <a:pt x="890" y="373"/>
                    <a:pt x="971" y="408"/>
                    <a:pt x="1037" y="455"/>
                  </a:cubicBezTo>
                  <a:cubicBezTo>
                    <a:pt x="1103" y="521"/>
                    <a:pt x="1134" y="583"/>
                    <a:pt x="1134" y="664"/>
                  </a:cubicBezTo>
                  <a:lnTo>
                    <a:pt x="1134" y="746"/>
                  </a:lnTo>
                  <a:lnTo>
                    <a:pt x="1523" y="746"/>
                  </a:lnTo>
                  <a:lnTo>
                    <a:pt x="1523" y="633"/>
                  </a:lnTo>
                  <a:cubicBezTo>
                    <a:pt x="1523" y="552"/>
                    <a:pt x="1507" y="470"/>
                    <a:pt x="1472" y="389"/>
                  </a:cubicBezTo>
                  <a:cubicBezTo>
                    <a:pt x="1441" y="326"/>
                    <a:pt x="1395" y="260"/>
                    <a:pt x="1329" y="194"/>
                  </a:cubicBezTo>
                  <a:cubicBezTo>
                    <a:pt x="1263" y="132"/>
                    <a:pt x="1181" y="97"/>
                    <a:pt x="1084" y="66"/>
                  </a:cubicBezTo>
                  <a:cubicBezTo>
                    <a:pt x="1006" y="20"/>
                    <a:pt x="890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24"/>
            <p:cNvSpPr/>
            <p:nvPr/>
          </p:nvSpPr>
          <p:spPr>
            <a:xfrm>
              <a:off x="3156500" y="2075375"/>
              <a:ext cx="33225" cy="51000"/>
            </a:xfrm>
            <a:custGeom>
              <a:avLst/>
              <a:gdLst/>
              <a:ahLst/>
              <a:cxnLst/>
              <a:rect l="l" t="t" r="r" b="b"/>
              <a:pathLst>
                <a:path w="1329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1329" y="2040"/>
                  </a:lnTo>
                  <a:lnTo>
                    <a:pt x="1329" y="1667"/>
                  </a:lnTo>
                  <a:lnTo>
                    <a:pt x="389" y="1667"/>
                  </a:lnTo>
                  <a:lnTo>
                    <a:pt x="389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294" y="37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24"/>
            <p:cNvSpPr/>
            <p:nvPr/>
          </p:nvSpPr>
          <p:spPr>
            <a:xfrm>
              <a:off x="3243100" y="2074125"/>
              <a:ext cx="37600" cy="53025"/>
            </a:xfrm>
            <a:custGeom>
              <a:avLst/>
              <a:gdLst/>
              <a:ahLst/>
              <a:cxnLst/>
              <a:rect l="l" t="t" r="r" b="b"/>
              <a:pathLst>
                <a:path w="1504" h="2121" extrusionOk="0">
                  <a:moveTo>
                    <a:pt x="758" y="827"/>
                  </a:moveTo>
                  <a:cubicBezTo>
                    <a:pt x="696" y="827"/>
                    <a:pt x="630" y="843"/>
                    <a:pt x="583" y="894"/>
                  </a:cubicBezTo>
                  <a:cubicBezTo>
                    <a:pt x="533" y="940"/>
                    <a:pt x="517" y="1006"/>
                    <a:pt x="517" y="1068"/>
                  </a:cubicBezTo>
                  <a:cubicBezTo>
                    <a:pt x="517" y="1134"/>
                    <a:pt x="533" y="1200"/>
                    <a:pt x="583" y="1247"/>
                  </a:cubicBezTo>
                  <a:cubicBezTo>
                    <a:pt x="630" y="1297"/>
                    <a:pt x="696" y="1313"/>
                    <a:pt x="758" y="1313"/>
                  </a:cubicBezTo>
                  <a:cubicBezTo>
                    <a:pt x="824" y="1313"/>
                    <a:pt x="875" y="1297"/>
                    <a:pt x="921" y="1247"/>
                  </a:cubicBezTo>
                  <a:cubicBezTo>
                    <a:pt x="972" y="1200"/>
                    <a:pt x="1003" y="1134"/>
                    <a:pt x="1003" y="1068"/>
                  </a:cubicBezTo>
                  <a:cubicBezTo>
                    <a:pt x="1003" y="1006"/>
                    <a:pt x="972" y="940"/>
                    <a:pt x="921" y="894"/>
                  </a:cubicBezTo>
                  <a:cubicBezTo>
                    <a:pt x="875" y="843"/>
                    <a:pt x="824" y="827"/>
                    <a:pt x="758" y="827"/>
                  </a:cubicBezTo>
                  <a:close/>
                  <a:moveTo>
                    <a:pt x="758" y="358"/>
                  </a:moveTo>
                  <a:cubicBezTo>
                    <a:pt x="824" y="358"/>
                    <a:pt x="875" y="373"/>
                    <a:pt x="921" y="389"/>
                  </a:cubicBezTo>
                  <a:cubicBezTo>
                    <a:pt x="972" y="424"/>
                    <a:pt x="1003" y="455"/>
                    <a:pt x="1034" y="486"/>
                  </a:cubicBezTo>
                  <a:cubicBezTo>
                    <a:pt x="1069" y="536"/>
                    <a:pt x="1084" y="583"/>
                    <a:pt x="1100" y="633"/>
                  </a:cubicBezTo>
                  <a:cubicBezTo>
                    <a:pt x="1115" y="699"/>
                    <a:pt x="1115" y="746"/>
                    <a:pt x="1115" y="812"/>
                  </a:cubicBezTo>
                  <a:lnTo>
                    <a:pt x="1115" y="1313"/>
                  </a:lnTo>
                  <a:cubicBezTo>
                    <a:pt x="1115" y="1395"/>
                    <a:pt x="1115" y="1441"/>
                    <a:pt x="1100" y="1507"/>
                  </a:cubicBezTo>
                  <a:cubicBezTo>
                    <a:pt x="1100" y="1554"/>
                    <a:pt x="1069" y="1604"/>
                    <a:pt x="1034" y="1651"/>
                  </a:cubicBezTo>
                  <a:cubicBezTo>
                    <a:pt x="1018" y="1686"/>
                    <a:pt x="972" y="1717"/>
                    <a:pt x="921" y="1748"/>
                  </a:cubicBezTo>
                  <a:cubicBezTo>
                    <a:pt x="890" y="1767"/>
                    <a:pt x="824" y="1783"/>
                    <a:pt x="758" y="1783"/>
                  </a:cubicBezTo>
                  <a:cubicBezTo>
                    <a:pt x="680" y="1783"/>
                    <a:pt x="630" y="1767"/>
                    <a:pt x="583" y="1748"/>
                  </a:cubicBezTo>
                  <a:cubicBezTo>
                    <a:pt x="533" y="1717"/>
                    <a:pt x="502" y="1686"/>
                    <a:pt x="467" y="1651"/>
                  </a:cubicBezTo>
                  <a:cubicBezTo>
                    <a:pt x="436" y="1604"/>
                    <a:pt x="420" y="1554"/>
                    <a:pt x="405" y="1507"/>
                  </a:cubicBezTo>
                  <a:cubicBezTo>
                    <a:pt x="389" y="1441"/>
                    <a:pt x="389" y="1395"/>
                    <a:pt x="389" y="1313"/>
                  </a:cubicBezTo>
                  <a:lnTo>
                    <a:pt x="389" y="812"/>
                  </a:lnTo>
                  <a:cubicBezTo>
                    <a:pt x="389" y="746"/>
                    <a:pt x="389" y="699"/>
                    <a:pt x="405" y="633"/>
                  </a:cubicBezTo>
                  <a:cubicBezTo>
                    <a:pt x="420" y="583"/>
                    <a:pt x="436" y="536"/>
                    <a:pt x="467" y="486"/>
                  </a:cubicBezTo>
                  <a:cubicBezTo>
                    <a:pt x="502" y="455"/>
                    <a:pt x="533" y="424"/>
                    <a:pt x="583" y="389"/>
                  </a:cubicBezTo>
                  <a:cubicBezTo>
                    <a:pt x="630" y="373"/>
                    <a:pt x="696" y="358"/>
                    <a:pt x="758" y="358"/>
                  </a:cubicBezTo>
                  <a:close/>
                  <a:moveTo>
                    <a:pt x="758" y="0"/>
                  </a:moveTo>
                  <a:cubicBezTo>
                    <a:pt x="517" y="0"/>
                    <a:pt x="339" y="82"/>
                    <a:pt x="210" y="229"/>
                  </a:cubicBezTo>
                  <a:cubicBezTo>
                    <a:pt x="63" y="373"/>
                    <a:pt x="1" y="583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63" y="1783"/>
                    <a:pt x="210" y="1911"/>
                  </a:cubicBezTo>
                  <a:cubicBezTo>
                    <a:pt x="339" y="2059"/>
                    <a:pt x="517" y="2121"/>
                    <a:pt x="758" y="2121"/>
                  </a:cubicBezTo>
                  <a:cubicBezTo>
                    <a:pt x="987" y="2121"/>
                    <a:pt x="1182" y="2059"/>
                    <a:pt x="1310" y="1911"/>
                  </a:cubicBezTo>
                  <a:cubicBezTo>
                    <a:pt x="1438" y="1783"/>
                    <a:pt x="1504" y="1573"/>
                    <a:pt x="1504" y="1297"/>
                  </a:cubicBezTo>
                  <a:lnTo>
                    <a:pt x="1504" y="843"/>
                  </a:lnTo>
                  <a:cubicBezTo>
                    <a:pt x="1504" y="583"/>
                    <a:pt x="1438" y="373"/>
                    <a:pt x="1310" y="229"/>
                  </a:cubicBezTo>
                  <a:cubicBezTo>
                    <a:pt x="1182" y="82"/>
                    <a:pt x="987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24"/>
            <p:cNvSpPr/>
            <p:nvPr/>
          </p:nvSpPr>
          <p:spPr>
            <a:xfrm>
              <a:off x="3288350" y="2075375"/>
              <a:ext cx="36450" cy="51775"/>
            </a:xfrm>
            <a:custGeom>
              <a:avLst/>
              <a:gdLst/>
              <a:ahLst/>
              <a:cxnLst/>
              <a:rect l="l" t="t" r="r" b="b"/>
              <a:pathLst>
                <a:path w="1458" h="2071" extrusionOk="0">
                  <a:moveTo>
                    <a:pt x="16" y="1"/>
                  </a:moveTo>
                  <a:lnTo>
                    <a:pt x="16" y="374"/>
                  </a:lnTo>
                  <a:lnTo>
                    <a:pt x="1038" y="374"/>
                  </a:lnTo>
                  <a:lnTo>
                    <a:pt x="1038" y="420"/>
                  </a:lnTo>
                  <a:lnTo>
                    <a:pt x="537" y="552"/>
                  </a:lnTo>
                  <a:lnTo>
                    <a:pt x="537" y="1166"/>
                  </a:lnTo>
                  <a:lnTo>
                    <a:pt x="762" y="1166"/>
                  </a:lnTo>
                  <a:cubicBezTo>
                    <a:pt x="844" y="1166"/>
                    <a:pt x="925" y="1181"/>
                    <a:pt x="987" y="1232"/>
                  </a:cubicBezTo>
                  <a:cubicBezTo>
                    <a:pt x="1038" y="1263"/>
                    <a:pt x="1069" y="1329"/>
                    <a:pt x="1069" y="1426"/>
                  </a:cubicBezTo>
                  <a:cubicBezTo>
                    <a:pt x="1069" y="1504"/>
                    <a:pt x="1038" y="1585"/>
                    <a:pt x="987" y="1636"/>
                  </a:cubicBezTo>
                  <a:cubicBezTo>
                    <a:pt x="941" y="1682"/>
                    <a:pt x="859" y="1717"/>
                    <a:pt x="746" y="1717"/>
                  </a:cubicBezTo>
                  <a:cubicBezTo>
                    <a:pt x="634" y="1717"/>
                    <a:pt x="537" y="1682"/>
                    <a:pt x="486" y="1601"/>
                  </a:cubicBezTo>
                  <a:cubicBezTo>
                    <a:pt x="424" y="1539"/>
                    <a:pt x="389" y="1457"/>
                    <a:pt x="389" y="1360"/>
                  </a:cubicBezTo>
                  <a:lnTo>
                    <a:pt x="389" y="1263"/>
                  </a:lnTo>
                  <a:lnTo>
                    <a:pt x="1" y="1263"/>
                  </a:lnTo>
                  <a:lnTo>
                    <a:pt x="1" y="1391"/>
                  </a:lnTo>
                  <a:cubicBezTo>
                    <a:pt x="1" y="1473"/>
                    <a:pt x="16" y="1570"/>
                    <a:pt x="51" y="1651"/>
                  </a:cubicBezTo>
                  <a:cubicBezTo>
                    <a:pt x="98" y="1733"/>
                    <a:pt x="148" y="1815"/>
                    <a:pt x="210" y="1877"/>
                  </a:cubicBezTo>
                  <a:cubicBezTo>
                    <a:pt x="277" y="1943"/>
                    <a:pt x="358" y="1989"/>
                    <a:pt x="440" y="2024"/>
                  </a:cubicBezTo>
                  <a:cubicBezTo>
                    <a:pt x="537" y="2055"/>
                    <a:pt x="649" y="2071"/>
                    <a:pt x="762" y="2071"/>
                  </a:cubicBezTo>
                  <a:cubicBezTo>
                    <a:pt x="875" y="2071"/>
                    <a:pt x="972" y="2055"/>
                    <a:pt x="1053" y="2024"/>
                  </a:cubicBezTo>
                  <a:cubicBezTo>
                    <a:pt x="1150" y="1989"/>
                    <a:pt x="1216" y="1958"/>
                    <a:pt x="1279" y="1892"/>
                  </a:cubicBezTo>
                  <a:cubicBezTo>
                    <a:pt x="1329" y="1830"/>
                    <a:pt x="1376" y="1764"/>
                    <a:pt x="1411" y="1682"/>
                  </a:cubicBezTo>
                  <a:cubicBezTo>
                    <a:pt x="1442" y="1620"/>
                    <a:pt x="1457" y="1523"/>
                    <a:pt x="1457" y="1442"/>
                  </a:cubicBezTo>
                  <a:lnTo>
                    <a:pt x="1457" y="1407"/>
                  </a:lnTo>
                  <a:cubicBezTo>
                    <a:pt x="1457" y="1310"/>
                    <a:pt x="1442" y="1232"/>
                    <a:pt x="1411" y="1166"/>
                  </a:cubicBezTo>
                  <a:cubicBezTo>
                    <a:pt x="1376" y="1084"/>
                    <a:pt x="1329" y="1038"/>
                    <a:pt x="1279" y="987"/>
                  </a:cubicBezTo>
                  <a:cubicBezTo>
                    <a:pt x="1216" y="941"/>
                    <a:pt x="1166" y="906"/>
                    <a:pt x="1084" y="890"/>
                  </a:cubicBezTo>
                  <a:cubicBezTo>
                    <a:pt x="1022" y="859"/>
                    <a:pt x="956" y="844"/>
                    <a:pt x="875" y="844"/>
                  </a:cubicBezTo>
                  <a:lnTo>
                    <a:pt x="813" y="844"/>
                  </a:lnTo>
                  <a:lnTo>
                    <a:pt x="813" y="793"/>
                  </a:lnTo>
                  <a:lnTo>
                    <a:pt x="1345" y="63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24"/>
            <p:cNvSpPr/>
            <p:nvPr/>
          </p:nvSpPr>
          <p:spPr>
            <a:xfrm>
              <a:off x="3331675" y="2075375"/>
              <a:ext cx="39625" cy="51000"/>
            </a:xfrm>
            <a:custGeom>
              <a:avLst/>
              <a:gdLst/>
              <a:ahLst/>
              <a:cxnLst/>
              <a:rect l="l" t="t" r="r" b="b"/>
              <a:pathLst>
                <a:path w="1585" h="2040" extrusionOk="0">
                  <a:moveTo>
                    <a:pt x="905" y="195"/>
                  </a:moveTo>
                  <a:lnTo>
                    <a:pt x="905" y="1279"/>
                  </a:lnTo>
                  <a:lnTo>
                    <a:pt x="322" y="1279"/>
                  </a:lnTo>
                  <a:lnTo>
                    <a:pt x="322" y="1232"/>
                  </a:lnTo>
                  <a:lnTo>
                    <a:pt x="858" y="195"/>
                  </a:lnTo>
                  <a:close/>
                  <a:moveTo>
                    <a:pt x="567" y="1"/>
                  </a:moveTo>
                  <a:lnTo>
                    <a:pt x="0" y="1115"/>
                  </a:lnTo>
                  <a:lnTo>
                    <a:pt x="0" y="1651"/>
                  </a:lnTo>
                  <a:lnTo>
                    <a:pt x="905" y="1651"/>
                  </a:lnTo>
                  <a:lnTo>
                    <a:pt x="905" y="2040"/>
                  </a:lnTo>
                  <a:lnTo>
                    <a:pt x="1293" y="2040"/>
                  </a:lnTo>
                  <a:lnTo>
                    <a:pt x="1293" y="1651"/>
                  </a:lnTo>
                  <a:lnTo>
                    <a:pt x="1585" y="1651"/>
                  </a:lnTo>
                  <a:lnTo>
                    <a:pt x="1585" y="1279"/>
                  </a:lnTo>
                  <a:lnTo>
                    <a:pt x="1293" y="1279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24"/>
            <p:cNvSpPr/>
            <p:nvPr/>
          </p:nvSpPr>
          <p:spPr>
            <a:xfrm>
              <a:off x="3377400" y="2075375"/>
              <a:ext cx="38475" cy="51775"/>
            </a:xfrm>
            <a:custGeom>
              <a:avLst/>
              <a:gdLst/>
              <a:ahLst/>
              <a:cxnLst/>
              <a:rect l="l" t="t" r="r" b="b"/>
              <a:pathLst>
                <a:path w="1539" h="2071" extrusionOk="0">
                  <a:moveTo>
                    <a:pt x="32" y="1"/>
                  </a:moveTo>
                  <a:lnTo>
                    <a:pt x="32" y="1135"/>
                  </a:lnTo>
                  <a:lnTo>
                    <a:pt x="665" y="1135"/>
                  </a:lnTo>
                  <a:cubicBezTo>
                    <a:pt x="665" y="1100"/>
                    <a:pt x="696" y="1069"/>
                    <a:pt x="727" y="1038"/>
                  </a:cubicBezTo>
                  <a:cubicBezTo>
                    <a:pt x="762" y="1018"/>
                    <a:pt x="808" y="1003"/>
                    <a:pt x="859" y="1003"/>
                  </a:cubicBezTo>
                  <a:cubicBezTo>
                    <a:pt x="956" y="1003"/>
                    <a:pt x="1018" y="1038"/>
                    <a:pt x="1069" y="1084"/>
                  </a:cubicBezTo>
                  <a:cubicBezTo>
                    <a:pt x="1115" y="1150"/>
                    <a:pt x="1150" y="1232"/>
                    <a:pt x="1150" y="1345"/>
                  </a:cubicBezTo>
                  <a:cubicBezTo>
                    <a:pt x="1150" y="1457"/>
                    <a:pt x="1115" y="1554"/>
                    <a:pt x="1053" y="1620"/>
                  </a:cubicBezTo>
                  <a:cubicBezTo>
                    <a:pt x="971" y="1682"/>
                    <a:pt x="874" y="1717"/>
                    <a:pt x="762" y="1717"/>
                  </a:cubicBezTo>
                  <a:cubicBezTo>
                    <a:pt x="630" y="1717"/>
                    <a:pt x="533" y="1682"/>
                    <a:pt x="470" y="1620"/>
                  </a:cubicBezTo>
                  <a:cubicBezTo>
                    <a:pt x="420" y="1539"/>
                    <a:pt x="389" y="1457"/>
                    <a:pt x="389" y="1360"/>
                  </a:cubicBezTo>
                  <a:lnTo>
                    <a:pt x="389" y="1329"/>
                  </a:lnTo>
                  <a:lnTo>
                    <a:pt x="0" y="1329"/>
                  </a:lnTo>
                  <a:lnTo>
                    <a:pt x="0" y="1391"/>
                  </a:lnTo>
                  <a:cubicBezTo>
                    <a:pt x="0" y="1488"/>
                    <a:pt x="16" y="1585"/>
                    <a:pt x="47" y="1667"/>
                  </a:cubicBezTo>
                  <a:cubicBezTo>
                    <a:pt x="82" y="1749"/>
                    <a:pt x="129" y="1830"/>
                    <a:pt x="195" y="1877"/>
                  </a:cubicBezTo>
                  <a:cubicBezTo>
                    <a:pt x="261" y="1943"/>
                    <a:pt x="338" y="1989"/>
                    <a:pt x="435" y="2024"/>
                  </a:cubicBezTo>
                  <a:cubicBezTo>
                    <a:pt x="533" y="2055"/>
                    <a:pt x="649" y="2071"/>
                    <a:pt x="762" y="2071"/>
                  </a:cubicBezTo>
                  <a:cubicBezTo>
                    <a:pt x="890" y="2071"/>
                    <a:pt x="1003" y="2055"/>
                    <a:pt x="1100" y="2024"/>
                  </a:cubicBezTo>
                  <a:cubicBezTo>
                    <a:pt x="1197" y="1974"/>
                    <a:pt x="1263" y="1927"/>
                    <a:pt x="1344" y="1846"/>
                  </a:cubicBezTo>
                  <a:cubicBezTo>
                    <a:pt x="1406" y="1780"/>
                    <a:pt x="1457" y="1698"/>
                    <a:pt x="1488" y="1620"/>
                  </a:cubicBezTo>
                  <a:cubicBezTo>
                    <a:pt x="1523" y="1523"/>
                    <a:pt x="1539" y="1426"/>
                    <a:pt x="1539" y="1329"/>
                  </a:cubicBezTo>
                  <a:lnTo>
                    <a:pt x="1539" y="1310"/>
                  </a:lnTo>
                  <a:cubicBezTo>
                    <a:pt x="1539" y="1213"/>
                    <a:pt x="1523" y="1115"/>
                    <a:pt x="1488" y="1038"/>
                  </a:cubicBezTo>
                  <a:cubicBezTo>
                    <a:pt x="1457" y="956"/>
                    <a:pt x="1426" y="890"/>
                    <a:pt x="1375" y="824"/>
                  </a:cubicBezTo>
                  <a:cubicBezTo>
                    <a:pt x="1329" y="762"/>
                    <a:pt x="1263" y="727"/>
                    <a:pt x="1181" y="696"/>
                  </a:cubicBezTo>
                  <a:cubicBezTo>
                    <a:pt x="1100" y="665"/>
                    <a:pt x="1018" y="630"/>
                    <a:pt x="921" y="630"/>
                  </a:cubicBezTo>
                  <a:cubicBezTo>
                    <a:pt x="793" y="630"/>
                    <a:pt x="696" y="665"/>
                    <a:pt x="614" y="727"/>
                  </a:cubicBezTo>
                  <a:cubicBezTo>
                    <a:pt x="552" y="777"/>
                    <a:pt x="501" y="844"/>
                    <a:pt x="470" y="921"/>
                  </a:cubicBezTo>
                  <a:lnTo>
                    <a:pt x="420" y="921"/>
                  </a:lnTo>
                  <a:lnTo>
                    <a:pt x="420" y="374"/>
                  </a:lnTo>
                  <a:lnTo>
                    <a:pt x="1391" y="374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24"/>
            <p:cNvSpPr/>
            <p:nvPr/>
          </p:nvSpPr>
          <p:spPr>
            <a:xfrm>
              <a:off x="3424300" y="2075375"/>
              <a:ext cx="32850" cy="51000"/>
            </a:xfrm>
            <a:custGeom>
              <a:avLst/>
              <a:gdLst/>
              <a:ahLst/>
              <a:cxnLst/>
              <a:rect l="l" t="t" r="r" b="b"/>
              <a:pathLst>
                <a:path w="1314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8" y="1197"/>
                  </a:lnTo>
                  <a:lnTo>
                    <a:pt x="1298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313" y="374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24"/>
            <p:cNvSpPr/>
            <p:nvPr/>
          </p:nvSpPr>
          <p:spPr>
            <a:xfrm>
              <a:off x="3473250" y="2102075"/>
              <a:ext cx="23125" cy="8475"/>
            </a:xfrm>
            <a:custGeom>
              <a:avLst/>
              <a:gdLst/>
              <a:ahLst/>
              <a:cxnLst/>
              <a:rect l="l" t="t" r="r" b="b"/>
              <a:pathLst>
                <a:path w="925" h="339" extrusionOk="0">
                  <a:moveTo>
                    <a:pt x="0" y="1"/>
                  </a:moveTo>
                  <a:lnTo>
                    <a:pt x="0" y="339"/>
                  </a:lnTo>
                  <a:lnTo>
                    <a:pt x="924" y="339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24"/>
            <p:cNvSpPr/>
            <p:nvPr/>
          </p:nvSpPr>
          <p:spPr>
            <a:xfrm>
              <a:off x="3512575" y="2075375"/>
              <a:ext cx="37200" cy="51000"/>
            </a:xfrm>
            <a:custGeom>
              <a:avLst/>
              <a:gdLst/>
              <a:ahLst/>
              <a:cxnLst/>
              <a:rect l="l" t="t" r="r" b="b"/>
              <a:pathLst>
                <a:path w="1488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197"/>
                  </a:lnTo>
                  <a:lnTo>
                    <a:pt x="466" y="1197"/>
                  </a:lnTo>
                  <a:lnTo>
                    <a:pt x="1033" y="2040"/>
                  </a:lnTo>
                  <a:lnTo>
                    <a:pt x="1488" y="2040"/>
                  </a:lnTo>
                  <a:lnTo>
                    <a:pt x="1488" y="2024"/>
                  </a:lnTo>
                  <a:lnTo>
                    <a:pt x="823" y="1053"/>
                  </a:lnTo>
                  <a:lnTo>
                    <a:pt x="823" y="987"/>
                  </a:lnTo>
                  <a:lnTo>
                    <a:pt x="1457" y="16"/>
                  </a:lnTo>
                  <a:lnTo>
                    <a:pt x="1457" y="1"/>
                  </a:lnTo>
                  <a:lnTo>
                    <a:pt x="1018" y="1"/>
                  </a:lnTo>
                  <a:lnTo>
                    <a:pt x="466" y="844"/>
                  </a:lnTo>
                  <a:lnTo>
                    <a:pt x="388" y="844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01" name="Google Shape;2701;p24"/>
          <p:cNvCxnSpPr/>
          <p:nvPr/>
        </p:nvCxnSpPr>
        <p:spPr>
          <a:xfrm>
            <a:off x="8728875" y="3150"/>
            <a:ext cx="0" cy="513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02" name="Google Shape;2702;p24"/>
          <p:cNvGrpSpPr/>
          <p:nvPr/>
        </p:nvGrpSpPr>
        <p:grpSpPr>
          <a:xfrm rot="-5400000">
            <a:off x="8536258" y="2567238"/>
            <a:ext cx="1094458" cy="448178"/>
            <a:chOff x="2882950" y="840525"/>
            <a:chExt cx="388450" cy="159075"/>
          </a:xfrm>
        </p:grpSpPr>
        <p:sp>
          <p:nvSpPr>
            <p:cNvPr id="2703" name="Google Shape;2703;p24"/>
            <p:cNvSpPr/>
            <p:nvPr/>
          </p:nvSpPr>
          <p:spPr>
            <a:xfrm>
              <a:off x="2887025" y="844600"/>
              <a:ext cx="379900" cy="148500"/>
            </a:xfrm>
            <a:custGeom>
              <a:avLst/>
              <a:gdLst/>
              <a:ahLst/>
              <a:cxnLst/>
              <a:rect l="l" t="t" r="r" b="b"/>
              <a:pathLst>
                <a:path w="15196" h="5940" extrusionOk="0">
                  <a:moveTo>
                    <a:pt x="15133" y="67"/>
                  </a:moveTo>
                  <a:lnTo>
                    <a:pt x="15133" y="5874"/>
                  </a:lnTo>
                  <a:lnTo>
                    <a:pt x="67" y="5874"/>
                  </a:lnTo>
                  <a:lnTo>
                    <a:pt x="67" y="67"/>
                  </a:lnTo>
                  <a:close/>
                  <a:moveTo>
                    <a:pt x="1" y="1"/>
                  </a:moveTo>
                  <a:lnTo>
                    <a:pt x="1" y="5940"/>
                  </a:lnTo>
                  <a:lnTo>
                    <a:pt x="15195" y="5940"/>
                  </a:lnTo>
                  <a:lnTo>
                    <a:pt x="15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24"/>
            <p:cNvSpPr/>
            <p:nvPr/>
          </p:nvSpPr>
          <p:spPr>
            <a:xfrm>
              <a:off x="2882950" y="8405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" y="1652"/>
                  </a:lnTo>
                  <a:lnTo>
                    <a:pt x="486" y="1652"/>
                  </a:lnTo>
                  <a:lnTo>
                    <a:pt x="486" y="486"/>
                  </a:lnTo>
                  <a:lnTo>
                    <a:pt x="1651" y="48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24"/>
            <p:cNvSpPr/>
            <p:nvPr/>
          </p:nvSpPr>
          <p:spPr>
            <a:xfrm>
              <a:off x="3229700" y="840525"/>
              <a:ext cx="41700" cy="41300"/>
            </a:xfrm>
            <a:custGeom>
              <a:avLst/>
              <a:gdLst/>
              <a:ahLst/>
              <a:cxnLst/>
              <a:rect l="l" t="t" r="r" b="b"/>
              <a:pathLst>
                <a:path w="1668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182" y="486"/>
                  </a:lnTo>
                  <a:lnTo>
                    <a:pt x="1182" y="1652"/>
                  </a:lnTo>
                  <a:lnTo>
                    <a:pt x="1667" y="1652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24"/>
            <p:cNvSpPr/>
            <p:nvPr/>
          </p:nvSpPr>
          <p:spPr>
            <a:xfrm>
              <a:off x="3230100" y="957925"/>
              <a:ext cx="41300" cy="41675"/>
            </a:xfrm>
            <a:custGeom>
              <a:avLst/>
              <a:gdLst/>
              <a:ahLst/>
              <a:cxnLst/>
              <a:rect l="l" t="t" r="r" b="b"/>
              <a:pathLst>
                <a:path w="1652" h="1667" extrusionOk="0">
                  <a:moveTo>
                    <a:pt x="1150" y="1"/>
                  </a:moveTo>
                  <a:lnTo>
                    <a:pt x="1150" y="1166"/>
                  </a:lnTo>
                  <a:lnTo>
                    <a:pt x="0" y="1166"/>
                  </a:lnTo>
                  <a:lnTo>
                    <a:pt x="0" y="1667"/>
                  </a:lnTo>
                  <a:lnTo>
                    <a:pt x="1651" y="1667"/>
                  </a:lnTo>
                  <a:lnTo>
                    <a:pt x="1651" y="116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24"/>
            <p:cNvSpPr/>
            <p:nvPr/>
          </p:nvSpPr>
          <p:spPr>
            <a:xfrm>
              <a:off x="2882950" y="9579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1651"/>
                  </a:lnTo>
                  <a:lnTo>
                    <a:pt x="1651" y="1651"/>
                  </a:lnTo>
                  <a:lnTo>
                    <a:pt x="1651" y="1166"/>
                  </a:lnTo>
                  <a:lnTo>
                    <a:pt x="486" y="1166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24"/>
            <p:cNvSpPr/>
            <p:nvPr/>
          </p:nvSpPr>
          <p:spPr>
            <a:xfrm>
              <a:off x="2908875" y="866850"/>
              <a:ext cx="6050" cy="98775"/>
            </a:xfrm>
            <a:custGeom>
              <a:avLst/>
              <a:gdLst/>
              <a:ahLst/>
              <a:cxnLst/>
              <a:rect l="l" t="t" r="r" b="b"/>
              <a:pathLst>
                <a:path w="242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42" y="395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24"/>
            <p:cNvSpPr/>
            <p:nvPr/>
          </p:nvSpPr>
          <p:spPr>
            <a:xfrm>
              <a:off x="2918200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24"/>
            <p:cNvSpPr/>
            <p:nvPr/>
          </p:nvSpPr>
          <p:spPr>
            <a:xfrm>
              <a:off x="296025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24"/>
            <p:cNvSpPr/>
            <p:nvPr/>
          </p:nvSpPr>
          <p:spPr>
            <a:xfrm>
              <a:off x="3000750" y="867225"/>
              <a:ext cx="2825" cy="98800"/>
            </a:xfrm>
            <a:custGeom>
              <a:avLst/>
              <a:gdLst/>
              <a:ahLst/>
              <a:cxnLst/>
              <a:rect l="l" t="t" r="r" b="b"/>
              <a:pathLst>
                <a:path w="11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24"/>
            <p:cNvSpPr/>
            <p:nvPr/>
          </p:nvSpPr>
          <p:spPr>
            <a:xfrm>
              <a:off x="2923450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24"/>
            <p:cNvSpPr/>
            <p:nvPr/>
          </p:nvSpPr>
          <p:spPr>
            <a:xfrm>
              <a:off x="2946950" y="866850"/>
              <a:ext cx="11275" cy="98775"/>
            </a:xfrm>
            <a:custGeom>
              <a:avLst/>
              <a:gdLst/>
              <a:ahLst/>
              <a:cxnLst/>
              <a:rect l="l" t="t" r="r" b="b"/>
              <a:pathLst>
                <a:path w="451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1" y="39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24"/>
            <p:cNvSpPr/>
            <p:nvPr/>
          </p:nvSpPr>
          <p:spPr>
            <a:xfrm>
              <a:off x="2987350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24"/>
            <p:cNvSpPr/>
            <p:nvPr/>
          </p:nvSpPr>
          <p:spPr>
            <a:xfrm>
              <a:off x="2965100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24"/>
            <p:cNvSpPr/>
            <p:nvPr/>
          </p:nvSpPr>
          <p:spPr>
            <a:xfrm>
              <a:off x="2975200" y="866850"/>
              <a:ext cx="9350" cy="98775"/>
            </a:xfrm>
            <a:custGeom>
              <a:avLst/>
              <a:gdLst/>
              <a:ahLst/>
              <a:cxnLst/>
              <a:rect l="l" t="t" r="r" b="b"/>
              <a:pathLst>
                <a:path w="374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373" y="395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24"/>
            <p:cNvSpPr/>
            <p:nvPr/>
          </p:nvSpPr>
          <p:spPr>
            <a:xfrm>
              <a:off x="3040750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32" y="395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24"/>
            <p:cNvSpPr/>
            <p:nvPr/>
          </p:nvSpPr>
          <p:spPr>
            <a:xfrm>
              <a:off x="308327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24"/>
            <p:cNvSpPr/>
            <p:nvPr/>
          </p:nvSpPr>
          <p:spPr>
            <a:xfrm>
              <a:off x="3123275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33" y="3951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24"/>
            <p:cNvSpPr/>
            <p:nvPr/>
          </p:nvSpPr>
          <p:spPr>
            <a:xfrm>
              <a:off x="3046475" y="866850"/>
              <a:ext cx="18950" cy="98775"/>
            </a:xfrm>
            <a:custGeom>
              <a:avLst/>
              <a:gdLst/>
              <a:ahLst/>
              <a:cxnLst/>
              <a:rect l="l" t="t" r="r" b="b"/>
              <a:pathLst>
                <a:path w="758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58" y="3951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24"/>
            <p:cNvSpPr/>
            <p:nvPr/>
          </p:nvSpPr>
          <p:spPr>
            <a:xfrm>
              <a:off x="30698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24"/>
            <p:cNvSpPr/>
            <p:nvPr/>
          </p:nvSpPr>
          <p:spPr>
            <a:xfrm>
              <a:off x="31103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24"/>
            <p:cNvSpPr/>
            <p:nvPr/>
          </p:nvSpPr>
          <p:spPr>
            <a:xfrm>
              <a:off x="308812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24"/>
            <p:cNvSpPr/>
            <p:nvPr/>
          </p:nvSpPr>
          <p:spPr>
            <a:xfrm>
              <a:off x="309785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24"/>
            <p:cNvSpPr/>
            <p:nvPr/>
          </p:nvSpPr>
          <p:spPr>
            <a:xfrm>
              <a:off x="30095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24"/>
            <p:cNvSpPr/>
            <p:nvPr/>
          </p:nvSpPr>
          <p:spPr>
            <a:xfrm>
              <a:off x="3026175" y="866850"/>
              <a:ext cx="11400" cy="98775"/>
            </a:xfrm>
            <a:custGeom>
              <a:avLst/>
              <a:gdLst/>
              <a:ahLst/>
              <a:cxnLst/>
              <a:rect l="l" t="t" r="r" b="b"/>
              <a:pathLst>
                <a:path w="456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24"/>
            <p:cNvSpPr/>
            <p:nvPr/>
          </p:nvSpPr>
          <p:spPr>
            <a:xfrm>
              <a:off x="314640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8" y="39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24"/>
            <p:cNvSpPr/>
            <p:nvPr/>
          </p:nvSpPr>
          <p:spPr>
            <a:xfrm>
              <a:off x="318882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24"/>
            <p:cNvSpPr/>
            <p:nvPr/>
          </p:nvSpPr>
          <p:spPr>
            <a:xfrm>
              <a:off x="3228925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24"/>
            <p:cNvSpPr/>
            <p:nvPr/>
          </p:nvSpPr>
          <p:spPr>
            <a:xfrm>
              <a:off x="3152025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24"/>
            <p:cNvSpPr/>
            <p:nvPr/>
          </p:nvSpPr>
          <p:spPr>
            <a:xfrm>
              <a:off x="3175125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67" y="395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24"/>
            <p:cNvSpPr/>
            <p:nvPr/>
          </p:nvSpPr>
          <p:spPr>
            <a:xfrm>
              <a:off x="321592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24"/>
            <p:cNvSpPr/>
            <p:nvPr/>
          </p:nvSpPr>
          <p:spPr>
            <a:xfrm>
              <a:off x="319367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24"/>
            <p:cNvSpPr/>
            <p:nvPr/>
          </p:nvSpPr>
          <p:spPr>
            <a:xfrm>
              <a:off x="320340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24"/>
            <p:cNvSpPr/>
            <p:nvPr/>
          </p:nvSpPr>
          <p:spPr>
            <a:xfrm>
              <a:off x="3131450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66" y="395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36" name="Google Shape;2736;p24"/>
          <p:cNvCxnSpPr/>
          <p:nvPr/>
        </p:nvCxnSpPr>
        <p:spPr>
          <a:xfrm rot="10800000">
            <a:off x="8941788" y="3385863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7" name="Google Shape;2737;p24"/>
          <p:cNvCxnSpPr/>
          <p:nvPr/>
        </p:nvCxnSpPr>
        <p:spPr>
          <a:xfrm rot="10800000">
            <a:off x="8941788" y="142738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8" name="Google Shape;2738;p24"/>
          <p:cNvCxnSpPr/>
          <p:nvPr/>
        </p:nvCxnSpPr>
        <p:spPr>
          <a:xfrm rot="10800000">
            <a:off x="8941788" y="1783963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39" name="Google Shape;2739;p24"/>
          <p:cNvGrpSpPr/>
          <p:nvPr/>
        </p:nvGrpSpPr>
        <p:grpSpPr>
          <a:xfrm rot="3583445">
            <a:off x="8889088" y="1439080"/>
            <a:ext cx="105431" cy="96688"/>
            <a:chOff x="2488150" y="1686025"/>
            <a:chExt cx="184500" cy="169175"/>
          </a:xfrm>
        </p:grpSpPr>
        <p:sp>
          <p:nvSpPr>
            <p:cNvPr id="2740" name="Google Shape;2740;p24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24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2" name="Google Shape;2742;p24"/>
          <p:cNvGrpSpPr/>
          <p:nvPr/>
        </p:nvGrpSpPr>
        <p:grpSpPr>
          <a:xfrm rot="-9281977">
            <a:off x="8813637" y="705899"/>
            <a:ext cx="105425" cy="96691"/>
            <a:chOff x="2488150" y="1686025"/>
            <a:chExt cx="184500" cy="169175"/>
          </a:xfrm>
        </p:grpSpPr>
        <p:sp>
          <p:nvSpPr>
            <p:cNvPr id="2743" name="Google Shape;2743;p24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24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6" name="Google Shape;274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7" name="Google Shape;2747;p25"/>
          <p:cNvSpPr/>
          <p:nvPr/>
        </p:nvSpPr>
        <p:spPr>
          <a:xfrm>
            <a:off x="7246800" y="4746725"/>
            <a:ext cx="1846401" cy="758285"/>
          </a:xfrm>
          <a:custGeom>
            <a:avLst/>
            <a:gdLst/>
            <a:ahLst/>
            <a:cxnLst/>
            <a:rect l="l" t="t" r="r" b="b"/>
            <a:pathLst>
              <a:path w="50455" h="20721" extrusionOk="0">
                <a:moveTo>
                  <a:pt x="12391" y="1395"/>
                </a:moveTo>
                <a:cubicBezTo>
                  <a:pt x="12879" y="2652"/>
                  <a:pt x="13415" y="3861"/>
                  <a:pt x="13987" y="5006"/>
                </a:cubicBezTo>
                <a:lnTo>
                  <a:pt x="13080" y="5006"/>
                </a:lnTo>
                <a:cubicBezTo>
                  <a:pt x="12524" y="3845"/>
                  <a:pt x="12037" y="2652"/>
                  <a:pt x="11602" y="1395"/>
                </a:cubicBezTo>
                <a:close/>
                <a:moveTo>
                  <a:pt x="13886" y="1395"/>
                </a:moveTo>
                <a:cubicBezTo>
                  <a:pt x="14455" y="2652"/>
                  <a:pt x="15075" y="3861"/>
                  <a:pt x="15764" y="5006"/>
                </a:cubicBezTo>
                <a:lnTo>
                  <a:pt x="14640" y="5006"/>
                </a:lnTo>
                <a:cubicBezTo>
                  <a:pt x="14052" y="3861"/>
                  <a:pt x="13516" y="2652"/>
                  <a:pt x="13012" y="1395"/>
                </a:cubicBezTo>
                <a:close/>
                <a:moveTo>
                  <a:pt x="15260" y="1395"/>
                </a:moveTo>
                <a:cubicBezTo>
                  <a:pt x="15933" y="2668"/>
                  <a:pt x="16687" y="3861"/>
                  <a:pt x="17545" y="5006"/>
                </a:cubicBezTo>
                <a:lnTo>
                  <a:pt x="16469" y="5006"/>
                </a:lnTo>
                <a:cubicBezTo>
                  <a:pt x="15748" y="3861"/>
                  <a:pt x="15111" y="2668"/>
                  <a:pt x="14523" y="1395"/>
                </a:cubicBezTo>
                <a:close/>
                <a:moveTo>
                  <a:pt x="22163" y="1395"/>
                </a:moveTo>
                <a:cubicBezTo>
                  <a:pt x="24899" y="4466"/>
                  <a:pt x="28610" y="6650"/>
                  <a:pt x="33530" y="8161"/>
                </a:cubicBezTo>
                <a:lnTo>
                  <a:pt x="27937" y="8161"/>
                </a:lnTo>
                <a:cubicBezTo>
                  <a:pt x="25185" y="6698"/>
                  <a:pt x="22348" y="4550"/>
                  <a:pt x="20048" y="1395"/>
                </a:cubicBezTo>
                <a:close/>
                <a:moveTo>
                  <a:pt x="722" y="19475"/>
                </a:moveTo>
                <a:cubicBezTo>
                  <a:pt x="1024" y="19475"/>
                  <a:pt x="1258" y="19713"/>
                  <a:pt x="1258" y="19995"/>
                </a:cubicBezTo>
                <a:cubicBezTo>
                  <a:pt x="1258" y="20281"/>
                  <a:pt x="1024" y="20519"/>
                  <a:pt x="722" y="20519"/>
                </a:cubicBezTo>
                <a:cubicBezTo>
                  <a:pt x="436" y="20519"/>
                  <a:pt x="202" y="20281"/>
                  <a:pt x="202" y="19995"/>
                </a:cubicBezTo>
                <a:cubicBezTo>
                  <a:pt x="202" y="19713"/>
                  <a:pt x="436" y="19475"/>
                  <a:pt x="722" y="19475"/>
                </a:cubicBezTo>
                <a:close/>
                <a:moveTo>
                  <a:pt x="49814" y="1"/>
                </a:moveTo>
                <a:cubicBezTo>
                  <a:pt x="49479" y="1"/>
                  <a:pt x="49193" y="287"/>
                  <a:pt x="49193" y="638"/>
                </a:cubicBezTo>
                <a:cubicBezTo>
                  <a:pt x="49193" y="775"/>
                  <a:pt x="49246" y="891"/>
                  <a:pt x="49326" y="992"/>
                </a:cubicBezTo>
                <a:lnTo>
                  <a:pt x="42141" y="8161"/>
                </a:lnTo>
                <a:lnTo>
                  <a:pt x="35662" y="8161"/>
                </a:lnTo>
                <a:cubicBezTo>
                  <a:pt x="30085" y="6734"/>
                  <a:pt x="25955" y="4566"/>
                  <a:pt x="22969" y="1395"/>
                </a:cubicBezTo>
                <a:lnTo>
                  <a:pt x="25032" y="1395"/>
                </a:lnTo>
                <a:cubicBezTo>
                  <a:pt x="30424" y="5457"/>
                  <a:pt x="37661" y="5928"/>
                  <a:pt x="37741" y="5928"/>
                </a:cubicBezTo>
                <a:lnTo>
                  <a:pt x="37761" y="5928"/>
                </a:lnTo>
                <a:cubicBezTo>
                  <a:pt x="37910" y="5928"/>
                  <a:pt x="38043" y="5811"/>
                  <a:pt x="38064" y="5658"/>
                </a:cubicBezTo>
                <a:cubicBezTo>
                  <a:pt x="38064" y="5509"/>
                  <a:pt x="37943" y="5372"/>
                  <a:pt x="37777" y="5356"/>
                </a:cubicBezTo>
                <a:cubicBezTo>
                  <a:pt x="37709" y="5356"/>
                  <a:pt x="31177" y="4921"/>
                  <a:pt x="26023" y="1395"/>
                </a:cubicBezTo>
                <a:lnTo>
                  <a:pt x="29348" y="1395"/>
                </a:lnTo>
                <a:cubicBezTo>
                  <a:pt x="33160" y="2769"/>
                  <a:pt x="36653" y="2971"/>
                  <a:pt x="36903" y="2991"/>
                </a:cubicBezTo>
                <a:lnTo>
                  <a:pt x="36919" y="2991"/>
                </a:lnTo>
                <a:cubicBezTo>
                  <a:pt x="37072" y="2991"/>
                  <a:pt x="37205" y="2854"/>
                  <a:pt x="37205" y="2705"/>
                </a:cubicBezTo>
                <a:cubicBezTo>
                  <a:pt x="37221" y="2552"/>
                  <a:pt x="37088" y="2419"/>
                  <a:pt x="36935" y="2402"/>
                </a:cubicBezTo>
                <a:cubicBezTo>
                  <a:pt x="36871" y="2402"/>
                  <a:pt x="32386" y="2149"/>
                  <a:pt x="28070" y="235"/>
                </a:cubicBezTo>
                <a:lnTo>
                  <a:pt x="26696" y="235"/>
                </a:lnTo>
                <a:cubicBezTo>
                  <a:pt x="27401" y="605"/>
                  <a:pt x="28123" y="924"/>
                  <a:pt x="28828" y="1210"/>
                </a:cubicBezTo>
                <a:lnTo>
                  <a:pt x="25737" y="1210"/>
                </a:lnTo>
                <a:cubicBezTo>
                  <a:pt x="25318" y="908"/>
                  <a:pt x="24915" y="573"/>
                  <a:pt x="24512" y="235"/>
                </a:cubicBezTo>
                <a:lnTo>
                  <a:pt x="23658" y="235"/>
                </a:lnTo>
                <a:cubicBezTo>
                  <a:pt x="24009" y="573"/>
                  <a:pt x="24395" y="891"/>
                  <a:pt x="24782" y="1210"/>
                </a:cubicBezTo>
                <a:lnTo>
                  <a:pt x="22784" y="1210"/>
                </a:lnTo>
                <a:cubicBezTo>
                  <a:pt x="22498" y="891"/>
                  <a:pt x="22211" y="573"/>
                  <a:pt x="21945" y="235"/>
                </a:cubicBezTo>
                <a:lnTo>
                  <a:pt x="21204" y="235"/>
                </a:lnTo>
                <a:cubicBezTo>
                  <a:pt x="21458" y="573"/>
                  <a:pt x="21724" y="891"/>
                  <a:pt x="21994" y="1210"/>
                </a:cubicBezTo>
                <a:lnTo>
                  <a:pt x="19894" y="1210"/>
                </a:lnTo>
                <a:cubicBezTo>
                  <a:pt x="19677" y="891"/>
                  <a:pt x="19459" y="573"/>
                  <a:pt x="19258" y="235"/>
                </a:cubicBezTo>
                <a:lnTo>
                  <a:pt x="18569" y="235"/>
                </a:lnTo>
                <a:cubicBezTo>
                  <a:pt x="18770" y="573"/>
                  <a:pt x="18972" y="891"/>
                  <a:pt x="19189" y="1210"/>
                </a:cubicBezTo>
                <a:lnTo>
                  <a:pt x="17577" y="1210"/>
                </a:lnTo>
                <a:cubicBezTo>
                  <a:pt x="17376" y="891"/>
                  <a:pt x="17191" y="553"/>
                  <a:pt x="17009" y="235"/>
                </a:cubicBezTo>
                <a:lnTo>
                  <a:pt x="16336" y="235"/>
                </a:lnTo>
                <a:cubicBezTo>
                  <a:pt x="16522" y="553"/>
                  <a:pt x="16707" y="891"/>
                  <a:pt x="16888" y="1210"/>
                </a:cubicBezTo>
                <a:lnTo>
                  <a:pt x="15817" y="1210"/>
                </a:lnTo>
                <a:cubicBezTo>
                  <a:pt x="15647" y="891"/>
                  <a:pt x="15478" y="553"/>
                  <a:pt x="15313" y="235"/>
                </a:cubicBezTo>
                <a:lnTo>
                  <a:pt x="14672" y="235"/>
                </a:lnTo>
                <a:cubicBezTo>
                  <a:pt x="14825" y="553"/>
                  <a:pt x="14995" y="891"/>
                  <a:pt x="15160" y="1210"/>
                </a:cubicBezTo>
                <a:lnTo>
                  <a:pt x="14438" y="1210"/>
                </a:lnTo>
                <a:cubicBezTo>
                  <a:pt x="14289" y="891"/>
                  <a:pt x="14152" y="553"/>
                  <a:pt x="14019" y="235"/>
                </a:cubicBezTo>
                <a:lnTo>
                  <a:pt x="13383" y="235"/>
                </a:lnTo>
                <a:cubicBezTo>
                  <a:pt x="13516" y="553"/>
                  <a:pt x="13649" y="891"/>
                  <a:pt x="13786" y="1210"/>
                </a:cubicBezTo>
                <a:lnTo>
                  <a:pt x="12943" y="1210"/>
                </a:lnTo>
                <a:cubicBezTo>
                  <a:pt x="12827" y="891"/>
                  <a:pt x="12694" y="553"/>
                  <a:pt x="12577" y="235"/>
                </a:cubicBezTo>
                <a:lnTo>
                  <a:pt x="11972" y="235"/>
                </a:lnTo>
                <a:cubicBezTo>
                  <a:pt x="12089" y="553"/>
                  <a:pt x="12206" y="891"/>
                  <a:pt x="12323" y="1210"/>
                </a:cubicBezTo>
                <a:lnTo>
                  <a:pt x="11533" y="1210"/>
                </a:lnTo>
                <a:cubicBezTo>
                  <a:pt x="11432" y="891"/>
                  <a:pt x="11332" y="553"/>
                  <a:pt x="11231" y="235"/>
                </a:cubicBezTo>
                <a:lnTo>
                  <a:pt x="10610" y="235"/>
                </a:lnTo>
                <a:cubicBezTo>
                  <a:pt x="10711" y="553"/>
                  <a:pt x="10812" y="891"/>
                  <a:pt x="10929" y="1210"/>
                </a:cubicBezTo>
                <a:lnTo>
                  <a:pt x="7689" y="1210"/>
                </a:lnTo>
                <a:cubicBezTo>
                  <a:pt x="7673" y="1210"/>
                  <a:pt x="7641" y="1210"/>
                  <a:pt x="7620" y="1226"/>
                </a:cubicBezTo>
                <a:lnTo>
                  <a:pt x="1093" y="7774"/>
                </a:lnTo>
                <a:cubicBezTo>
                  <a:pt x="992" y="7689"/>
                  <a:pt x="871" y="7641"/>
                  <a:pt x="722" y="7641"/>
                </a:cubicBezTo>
                <a:cubicBezTo>
                  <a:pt x="387" y="7641"/>
                  <a:pt x="101" y="7927"/>
                  <a:pt x="101" y="8261"/>
                </a:cubicBezTo>
                <a:cubicBezTo>
                  <a:pt x="101" y="8612"/>
                  <a:pt x="387" y="8898"/>
                  <a:pt x="722" y="8898"/>
                </a:cubicBezTo>
                <a:cubicBezTo>
                  <a:pt x="1073" y="8898"/>
                  <a:pt x="1359" y="8612"/>
                  <a:pt x="1359" y="8261"/>
                </a:cubicBezTo>
                <a:cubicBezTo>
                  <a:pt x="1359" y="8128"/>
                  <a:pt x="1310" y="8008"/>
                  <a:pt x="1226" y="7907"/>
                </a:cubicBezTo>
                <a:lnTo>
                  <a:pt x="7741" y="1395"/>
                </a:lnTo>
                <a:lnTo>
                  <a:pt x="10997" y="1395"/>
                </a:lnTo>
                <a:cubicBezTo>
                  <a:pt x="11416" y="2636"/>
                  <a:pt x="11904" y="3845"/>
                  <a:pt x="12424" y="5006"/>
                </a:cubicBezTo>
                <a:lnTo>
                  <a:pt x="10510" y="5006"/>
                </a:lnTo>
                <a:cubicBezTo>
                  <a:pt x="10308" y="4550"/>
                  <a:pt x="10123" y="4115"/>
                  <a:pt x="9958" y="3644"/>
                </a:cubicBezTo>
                <a:cubicBezTo>
                  <a:pt x="9916" y="3526"/>
                  <a:pt x="9803" y="3459"/>
                  <a:pt x="9684" y="3459"/>
                </a:cubicBezTo>
                <a:cubicBezTo>
                  <a:pt x="9652" y="3459"/>
                  <a:pt x="9619" y="3464"/>
                  <a:pt x="9587" y="3474"/>
                </a:cubicBezTo>
                <a:cubicBezTo>
                  <a:pt x="9434" y="3543"/>
                  <a:pt x="9353" y="3712"/>
                  <a:pt x="9418" y="3845"/>
                </a:cubicBezTo>
                <a:cubicBezTo>
                  <a:pt x="9555" y="4248"/>
                  <a:pt x="9720" y="4619"/>
                  <a:pt x="9873" y="5006"/>
                </a:cubicBezTo>
                <a:lnTo>
                  <a:pt x="7689" y="5006"/>
                </a:lnTo>
                <a:cubicBezTo>
                  <a:pt x="7673" y="5006"/>
                  <a:pt x="7641" y="5006"/>
                  <a:pt x="7620" y="5022"/>
                </a:cubicBezTo>
                <a:lnTo>
                  <a:pt x="653" y="11989"/>
                </a:lnTo>
                <a:cubicBezTo>
                  <a:pt x="637" y="12005"/>
                  <a:pt x="637" y="12037"/>
                  <a:pt x="637" y="12057"/>
                </a:cubicBezTo>
                <a:lnTo>
                  <a:pt x="637" y="19290"/>
                </a:lnTo>
                <a:cubicBezTo>
                  <a:pt x="287" y="19343"/>
                  <a:pt x="1" y="19629"/>
                  <a:pt x="1" y="19995"/>
                </a:cubicBezTo>
                <a:cubicBezTo>
                  <a:pt x="1" y="20398"/>
                  <a:pt x="335" y="20721"/>
                  <a:pt x="722" y="20721"/>
                </a:cubicBezTo>
                <a:cubicBezTo>
                  <a:pt x="1125" y="20721"/>
                  <a:pt x="1459" y="20398"/>
                  <a:pt x="1459" y="19995"/>
                </a:cubicBezTo>
                <a:cubicBezTo>
                  <a:pt x="1459" y="19629"/>
                  <a:pt x="1173" y="19343"/>
                  <a:pt x="823" y="19290"/>
                </a:cubicBezTo>
                <a:lnTo>
                  <a:pt x="823" y="12106"/>
                </a:lnTo>
                <a:lnTo>
                  <a:pt x="7741" y="5187"/>
                </a:lnTo>
                <a:lnTo>
                  <a:pt x="9958" y="5187"/>
                </a:lnTo>
                <a:cubicBezTo>
                  <a:pt x="10965" y="7540"/>
                  <a:pt x="12222" y="9688"/>
                  <a:pt x="13717" y="11618"/>
                </a:cubicBezTo>
                <a:lnTo>
                  <a:pt x="14455" y="11618"/>
                </a:lnTo>
                <a:cubicBezTo>
                  <a:pt x="12927" y="9704"/>
                  <a:pt x="11618" y="7556"/>
                  <a:pt x="10594" y="5187"/>
                </a:cubicBezTo>
                <a:lnTo>
                  <a:pt x="12524" y="5187"/>
                </a:lnTo>
                <a:cubicBezTo>
                  <a:pt x="13633" y="7540"/>
                  <a:pt x="14958" y="9688"/>
                  <a:pt x="16506" y="11618"/>
                </a:cubicBezTo>
                <a:lnTo>
                  <a:pt x="17259" y="11618"/>
                </a:lnTo>
                <a:cubicBezTo>
                  <a:pt x="15663" y="9688"/>
                  <a:pt x="14305" y="7556"/>
                  <a:pt x="13161" y="5187"/>
                </a:cubicBezTo>
                <a:lnTo>
                  <a:pt x="14088" y="5187"/>
                </a:lnTo>
                <a:cubicBezTo>
                  <a:pt x="15329" y="7605"/>
                  <a:pt x="16755" y="9740"/>
                  <a:pt x="18399" y="11618"/>
                </a:cubicBezTo>
                <a:lnTo>
                  <a:pt x="19189" y="11618"/>
                </a:lnTo>
                <a:cubicBezTo>
                  <a:pt x="17493" y="9756"/>
                  <a:pt x="16018" y="7625"/>
                  <a:pt x="14741" y="5187"/>
                </a:cubicBezTo>
                <a:lnTo>
                  <a:pt x="15881" y="5187"/>
                </a:lnTo>
                <a:cubicBezTo>
                  <a:pt x="17412" y="7641"/>
                  <a:pt x="19189" y="9789"/>
                  <a:pt x="21273" y="11618"/>
                </a:cubicBezTo>
                <a:lnTo>
                  <a:pt x="22163" y="11618"/>
                </a:lnTo>
                <a:cubicBezTo>
                  <a:pt x="20011" y="9805"/>
                  <a:pt x="18150" y="7657"/>
                  <a:pt x="16586" y="5187"/>
                </a:cubicBezTo>
                <a:lnTo>
                  <a:pt x="17694" y="5187"/>
                </a:lnTo>
                <a:cubicBezTo>
                  <a:pt x="18903" y="6783"/>
                  <a:pt x="20281" y="8261"/>
                  <a:pt x="21845" y="9571"/>
                </a:cubicBezTo>
                <a:cubicBezTo>
                  <a:pt x="22731" y="10345"/>
                  <a:pt x="23658" y="11014"/>
                  <a:pt x="24565" y="11618"/>
                </a:cubicBezTo>
                <a:lnTo>
                  <a:pt x="25620" y="11618"/>
                </a:lnTo>
                <a:cubicBezTo>
                  <a:pt x="24496" y="10913"/>
                  <a:pt x="23336" y="10091"/>
                  <a:pt x="22211" y="9136"/>
                </a:cubicBezTo>
                <a:cubicBezTo>
                  <a:pt x="19645" y="6952"/>
                  <a:pt x="17545" y="4365"/>
                  <a:pt x="15917" y="1395"/>
                </a:cubicBezTo>
                <a:lnTo>
                  <a:pt x="17009" y="1395"/>
                </a:lnTo>
                <a:cubicBezTo>
                  <a:pt x="20281" y="6682"/>
                  <a:pt x="24883" y="9805"/>
                  <a:pt x="28844" y="11618"/>
                </a:cubicBezTo>
                <a:lnTo>
                  <a:pt x="30287" y="11618"/>
                </a:lnTo>
                <a:cubicBezTo>
                  <a:pt x="26257" y="9974"/>
                  <a:pt x="21220" y="6936"/>
                  <a:pt x="17694" y="1395"/>
                </a:cubicBezTo>
                <a:lnTo>
                  <a:pt x="19326" y="1395"/>
                </a:lnTo>
                <a:cubicBezTo>
                  <a:pt x="23791" y="7742"/>
                  <a:pt x="30287" y="10244"/>
                  <a:pt x="34602" y="11231"/>
                </a:cubicBezTo>
                <a:cubicBezTo>
                  <a:pt x="35827" y="11501"/>
                  <a:pt x="36855" y="11586"/>
                  <a:pt x="36903" y="11602"/>
                </a:cubicBezTo>
                <a:lnTo>
                  <a:pt x="36919" y="11602"/>
                </a:lnTo>
                <a:cubicBezTo>
                  <a:pt x="37072" y="11602"/>
                  <a:pt x="37189" y="11485"/>
                  <a:pt x="37205" y="11332"/>
                </a:cubicBezTo>
                <a:cubicBezTo>
                  <a:pt x="37221" y="11167"/>
                  <a:pt x="37105" y="11030"/>
                  <a:pt x="36935" y="11014"/>
                </a:cubicBezTo>
                <a:cubicBezTo>
                  <a:pt x="36935" y="11014"/>
                  <a:pt x="35912" y="10929"/>
                  <a:pt x="34739" y="10663"/>
                </a:cubicBezTo>
                <a:cubicBezTo>
                  <a:pt x="32890" y="10244"/>
                  <a:pt x="30641" y="9539"/>
                  <a:pt x="28324" y="8362"/>
                </a:cubicBezTo>
                <a:lnTo>
                  <a:pt x="34167" y="8362"/>
                </a:lnTo>
                <a:cubicBezTo>
                  <a:pt x="35174" y="8648"/>
                  <a:pt x="36214" y="8914"/>
                  <a:pt x="37306" y="9152"/>
                </a:cubicBezTo>
                <a:cubicBezTo>
                  <a:pt x="37338" y="9168"/>
                  <a:pt x="37358" y="9168"/>
                  <a:pt x="37375" y="9168"/>
                </a:cubicBezTo>
                <a:cubicBezTo>
                  <a:pt x="37508" y="9168"/>
                  <a:pt x="37624" y="9067"/>
                  <a:pt x="37661" y="8934"/>
                </a:cubicBezTo>
                <a:cubicBezTo>
                  <a:pt x="37693" y="8781"/>
                  <a:pt x="37592" y="8632"/>
                  <a:pt x="37439" y="8596"/>
                </a:cubicBezTo>
                <a:cubicBezTo>
                  <a:pt x="37105" y="8511"/>
                  <a:pt x="36770" y="8447"/>
                  <a:pt x="36432" y="8362"/>
                </a:cubicBezTo>
                <a:lnTo>
                  <a:pt x="42174" y="8362"/>
                </a:lnTo>
                <a:cubicBezTo>
                  <a:pt x="42210" y="8362"/>
                  <a:pt x="42226" y="8362"/>
                  <a:pt x="42258" y="8330"/>
                </a:cubicBezTo>
                <a:lnTo>
                  <a:pt x="49463" y="1125"/>
                </a:lnTo>
                <a:cubicBezTo>
                  <a:pt x="49564" y="1210"/>
                  <a:pt x="49681" y="1258"/>
                  <a:pt x="49814" y="1258"/>
                </a:cubicBezTo>
                <a:cubicBezTo>
                  <a:pt x="50168" y="1258"/>
                  <a:pt x="50454" y="976"/>
                  <a:pt x="50454" y="638"/>
                </a:cubicBezTo>
                <a:cubicBezTo>
                  <a:pt x="50454" y="287"/>
                  <a:pt x="50168" y="1"/>
                  <a:pt x="4981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48" name="Google Shape;2748;p25"/>
          <p:cNvCxnSpPr/>
          <p:nvPr/>
        </p:nvCxnSpPr>
        <p:spPr>
          <a:xfrm>
            <a:off x="-550" y="4746725"/>
            <a:ext cx="9150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9" name="Google Shape;2749;p25"/>
          <p:cNvCxnSpPr/>
          <p:nvPr/>
        </p:nvCxnSpPr>
        <p:spPr>
          <a:xfrm>
            <a:off x="1689638" y="4744725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50" name="Google Shape;2750;p25"/>
          <p:cNvGrpSpPr/>
          <p:nvPr/>
        </p:nvGrpSpPr>
        <p:grpSpPr>
          <a:xfrm>
            <a:off x="288520" y="4898054"/>
            <a:ext cx="1060044" cy="106151"/>
            <a:chOff x="3020150" y="2074125"/>
            <a:chExt cx="529625" cy="53025"/>
          </a:xfrm>
        </p:grpSpPr>
        <p:sp>
          <p:nvSpPr>
            <p:cNvPr id="2751" name="Google Shape;2751;p25"/>
            <p:cNvSpPr/>
            <p:nvPr/>
          </p:nvSpPr>
          <p:spPr>
            <a:xfrm>
              <a:off x="3020150" y="2074125"/>
              <a:ext cx="37625" cy="53025"/>
            </a:xfrm>
            <a:custGeom>
              <a:avLst/>
              <a:gdLst/>
              <a:ahLst/>
              <a:cxnLst/>
              <a:rect l="l" t="t" r="r" b="b"/>
              <a:pathLst>
                <a:path w="1505" h="2121" extrusionOk="0">
                  <a:moveTo>
                    <a:pt x="762" y="0"/>
                  </a:moveTo>
                  <a:cubicBezTo>
                    <a:pt x="646" y="0"/>
                    <a:pt x="549" y="35"/>
                    <a:pt x="451" y="66"/>
                  </a:cubicBezTo>
                  <a:cubicBezTo>
                    <a:pt x="354" y="97"/>
                    <a:pt x="277" y="163"/>
                    <a:pt x="211" y="229"/>
                  </a:cubicBezTo>
                  <a:cubicBezTo>
                    <a:pt x="145" y="291"/>
                    <a:pt x="98" y="389"/>
                    <a:pt x="63" y="486"/>
                  </a:cubicBezTo>
                  <a:cubicBezTo>
                    <a:pt x="32" y="602"/>
                    <a:pt x="1" y="715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82" y="1783"/>
                    <a:pt x="211" y="1911"/>
                  </a:cubicBezTo>
                  <a:cubicBezTo>
                    <a:pt x="339" y="2059"/>
                    <a:pt x="533" y="2121"/>
                    <a:pt x="762" y="2121"/>
                  </a:cubicBezTo>
                  <a:cubicBezTo>
                    <a:pt x="1003" y="2121"/>
                    <a:pt x="1197" y="2059"/>
                    <a:pt x="1325" y="1927"/>
                  </a:cubicBezTo>
                  <a:cubicBezTo>
                    <a:pt x="1442" y="1799"/>
                    <a:pt x="1504" y="1620"/>
                    <a:pt x="1504" y="1379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9"/>
                  </a:lnTo>
                  <a:cubicBezTo>
                    <a:pt x="1131" y="1426"/>
                    <a:pt x="1116" y="1476"/>
                    <a:pt x="1116" y="1523"/>
                  </a:cubicBezTo>
                  <a:cubicBezTo>
                    <a:pt x="1100" y="1573"/>
                    <a:pt x="1085" y="1620"/>
                    <a:pt x="1053" y="1651"/>
                  </a:cubicBezTo>
                  <a:cubicBezTo>
                    <a:pt x="1034" y="1701"/>
                    <a:pt x="987" y="1717"/>
                    <a:pt x="937" y="1748"/>
                  </a:cubicBezTo>
                  <a:cubicBezTo>
                    <a:pt x="906" y="1767"/>
                    <a:pt x="840" y="1783"/>
                    <a:pt x="762" y="1783"/>
                  </a:cubicBezTo>
                  <a:cubicBezTo>
                    <a:pt x="696" y="1783"/>
                    <a:pt x="630" y="1767"/>
                    <a:pt x="599" y="1748"/>
                  </a:cubicBezTo>
                  <a:cubicBezTo>
                    <a:pt x="549" y="1717"/>
                    <a:pt x="502" y="1686"/>
                    <a:pt x="471" y="1651"/>
                  </a:cubicBezTo>
                  <a:cubicBezTo>
                    <a:pt x="451" y="1604"/>
                    <a:pt x="420" y="1554"/>
                    <a:pt x="405" y="1507"/>
                  </a:cubicBezTo>
                  <a:cubicBezTo>
                    <a:pt x="405" y="1457"/>
                    <a:pt x="389" y="1395"/>
                    <a:pt x="389" y="1329"/>
                  </a:cubicBezTo>
                  <a:lnTo>
                    <a:pt x="389" y="812"/>
                  </a:lnTo>
                  <a:cubicBezTo>
                    <a:pt x="389" y="746"/>
                    <a:pt x="405" y="699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4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4"/>
                    <a:pt x="1019" y="455"/>
                    <a:pt x="1053" y="486"/>
                  </a:cubicBezTo>
                  <a:cubicBezTo>
                    <a:pt x="1085" y="521"/>
                    <a:pt x="1100" y="567"/>
                    <a:pt x="1100" y="618"/>
                  </a:cubicBezTo>
                  <a:cubicBezTo>
                    <a:pt x="1116" y="664"/>
                    <a:pt x="1131" y="715"/>
                    <a:pt x="1131" y="761"/>
                  </a:cubicBezTo>
                  <a:lnTo>
                    <a:pt x="1131" y="812"/>
                  </a:lnTo>
                  <a:lnTo>
                    <a:pt x="1504" y="812"/>
                  </a:lnTo>
                  <a:lnTo>
                    <a:pt x="1504" y="761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4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20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25"/>
            <p:cNvSpPr/>
            <p:nvPr/>
          </p:nvSpPr>
          <p:spPr>
            <a:xfrm>
              <a:off x="3062600" y="2075375"/>
              <a:ext cx="42150" cy="51000"/>
            </a:xfrm>
            <a:custGeom>
              <a:avLst/>
              <a:gdLst/>
              <a:ahLst/>
              <a:cxnLst/>
              <a:rect l="l" t="t" r="r" b="b"/>
              <a:pathLst>
                <a:path w="1686" h="2040" extrusionOk="0">
                  <a:moveTo>
                    <a:pt x="874" y="195"/>
                  </a:moveTo>
                  <a:lnTo>
                    <a:pt x="1103" y="1232"/>
                  </a:lnTo>
                  <a:lnTo>
                    <a:pt x="583" y="1232"/>
                  </a:lnTo>
                  <a:lnTo>
                    <a:pt x="812" y="195"/>
                  </a:lnTo>
                  <a:close/>
                  <a:moveTo>
                    <a:pt x="486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501" y="1601"/>
                  </a:lnTo>
                  <a:lnTo>
                    <a:pt x="1181" y="1601"/>
                  </a:lnTo>
                  <a:lnTo>
                    <a:pt x="1298" y="2040"/>
                  </a:lnTo>
                  <a:lnTo>
                    <a:pt x="1686" y="204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25"/>
            <p:cNvSpPr/>
            <p:nvPr/>
          </p:nvSpPr>
          <p:spPr>
            <a:xfrm>
              <a:off x="3108725" y="2074125"/>
              <a:ext cx="38850" cy="53025"/>
            </a:xfrm>
            <a:custGeom>
              <a:avLst/>
              <a:gdLst/>
              <a:ahLst/>
              <a:cxnLst/>
              <a:rect l="l" t="t" r="r" b="b"/>
              <a:pathLst>
                <a:path w="1554" h="2121" extrusionOk="0">
                  <a:moveTo>
                    <a:pt x="761" y="0"/>
                  </a:moveTo>
                  <a:cubicBezTo>
                    <a:pt x="664" y="0"/>
                    <a:pt x="567" y="20"/>
                    <a:pt x="486" y="51"/>
                  </a:cubicBezTo>
                  <a:cubicBezTo>
                    <a:pt x="389" y="82"/>
                    <a:pt x="326" y="117"/>
                    <a:pt x="260" y="179"/>
                  </a:cubicBezTo>
                  <a:cubicBezTo>
                    <a:pt x="194" y="229"/>
                    <a:pt x="148" y="291"/>
                    <a:pt x="113" y="358"/>
                  </a:cubicBezTo>
                  <a:cubicBezTo>
                    <a:pt x="82" y="424"/>
                    <a:pt x="66" y="505"/>
                    <a:pt x="66" y="583"/>
                  </a:cubicBezTo>
                  <a:lnTo>
                    <a:pt x="66" y="602"/>
                  </a:lnTo>
                  <a:cubicBezTo>
                    <a:pt x="66" y="715"/>
                    <a:pt x="82" y="796"/>
                    <a:pt x="113" y="859"/>
                  </a:cubicBezTo>
                  <a:cubicBezTo>
                    <a:pt x="148" y="940"/>
                    <a:pt x="194" y="991"/>
                    <a:pt x="260" y="1037"/>
                  </a:cubicBezTo>
                  <a:cubicBezTo>
                    <a:pt x="326" y="1088"/>
                    <a:pt x="404" y="1119"/>
                    <a:pt x="486" y="1150"/>
                  </a:cubicBezTo>
                  <a:cubicBezTo>
                    <a:pt x="567" y="1185"/>
                    <a:pt x="664" y="1200"/>
                    <a:pt x="761" y="1216"/>
                  </a:cubicBezTo>
                  <a:cubicBezTo>
                    <a:pt x="843" y="1231"/>
                    <a:pt x="909" y="1247"/>
                    <a:pt x="956" y="1263"/>
                  </a:cubicBezTo>
                  <a:cubicBezTo>
                    <a:pt x="1006" y="1297"/>
                    <a:pt x="1053" y="1313"/>
                    <a:pt x="1084" y="1329"/>
                  </a:cubicBezTo>
                  <a:cubicBezTo>
                    <a:pt x="1119" y="1360"/>
                    <a:pt x="1134" y="1395"/>
                    <a:pt x="1150" y="1410"/>
                  </a:cubicBezTo>
                  <a:cubicBezTo>
                    <a:pt x="1150" y="1441"/>
                    <a:pt x="1165" y="1476"/>
                    <a:pt x="1165" y="1507"/>
                  </a:cubicBezTo>
                  <a:cubicBezTo>
                    <a:pt x="1165" y="1589"/>
                    <a:pt x="1134" y="1635"/>
                    <a:pt x="1068" y="1686"/>
                  </a:cubicBezTo>
                  <a:cubicBezTo>
                    <a:pt x="1022" y="1748"/>
                    <a:pt x="940" y="1767"/>
                    <a:pt x="812" y="1767"/>
                  </a:cubicBezTo>
                  <a:cubicBezTo>
                    <a:pt x="664" y="1767"/>
                    <a:pt x="552" y="1732"/>
                    <a:pt x="486" y="1651"/>
                  </a:cubicBezTo>
                  <a:cubicBezTo>
                    <a:pt x="424" y="1589"/>
                    <a:pt x="373" y="1492"/>
                    <a:pt x="373" y="1360"/>
                  </a:cubicBezTo>
                  <a:lnTo>
                    <a:pt x="373" y="1297"/>
                  </a:lnTo>
                  <a:lnTo>
                    <a:pt x="0" y="1297"/>
                  </a:lnTo>
                  <a:lnTo>
                    <a:pt x="0" y="1379"/>
                  </a:lnTo>
                  <a:cubicBezTo>
                    <a:pt x="0" y="1492"/>
                    <a:pt x="16" y="1589"/>
                    <a:pt x="51" y="1686"/>
                  </a:cubicBezTo>
                  <a:cubicBezTo>
                    <a:pt x="82" y="1767"/>
                    <a:pt x="132" y="1845"/>
                    <a:pt x="194" y="1911"/>
                  </a:cubicBezTo>
                  <a:cubicBezTo>
                    <a:pt x="276" y="1977"/>
                    <a:pt x="358" y="2039"/>
                    <a:pt x="455" y="2074"/>
                  </a:cubicBezTo>
                  <a:cubicBezTo>
                    <a:pt x="552" y="2105"/>
                    <a:pt x="680" y="2121"/>
                    <a:pt x="812" y="2121"/>
                  </a:cubicBezTo>
                  <a:cubicBezTo>
                    <a:pt x="925" y="2121"/>
                    <a:pt x="1022" y="2121"/>
                    <a:pt x="1119" y="2090"/>
                  </a:cubicBezTo>
                  <a:cubicBezTo>
                    <a:pt x="1216" y="2059"/>
                    <a:pt x="1297" y="2008"/>
                    <a:pt x="1344" y="1962"/>
                  </a:cubicBezTo>
                  <a:cubicBezTo>
                    <a:pt x="1410" y="1911"/>
                    <a:pt x="1457" y="1845"/>
                    <a:pt x="1507" y="1767"/>
                  </a:cubicBezTo>
                  <a:cubicBezTo>
                    <a:pt x="1538" y="1686"/>
                    <a:pt x="1554" y="1604"/>
                    <a:pt x="1554" y="1507"/>
                  </a:cubicBezTo>
                  <a:lnTo>
                    <a:pt x="1554" y="1476"/>
                  </a:lnTo>
                  <a:cubicBezTo>
                    <a:pt x="1554" y="1297"/>
                    <a:pt x="1492" y="1150"/>
                    <a:pt x="1375" y="1068"/>
                  </a:cubicBezTo>
                  <a:cubicBezTo>
                    <a:pt x="1263" y="971"/>
                    <a:pt x="1103" y="909"/>
                    <a:pt x="890" y="874"/>
                  </a:cubicBezTo>
                  <a:cubicBezTo>
                    <a:pt x="812" y="859"/>
                    <a:pt x="730" y="843"/>
                    <a:pt x="680" y="827"/>
                  </a:cubicBezTo>
                  <a:cubicBezTo>
                    <a:pt x="633" y="812"/>
                    <a:pt x="583" y="777"/>
                    <a:pt x="552" y="761"/>
                  </a:cubicBezTo>
                  <a:cubicBezTo>
                    <a:pt x="521" y="746"/>
                    <a:pt x="486" y="715"/>
                    <a:pt x="470" y="680"/>
                  </a:cubicBezTo>
                  <a:cubicBezTo>
                    <a:pt x="455" y="649"/>
                    <a:pt x="455" y="633"/>
                    <a:pt x="455" y="583"/>
                  </a:cubicBezTo>
                  <a:cubicBezTo>
                    <a:pt x="455" y="521"/>
                    <a:pt x="486" y="470"/>
                    <a:pt x="536" y="424"/>
                  </a:cubicBezTo>
                  <a:cubicBezTo>
                    <a:pt x="598" y="389"/>
                    <a:pt x="664" y="373"/>
                    <a:pt x="761" y="373"/>
                  </a:cubicBezTo>
                  <a:cubicBezTo>
                    <a:pt x="890" y="373"/>
                    <a:pt x="971" y="408"/>
                    <a:pt x="1037" y="455"/>
                  </a:cubicBezTo>
                  <a:cubicBezTo>
                    <a:pt x="1103" y="521"/>
                    <a:pt x="1134" y="583"/>
                    <a:pt x="1134" y="664"/>
                  </a:cubicBezTo>
                  <a:lnTo>
                    <a:pt x="1134" y="746"/>
                  </a:lnTo>
                  <a:lnTo>
                    <a:pt x="1523" y="746"/>
                  </a:lnTo>
                  <a:lnTo>
                    <a:pt x="1523" y="633"/>
                  </a:lnTo>
                  <a:cubicBezTo>
                    <a:pt x="1523" y="552"/>
                    <a:pt x="1507" y="470"/>
                    <a:pt x="1472" y="389"/>
                  </a:cubicBezTo>
                  <a:cubicBezTo>
                    <a:pt x="1441" y="326"/>
                    <a:pt x="1395" y="260"/>
                    <a:pt x="1329" y="194"/>
                  </a:cubicBezTo>
                  <a:cubicBezTo>
                    <a:pt x="1263" y="132"/>
                    <a:pt x="1181" y="97"/>
                    <a:pt x="1084" y="66"/>
                  </a:cubicBezTo>
                  <a:cubicBezTo>
                    <a:pt x="1006" y="20"/>
                    <a:pt x="890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25"/>
            <p:cNvSpPr/>
            <p:nvPr/>
          </p:nvSpPr>
          <p:spPr>
            <a:xfrm>
              <a:off x="3156500" y="2075375"/>
              <a:ext cx="33225" cy="51000"/>
            </a:xfrm>
            <a:custGeom>
              <a:avLst/>
              <a:gdLst/>
              <a:ahLst/>
              <a:cxnLst/>
              <a:rect l="l" t="t" r="r" b="b"/>
              <a:pathLst>
                <a:path w="1329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1329" y="2040"/>
                  </a:lnTo>
                  <a:lnTo>
                    <a:pt x="1329" y="1667"/>
                  </a:lnTo>
                  <a:lnTo>
                    <a:pt x="389" y="1667"/>
                  </a:lnTo>
                  <a:lnTo>
                    <a:pt x="389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294" y="37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25"/>
            <p:cNvSpPr/>
            <p:nvPr/>
          </p:nvSpPr>
          <p:spPr>
            <a:xfrm>
              <a:off x="3243100" y="2074125"/>
              <a:ext cx="37600" cy="53025"/>
            </a:xfrm>
            <a:custGeom>
              <a:avLst/>
              <a:gdLst/>
              <a:ahLst/>
              <a:cxnLst/>
              <a:rect l="l" t="t" r="r" b="b"/>
              <a:pathLst>
                <a:path w="1504" h="2121" extrusionOk="0">
                  <a:moveTo>
                    <a:pt x="758" y="827"/>
                  </a:moveTo>
                  <a:cubicBezTo>
                    <a:pt x="696" y="827"/>
                    <a:pt x="630" y="843"/>
                    <a:pt x="583" y="894"/>
                  </a:cubicBezTo>
                  <a:cubicBezTo>
                    <a:pt x="533" y="940"/>
                    <a:pt x="517" y="1006"/>
                    <a:pt x="517" y="1068"/>
                  </a:cubicBezTo>
                  <a:cubicBezTo>
                    <a:pt x="517" y="1134"/>
                    <a:pt x="533" y="1200"/>
                    <a:pt x="583" y="1247"/>
                  </a:cubicBezTo>
                  <a:cubicBezTo>
                    <a:pt x="630" y="1297"/>
                    <a:pt x="696" y="1313"/>
                    <a:pt x="758" y="1313"/>
                  </a:cubicBezTo>
                  <a:cubicBezTo>
                    <a:pt x="824" y="1313"/>
                    <a:pt x="875" y="1297"/>
                    <a:pt x="921" y="1247"/>
                  </a:cubicBezTo>
                  <a:cubicBezTo>
                    <a:pt x="972" y="1200"/>
                    <a:pt x="1003" y="1134"/>
                    <a:pt x="1003" y="1068"/>
                  </a:cubicBezTo>
                  <a:cubicBezTo>
                    <a:pt x="1003" y="1006"/>
                    <a:pt x="972" y="940"/>
                    <a:pt x="921" y="894"/>
                  </a:cubicBezTo>
                  <a:cubicBezTo>
                    <a:pt x="875" y="843"/>
                    <a:pt x="824" y="827"/>
                    <a:pt x="758" y="827"/>
                  </a:cubicBezTo>
                  <a:close/>
                  <a:moveTo>
                    <a:pt x="758" y="358"/>
                  </a:moveTo>
                  <a:cubicBezTo>
                    <a:pt x="824" y="358"/>
                    <a:pt x="875" y="373"/>
                    <a:pt x="921" y="389"/>
                  </a:cubicBezTo>
                  <a:cubicBezTo>
                    <a:pt x="972" y="424"/>
                    <a:pt x="1003" y="455"/>
                    <a:pt x="1034" y="486"/>
                  </a:cubicBezTo>
                  <a:cubicBezTo>
                    <a:pt x="1069" y="536"/>
                    <a:pt x="1084" y="583"/>
                    <a:pt x="1100" y="633"/>
                  </a:cubicBezTo>
                  <a:cubicBezTo>
                    <a:pt x="1115" y="699"/>
                    <a:pt x="1115" y="746"/>
                    <a:pt x="1115" y="812"/>
                  </a:cubicBezTo>
                  <a:lnTo>
                    <a:pt x="1115" y="1313"/>
                  </a:lnTo>
                  <a:cubicBezTo>
                    <a:pt x="1115" y="1395"/>
                    <a:pt x="1115" y="1441"/>
                    <a:pt x="1100" y="1507"/>
                  </a:cubicBezTo>
                  <a:cubicBezTo>
                    <a:pt x="1100" y="1554"/>
                    <a:pt x="1069" y="1604"/>
                    <a:pt x="1034" y="1651"/>
                  </a:cubicBezTo>
                  <a:cubicBezTo>
                    <a:pt x="1018" y="1686"/>
                    <a:pt x="972" y="1717"/>
                    <a:pt x="921" y="1748"/>
                  </a:cubicBezTo>
                  <a:cubicBezTo>
                    <a:pt x="890" y="1767"/>
                    <a:pt x="824" y="1783"/>
                    <a:pt x="758" y="1783"/>
                  </a:cubicBezTo>
                  <a:cubicBezTo>
                    <a:pt x="680" y="1783"/>
                    <a:pt x="630" y="1767"/>
                    <a:pt x="583" y="1748"/>
                  </a:cubicBezTo>
                  <a:cubicBezTo>
                    <a:pt x="533" y="1717"/>
                    <a:pt x="502" y="1686"/>
                    <a:pt x="467" y="1651"/>
                  </a:cubicBezTo>
                  <a:cubicBezTo>
                    <a:pt x="436" y="1604"/>
                    <a:pt x="420" y="1554"/>
                    <a:pt x="405" y="1507"/>
                  </a:cubicBezTo>
                  <a:cubicBezTo>
                    <a:pt x="389" y="1441"/>
                    <a:pt x="389" y="1395"/>
                    <a:pt x="389" y="1313"/>
                  </a:cubicBezTo>
                  <a:lnTo>
                    <a:pt x="389" y="812"/>
                  </a:lnTo>
                  <a:cubicBezTo>
                    <a:pt x="389" y="746"/>
                    <a:pt x="389" y="699"/>
                    <a:pt x="405" y="633"/>
                  </a:cubicBezTo>
                  <a:cubicBezTo>
                    <a:pt x="420" y="583"/>
                    <a:pt x="436" y="536"/>
                    <a:pt x="467" y="486"/>
                  </a:cubicBezTo>
                  <a:cubicBezTo>
                    <a:pt x="502" y="455"/>
                    <a:pt x="533" y="424"/>
                    <a:pt x="583" y="389"/>
                  </a:cubicBezTo>
                  <a:cubicBezTo>
                    <a:pt x="630" y="373"/>
                    <a:pt x="696" y="358"/>
                    <a:pt x="758" y="358"/>
                  </a:cubicBezTo>
                  <a:close/>
                  <a:moveTo>
                    <a:pt x="758" y="0"/>
                  </a:moveTo>
                  <a:cubicBezTo>
                    <a:pt x="517" y="0"/>
                    <a:pt x="339" y="82"/>
                    <a:pt x="210" y="229"/>
                  </a:cubicBezTo>
                  <a:cubicBezTo>
                    <a:pt x="63" y="373"/>
                    <a:pt x="1" y="583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63" y="1783"/>
                    <a:pt x="210" y="1911"/>
                  </a:cubicBezTo>
                  <a:cubicBezTo>
                    <a:pt x="339" y="2059"/>
                    <a:pt x="517" y="2121"/>
                    <a:pt x="758" y="2121"/>
                  </a:cubicBezTo>
                  <a:cubicBezTo>
                    <a:pt x="987" y="2121"/>
                    <a:pt x="1182" y="2059"/>
                    <a:pt x="1310" y="1911"/>
                  </a:cubicBezTo>
                  <a:cubicBezTo>
                    <a:pt x="1438" y="1783"/>
                    <a:pt x="1504" y="1573"/>
                    <a:pt x="1504" y="1297"/>
                  </a:cubicBezTo>
                  <a:lnTo>
                    <a:pt x="1504" y="843"/>
                  </a:lnTo>
                  <a:cubicBezTo>
                    <a:pt x="1504" y="583"/>
                    <a:pt x="1438" y="373"/>
                    <a:pt x="1310" y="229"/>
                  </a:cubicBezTo>
                  <a:cubicBezTo>
                    <a:pt x="1182" y="82"/>
                    <a:pt x="987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25"/>
            <p:cNvSpPr/>
            <p:nvPr/>
          </p:nvSpPr>
          <p:spPr>
            <a:xfrm>
              <a:off x="3288350" y="2075375"/>
              <a:ext cx="36450" cy="51775"/>
            </a:xfrm>
            <a:custGeom>
              <a:avLst/>
              <a:gdLst/>
              <a:ahLst/>
              <a:cxnLst/>
              <a:rect l="l" t="t" r="r" b="b"/>
              <a:pathLst>
                <a:path w="1458" h="2071" extrusionOk="0">
                  <a:moveTo>
                    <a:pt x="16" y="1"/>
                  </a:moveTo>
                  <a:lnTo>
                    <a:pt x="16" y="374"/>
                  </a:lnTo>
                  <a:lnTo>
                    <a:pt x="1038" y="374"/>
                  </a:lnTo>
                  <a:lnTo>
                    <a:pt x="1038" y="420"/>
                  </a:lnTo>
                  <a:lnTo>
                    <a:pt x="537" y="552"/>
                  </a:lnTo>
                  <a:lnTo>
                    <a:pt x="537" y="1166"/>
                  </a:lnTo>
                  <a:lnTo>
                    <a:pt x="762" y="1166"/>
                  </a:lnTo>
                  <a:cubicBezTo>
                    <a:pt x="844" y="1166"/>
                    <a:pt x="925" y="1181"/>
                    <a:pt x="987" y="1232"/>
                  </a:cubicBezTo>
                  <a:cubicBezTo>
                    <a:pt x="1038" y="1263"/>
                    <a:pt x="1069" y="1329"/>
                    <a:pt x="1069" y="1426"/>
                  </a:cubicBezTo>
                  <a:cubicBezTo>
                    <a:pt x="1069" y="1504"/>
                    <a:pt x="1038" y="1585"/>
                    <a:pt x="987" y="1636"/>
                  </a:cubicBezTo>
                  <a:cubicBezTo>
                    <a:pt x="941" y="1682"/>
                    <a:pt x="859" y="1717"/>
                    <a:pt x="746" y="1717"/>
                  </a:cubicBezTo>
                  <a:cubicBezTo>
                    <a:pt x="634" y="1717"/>
                    <a:pt x="537" y="1682"/>
                    <a:pt x="486" y="1601"/>
                  </a:cubicBezTo>
                  <a:cubicBezTo>
                    <a:pt x="424" y="1539"/>
                    <a:pt x="389" y="1457"/>
                    <a:pt x="389" y="1360"/>
                  </a:cubicBezTo>
                  <a:lnTo>
                    <a:pt x="389" y="1263"/>
                  </a:lnTo>
                  <a:lnTo>
                    <a:pt x="1" y="1263"/>
                  </a:lnTo>
                  <a:lnTo>
                    <a:pt x="1" y="1391"/>
                  </a:lnTo>
                  <a:cubicBezTo>
                    <a:pt x="1" y="1473"/>
                    <a:pt x="16" y="1570"/>
                    <a:pt x="51" y="1651"/>
                  </a:cubicBezTo>
                  <a:cubicBezTo>
                    <a:pt x="98" y="1733"/>
                    <a:pt x="148" y="1815"/>
                    <a:pt x="210" y="1877"/>
                  </a:cubicBezTo>
                  <a:cubicBezTo>
                    <a:pt x="277" y="1943"/>
                    <a:pt x="358" y="1989"/>
                    <a:pt x="440" y="2024"/>
                  </a:cubicBezTo>
                  <a:cubicBezTo>
                    <a:pt x="537" y="2055"/>
                    <a:pt x="649" y="2071"/>
                    <a:pt x="762" y="2071"/>
                  </a:cubicBezTo>
                  <a:cubicBezTo>
                    <a:pt x="875" y="2071"/>
                    <a:pt x="972" y="2055"/>
                    <a:pt x="1053" y="2024"/>
                  </a:cubicBezTo>
                  <a:cubicBezTo>
                    <a:pt x="1150" y="1989"/>
                    <a:pt x="1216" y="1958"/>
                    <a:pt x="1279" y="1892"/>
                  </a:cubicBezTo>
                  <a:cubicBezTo>
                    <a:pt x="1329" y="1830"/>
                    <a:pt x="1376" y="1764"/>
                    <a:pt x="1411" y="1682"/>
                  </a:cubicBezTo>
                  <a:cubicBezTo>
                    <a:pt x="1442" y="1620"/>
                    <a:pt x="1457" y="1523"/>
                    <a:pt x="1457" y="1442"/>
                  </a:cubicBezTo>
                  <a:lnTo>
                    <a:pt x="1457" y="1407"/>
                  </a:lnTo>
                  <a:cubicBezTo>
                    <a:pt x="1457" y="1310"/>
                    <a:pt x="1442" y="1232"/>
                    <a:pt x="1411" y="1166"/>
                  </a:cubicBezTo>
                  <a:cubicBezTo>
                    <a:pt x="1376" y="1084"/>
                    <a:pt x="1329" y="1038"/>
                    <a:pt x="1279" y="987"/>
                  </a:cubicBezTo>
                  <a:cubicBezTo>
                    <a:pt x="1216" y="941"/>
                    <a:pt x="1166" y="906"/>
                    <a:pt x="1084" y="890"/>
                  </a:cubicBezTo>
                  <a:cubicBezTo>
                    <a:pt x="1022" y="859"/>
                    <a:pt x="956" y="844"/>
                    <a:pt x="875" y="844"/>
                  </a:cubicBezTo>
                  <a:lnTo>
                    <a:pt x="813" y="844"/>
                  </a:lnTo>
                  <a:lnTo>
                    <a:pt x="813" y="793"/>
                  </a:lnTo>
                  <a:lnTo>
                    <a:pt x="1345" y="63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25"/>
            <p:cNvSpPr/>
            <p:nvPr/>
          </p:nvSpPr>
          <p:spPr>
            <a:xfrm>
              <a:off x="3331675" y="2075375"/>
              <a:ext cx="39625" cy="51000"/>
            </a:xfrm>
            <a:custGeom>
              <a:avLst/>
              <a:gdLst/>
              <a:ahLst/>
              <a:cxnLst/>
              <a:rect l="l" t="t" r="r" b="b"/>
              <a:pathLst>
                <a:path w="1585" h="2040" extrusionOk="0">
                  <a:moveTo>
                    <a:pt x="905" y="195"/>
                  </a:moveTo>
                  <a:lnTo>
                    <a:pt x="905" y="1279"/>
                  </a:lnTo>
                  <a:lnTo>
                    <a:pt x="322" y="1279"/>
                  </a:lnTo>
                  <a:lnTo>
                    <a:pt x="322" y="1232"/>
                  </a:lnTo>
                  <a:lnTo>
                    <a:pt x="858" y="195"/>
                  </a:lnTo>
                  <a:close/>
                  <a:moveTo>
                    <a:pt x="567" y="1"/>
                  </a:moveTo>
                  <a:lnTo>
                    <a:pt x="0" y="1115"/>
                  </a:lnTo>
                  <a:lnTo>
                    <a:pt x="0" y="1651"/>
                  </a:lnTo>
                  <a:lnTo>
                    <a:pt x="905" y="1651"/>
                  </a:lnTo>
                  <a:lnTo>
                    <a:pt x="905" y="2040"/>
                  </a:lnTo>
                  <a:lnTo>
                    <a:pt x="1293" y="2040"/>
                  </a:lnTo>
                  <a:lnTo>
                    <a:pt x="1293" y="1651"/>
                  </a:lnTo>
                  <a:lnTo>
                    <a:pt x="1585" y="1651"/>
                  </a:lnTo>
                  <a:lnTo>
                    <a:pt x="1585" y="1279"/>
                  </a:lnTo>
                  <a:lnTo>
                    <a:pt x="1293" y="1279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25"/>
            <p:cNvSpPr/>
            <p:nvPr/>
          </p:nvSpPr>
          <p:spPr>
            <a:xfrm>
              <a:off x="3377400" y="2075375"/>
              <a:ext cx="38475" cy="51775"/>
            </a:xfrm>
            <a:custGeom>
              <a:avLst/>
              <a:gdLst/>
              <a:ahLst/>
              <a:cxnLst/>
              <a:rect l="l" t="t" r="r" b="b"/>
              <a:pathLst>
                <a:path w="1539" h="2071" extrusionOk="0">
                  <a:moveTo>
                    <a:pt x="32" y="1"/>
                  </a:moveTo>
                  <a:lnTo>
                    <a:pt x="32" y="1135"/>
                  </a:lnTo>
                  <a:lnTo>
                    <a:pt x="665" y="1135"/>
                  </a:lnTo>
                  <a:cubicBezTo>
                    <a:pt x="665" y="1100"/>
                    <a:pt x="696" y="1069"/>
                    <a:pt x="727" y="1038"/>
                  </a:cubicBezTo>
                  <a:cubicBezTo>
                    <a:pt x="762" y="1018"/>
                    <a:pt x="808" y="1003"/>
                    <a:pt x="859" y="1003"/>
                  </a:cubicBezTo>
                  <a:cubicBezTo>
                    <a:pt x="956" y="1003"/>
                    <a:pt x="1018" y="1038"/>
                    <a:pt x="1069" y="1084"/>
                  </a:cubicBezTo>
                  <a:cubicBezTo>
                    <a:pt x="1115" y="1150"/>
                    <a:pt x="1150" y="1232"/>
                    <a:pt x="1150" y="1345"/>
                  </a:cubicBezTo>
                  <a:cubicBezTo>
                    <a:pt x="1150" y="1457"/>
                    <a:pt x="1115" y="1554"/>
                    <a:pt x="1053" y="1620"/>
                  </a:cubicBezTo>
                  <a:cubicBezTo>
                    <a:pt x="971" y="1682"/>
                    <a:pt x="874" y="1717"/>
                    <a:pt x="762" y="1717"/>
                  </a:cubicBezTo>
                  <a:cubicBezTo>
                    <a:pt x="630" y="1717"/>
                    <a:pt x="533" y="1682"/>
                    <a:pt x="470" y="1620"/>
                  </a:cubicBezTo>
                  <a:cubicBezTo>
                    <a:pt x="420" y="1539"/>
                    <a:pt x="389" y="1457"/>
                    <a:pt x="389" y="1360"/>
                  </a:cubicBezTo>
                  <a:lnTo>
                    <a:pt x="389" y="1329"/>
                  </a:lnTo>
                  <a:lnTo>
                    <a:pt x="0" y="1329"/>
                  </a:lnTo>
                  <a:lnTo>
                    <a:pt x="0" y="1391"/>
                  </a:lnTo>
                  <a:cubicBezTo>
                    <a:pt x="0" y="1488"/>
                    <a:pt x="16" y="1585"/>
                    <a:pt x="47" y="1667"/>
                  </a:cubicBezTo>
                  <a:cubicBezTo>
                    <a:pt x="82" y="1749"/>
                    <a:pt x="129" y="1830"/>
                    <a:pt x="195" y="1877"/>
                  </a:cubicBezTo>
                  <a:cubicBezTo>
                    <a:pt x="261" y="1943"/>
                    <a:pt x="338" y="1989"/>
                    <a:pt x="435" y="2024"/>
                  </a:cubicBezTo>
                  <a:cubicBezTo>
                    <a:pt x="533" y="2055"/>
                    <a:pt x="649" y="2071"/>
                    <a:pt x="762" y="2071"/>
                  </a:cubicBezTo>
                  <a:cubicBezTo>
                    <a:pt x="890" y="2071"/>
                    <a:pt x="1003" y="2055"/>
                    <a:pt x="1100" y="2024"/>
                  </a:cubicBezTo>
                  <a:cubicBezTo>
                    <a:pt x="1197" y="1974"/>
                    <a:pt x="1263" y="1927"/>
                    <a:pt x="1344" y="1846"/>
                  </a:cubicBezTo>
                  <a:cubicBezTo>
                    <a:pt x="1406" y="1780"/>
                    <a:pt x="1457" y="1698"/>
                    <a:pt x="1488" y="1620"/>
                  </a:cubicBezTo>
                  <a:cubicBezTo>
                    <a:pt x="1523" y="1523"/>
                    <a:pt x="1539" y="1426"/>
                    <a:pt x="1539" y="1329"/>
                  </a:cubicBezTo>
                  <a:lnTo>
                    <a:pt x="1539" y="1310"/>
                  </a:lnTo>
                  <a:cubicBezTo>
                    <a:pt x="1539" y="1213"/>
                    <a:pt x="1523" y="1115"/>
                    <a:pt x="1488" y="1038"/>
                  </a:cubicBezTo>
                  <a:cubicBezTo>
                    <a:pt x="1457" y="956"/>
                    <a:pt x="1426" y="890"/>
                    <a:pt x="1375" y="824"/>
                  </a:cubicBezTo>
                  <a:cubicBezTo>
                    <a:pt x="1329" y="762"/>
                    <a:pt x="1263" y="727"/>
                    <a:pt x="1181" y="696"/>
                  </a:cubicBezTo>
                  <a:cubicBezTo>
                    <a:pt x="1100" y="665"/>
                    <a:pt x="1018" y="630"/>
                    <a:pt x="921" y="630"/>
                  </a:cubicBezTo>
                  <a:cubicBezTo>
                    <a:pt x="793" y="630"/>
                    <a:pt x="696" y="665"/>
                    <a:pt x="614" y="727"/>
                  </a:cubicBezTo>
                  <a:cubicBezTo>
                    <a:pt x="552" y="777"/>
                    <a:pt x="501" y="844"/>
                    <a:pt x="470" y="921"/>
                  </a:cubicBezTo>
                  <a:lnTo>
                    <a:pt x="420" y="921"/>
                  </a:lnTo>
                  <a:lnTo>
                    <a:pt x="420" y="374"/>
                  </a:lnTo>
                  <a:lnTo>
                    <a:pt x="1391" y="374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25"/>
            <p:cNvSpPr/>
            <p:nvPr/>
          </p:nvSpPr>
          <p:spPr>
            <a:xfrm>
              <a:off x="3424300" y="2075375"/>
              <a:ext cx="32850" cy="51000"/>
            </a:xfrm>
            <a:custGeom>
              <a:avLst/>
              <a:gdLst/>
              <a:ahLst/>
              <a:cxnLst/>
              <a:rect l="l" t="t" r="r" b="b"/>
              <a:pathLst>
                <a:path w="1314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8" y="1197"/>
                  </a:lnTo>
                  <a:lnTo>
                    <a:pt x="1298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313" y="374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25"/>
            <p:cNvSpPr/>
            <p:nvPr/>
          </p:nvSpPr>
          <p:spPr>
            <a:xfrm>
              <a:off x="3473250" y="2102075"/>
              <a:ext cx="23125" cy="8475"/>
            </a:xfrm>
            <a:custGeom>
              <a:avLst/>
              <a:gdLst/>
              <a:ahLst/>
              <a:cxnLst/>
              <a:rect l="l" t="t" r="r" b="b"/>
              <a:pathLst>
                <a:path w="925" h="339" extrusionOk="0">
                  <a:moveTo>
                    <a:pt x="0" y="1"/>
                  </a:moveTo>
                  <a:lnTo>
                    <a:pt x="0" y="339"/>
                  </a:lnTo>
                  <a:lnTo>
                    <a:pt x="924" y="339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25"/>
            <p:cNvSpPr/>
            <p:nvPr/>
          </p:nvSpPr>
          <p:spPr>
            <a:xfrm>
              <a:off x="3512575" y="2075375"/>
              <a:ext cx="37200" cy="51000"/>
            </a:xfrm>
            <a:custGeom>
              <a:avLst/>
              <a:gdLst/>
              <a:ahLst/>
              <a:cxnLst/>
              <a:rect l="l" t="t" r="r" b="b"/>
              <a:pathLst>
                <a:path w="1488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197"/>
                  </a:lnTo>
                  <a:lnTo>
                    <a:pt x="466" y="1197"/>
                  </a:lnTo>
                  <a:lnTo>
                    <a:pt x="1033" y="2040"/>
                  </a:lnTo>
                  <a:lnTo>
                    <a:pt x="1488" y="2040"/>
                  </a:lnTo>
                  <a:lnTo>
                    <a:pt x="1488" y="2024"/>
                  </a:lnTo>
                  <a:lnTo>
                    <a:pt x="823" y="1053"/>
                  </a:lnTo>
                  <a:lnTo>
                    <a:pt x="823" y="987"/>
                  </a:lnTo>
                  <a:lnTo>
                    <a:pt x="1457" y="16"/>
                  </a:lnTo>
                  <a:lnTo>
                    <a:pt x="1457" y="1"/>
                  </a:lnTo>
                  <a:lnTo>
                    <a:pt x="1018" y="1"/>
                  </a:lnTo>
                  <a:lnTo>
                    <a:pt x="466" y="844"/>
                  </a:lnTo>
                  <a:lnTo>
                    <a:pt x="388" y="844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62" name="Google Shape;2762;p25"/>
          <p:cNvCxnSpPr/>
          <p:nvPr/>
        </p:nvCxnSpPr>
        <p:spPr>
          <a:xfrm>
            <a:off x="5483538" y="4740375"/>
            <a:ext cx="0" cy="400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63" name="Google Shape;2763;p25"/>
          <p:cNvGrpSpPr/>
          <p:nvPr/>
        </p:nvGrpSpPr>
        <p:grpSpPr>
          <a:xfrm>
            <a:off x="4191721" y="4871638"/>
            <a:ext cx="1094458" cy="448178"/>
            <a:chOff x="2882950" y="840525"/>
            <a:chExt cx="388450" cy="159075"/>
          </a:xfrm>
        </p:grpSpPr>
        <p:sp>
          <p:nvSpPr>
            <p:cNvPr id="2764" name="Google Shape;2764;p25"/>
            <p:cNvSpPr/>
            <p:nvPr/>
          </p:nvSpPr>
          <p:spPr>
            <a:xfrm>
              <a:off x="2887025" y="844600"/>
              <a:ext cx="379900" cy="148500"/>
            </a:xfrm>
            <a:custGeom>
              <a:avLst/>
              <a:gdLst/>
              <a:ahLst/>
              <a:cxnLst/>
              <a:rect l="l" t="t" r="r" b="b"/>
              <a:pathLst>
                <a:path w="15196" h="5940" extrusionOk="0">
                  <a:moveTo>
                    <a:pt x="15133" y="67"/>
                  </a:moveTo>
                  <a:lnTo>
                    <a:pt x="15133" y="5874"/>
                  </a:lnTo>
                  <a:lnTo>
                    <a:pt x="67" y="5874"/>
                  </a:lnTo>
                  <a:lnTo>
                    <a:pt x="67" y="67"/>
                  </a:lnTo>
                  <a:close/>
                  <a:moveTo>
                    <a:pt x="1" y="1"/>
                  </a:moveTo>
                  <a:lnTo>
                    <a:pt x="1" y="5940"/>
                  </a:lnTo>
                  <a:lnTo>
                    <a:pt x="15195" y="5940"/>
                  </a:lnTo>
                  <a:lnTo>
                    <a:pt x="15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25"/>
            <p:cNvSpPr/>
            <p:nvPr/>
          </p:nvSpPr>
          <p:spPr>
            <a:xfrm>
              <a:off x="2882950" y="8405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" y="1652"/>
                  </a:lnTo>
                  <a:lnTo>
                    <a:pt x="486" y="1652"/>
                  </a:lnTo>
                  <a:lnTo>
                    <a:pt x="486" y="486"/>
                  </a:lnTo>
                  <a:lnTo>
                    <a:pt x="1651" y="48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25"/>
            <p:cNvSpPr/>
            <p:nvPr/>
          </p:nvSpPr>
          <p:spPr>
            <a:xfrm>
              <a:off x="3229700" y="840525"/>
              <a:ext cx="41700" cy="41300"/>
            </a:xfrm>
            <a:custGeom>
              <a:avLst/>
              <a:gdLst/>
              <a:ahLst/>
              <a:cxnLst/>
              <a:rect l="l" t="t" r="r" b="b"/>
              <a:pathLst>
                <a:path w="1668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182" y="486"/>
                  </a:lnTo>
                  <a:lnTo>
                    <a:pt x="1182" y="1652"/>
                  </a:lnTo>
                  <a:lnTo>
                    <a:pt x="1667" y="1652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25"/>
            <p:cNvSpPr/>
            <p:nvPr/>
          </p:nvSpPr>
          <p:spPr>
            <a:xfrm>
              <a:off x="3230100" y="957925"/>
              <a:ext cx="41300" cy="41675"/>
            </a:xfrm>
            <a:custGeom>
              <a:avLst/>
              <a:gdLst/>
              <a:ahLst/>
              <a:cxnLst/>
              <a:rect l="l" t="t" r="r" b="b"/>
              <a:pathLst>
                <a:path w="1652" h="1667" extrusionOk="0">
                  <a:moveTo>
                    <a:pt x="1150" y="1"/>
                  </a:moveTo>
                  <a:lnTo>
                    <a:pt x="1150" y="1166"/>
                  </a:lnTo>
                  <a:lnTo>
                    <a:pt x="0" y="1166"/>
                  </a:lnTo>
                  <a:lnTo>
                    <a:pt x="0" y="1667"/>
                  </a:lnTo>
                  <a:lnTo>
                    <a:pt x="1651" y="1667"/>
                  </a:lnTo>
                  <a:lnTo>
                    <a:pt x="1651" y="116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25"/>
            <p:cNvSpPr/>
            <p:nvPr/>
          </p:nvSpPr>
          <p:spPr>
            <a:xfrm>
              <a:off x="2882950" y="9579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1651"/>
                  </a:lnTo>
                  <a:lnTo>
                    <a:pt x="1651" y="1651"/>
                  </a:lnTo>
                  <a:lnTo>
                    <a:pt x="1651" y="1166"/>
                  </a:lnTo>
                  <a:lnTo>
                    <a:pt x="486" y="1166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25"/>
            <p:cNvSpPr/>
            <p:nvPr/>
          </p:nvSpPr>
          <p:spPr>
            <a:xfrm>
              <a:off x="2908875" y="866850"/>
              <a:ext cx="6050" cy="98775"/>
            </a:xfrm>
            <a:custGeom>
              <a:avLst/>
              <a:gdLst/>
              <a:ahLst/>
              <a:cxnLst/>
              <a:rect l="l" t="t" r="r" b="b"/>
              <a:pathLst>
                <a:path w="242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42" y="395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25"/>
            <p:cNvSpPr/>
            <p:nvPr/>
          </p:nvSpPr>
          <p:spPr>
            <a:xfrm>
              <a:off x="2918200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25"/>
            <p:cNvSpPr/>
            <p:nvPr/>
          </p:nvSpPr>
          <p:spPr>
            <a:xfrm>
              <a:off x="296025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25"/>
            <p:cNvSpPr/>
            <p:nvPr/>
          </p:nvSpPr>
          <p:spPr>
            <a:xfrm>
              <a:off x="3000750" y="867225"/>
              <a:ext cx="2825" cy="98800"/>
            </a:xfrm>
            <a:custGeom>
              <a:avLst/>
              <a:gdLst/>
              <a:ahLst/>
              <a:cxnLst/>
              <a:rect l="l" t="t" r="r" b="b"/>
              <a:pathLst>
                <a:path w="11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25"/>
            <p:cNvSpPr/>
            <p:nvPr/>
          </p:nvSpPr>
          <p:spPr>
            <a:xfrm>
              <a:off x="2923450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25"/>
            <p:cNvSpPr/>
            <p:nvPr/>
          </p:nvSpPr>
          <p:spPr>
            <a:xfrm>
              <a:off x="2946950" y="866850"/>
              <a:ext cx="11275" cy="98775"/>
            </a:xfrm>
            <a:custGeom>
              <a:avLst/>
              <a:gdLst/>
              <a:ahLst/>
              <a:cxnLst/>
              <a:rect l="l" t="t" r="r" b="b"/>
              <a:pathLst>
                <a:path w="451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1" y="39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25"/>
            <p:cNvSpPr/>
            <p:nvPr/>
          </p:nvSpPr>
          <p:spPr>
            <a:xfrm>
              <a:off x="2987350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25"/>
            <p:cNvSpPr/>
            <p:nvPr/>
          </p:nvSpPr>
          <p:spPr>
            <a:xfrm>
              <a:off x="2965100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25"/>
            <p:cNvSpPr/>
            <p:nvPr/>
          </p:nvSpPr>
          <p:spPr>
            <a:xfrm>
              <a:off x="2975200" y="866850"/>
              <a:ext cx="9350" cy="98775"/>
            </a:xfrm>
            <a:custGeom>
              <a:avLst/>
              <a:gdLst/>
              <a:ahLst/>
              <a:cxnLst/>
              <a:rect l="l" t="t" r="r" b="b"/>
              <a:pathLst>
                <a:path w="374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373" y="395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25"/>
            <p:cNvSpPr/>
            <p:nvPr/>
          </p:nvSpPr>
          <p:spPr>
            <a:xfrm>
              <a:off x="3040750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32" y="395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25"/>
            <p:cNvSpPr/>
            <p:nvPr/>
          </p:nvSpPr>
          <p:spPr>
            <a:xfrm>
              <a:off x="308327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25"/>
            <p:cNvSpPr/>
            <p:nvPr/>
          </p:nvSpPr>
          <p:spPr>
            <a:xfrm>
              <a:off x="3123275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33" y="3951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25"/>
            <p:cNvSpPr/>
            <p:nvPr/>
          </p:nvSpPr>
          <p:spPr>
            <a:xfrm>
              <a:off x="3046475" y="866850"/>
              <a:ext cx="18950" cy="98775"/>
            </a:xfrm>
            <a:custGeom>
              <a:avLst/>
              <a:gdLst/>
              <a:ahLst/>
              <a:cxnLst/>
              <a:rect l="l" t="t" r="r" b="b"/>
              <a:pathLst>
                <a:path w="758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58" y="3951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25"/>
            <p:cNvSpPr/>
            <p:nvPr/>
          </p:nvSpPr>
          <p:spPr>
            <a:xfrm>
              <a:off x="30698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25"/>
            <p:cNvSpPr/>
            <p:nvPr/>
          </p:nvSpPr>
          <p:spPr>
            <a:xfrm>
              <a:off x="31103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25"/>
            <p:cNvSpPr/>
            <p:nvPr/>
          </p:nvSpPr>
          <p:spPr>
            <a:xfrm>
              <a:off x="308812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25"/>
            <p:cNvSpPr/>
            <p:nvPr/>
          </p:nvSpPr>
          <p:spPr>
            <a:xfrm>
              <a:off x="309785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25"/>
            <p:cNvSpPr/>
            <p:nvPr/>
          </p:nvSpPr>
          <p:spPr>
            <a:xfrm>
              <a:off x="30095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25"/>
            <p:cNvSpPr/>
            <p:nvPr/>
          </p:nvSpPr>
          <p:spPr>
            <a:xfrm>
              <a:off x="3026175" y="866850"/>
              <a:ext cx="11400" cy="98775"/>
            </a:xfrm>
            <a:custGeom>
              <a:avLst/>
              <a:gdLst/>
              <a:ahLst/>
              <a:cxnLst/>
              <a:rect l="l" t="t" r="r" b="b"/>
              <a:pathLst>
                <a:path w="456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25"/>
            <p:cNvSpPr/>
            <p:nvPr/>
          </p:nvSpPr>
          <p:spPr>
            <a:xfrm>
              <a:off x="314640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8" y="39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25"/>
            <p:cNvSpPr/>
            <p:nvPr/>
          </p:nvSpPr>
          <p:spPr>
            <a:xfrm>
              <a:off x="318882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25"/>
            <p:cNvSpPr/>
            <p:nvPr/>
          </p:nvSpPr>
          <p:spPr>
            <a:xfrm>
              <a:off x="3228925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25"/>
            <p:cNvSpPr/>
            <p:nvPr/>
          </p:nvSpPr>
          <p:spPr>
            <a:xfrm>
              <a:off x="3152025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25"/>
            <p:cNvSpPr/>
            <p:nvPr/>
          </p:nvSpPr>
          <p:spPr>
            <a:xfrm>
              <a:off x="3175125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67" y="395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25"/>
            <p:cNvSpPr/>
            <p:nvPr/>
          </p:nvSpPr>
          <p:spPr>
            <a:xfrm>
              <a:off x="321592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25"/>
            <p:cNvSpPr/>
            <p:nvPr/>
          </p:nvSpPr>
          <p:spPr>
            <a:xfrm>
              <a:off x="319367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25"/>
            <p:cNvSpPr/>
            <p:nvPr/>
          </p:nvSpPr>
          <p:spPr>
            <a:xfrm>
              <a:off x="320340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25"/>
            <p:cNvSpPr/>
            <p:nvPr/>
          </p:nvSpPr>
          <p:spPr>
            <a:xfrm>
              <a:off x="3131450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66" y="395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797" name="Google Shape;2797;p25"/>
          <p:cNvCxnSpPr/>
          <p:nvPr/>
        </p:nvCxnSpPr>
        <p:spPr>
          <a:xfrm>
            <a:off x="3994338" y="4744725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98" name="Google Shape;2798;p25"/>
          <p:cNvGrpSpPr/>
          <p:nvPr/>
        </p:nvGrpSpPr>
        <p:grpSpPr>
          <a:xfrm>
            <a:off x="5947886" y="4901226"/>
            <a:ext cx="988717" cy="99798"/>
            <a:chOff x="3020150" y="1675225"/>
            <a:chExt cx="525550" cy="53050"/>
          </a:xfrm>
        </p:grpSpPr>
        <p:sp>
          <p:nvSpPr>
            <p:cNvPr id="2799" name="Google Shape;2799;p25"/>
            <p:cNvSpPr/>
            <p:nvPr/>
          </p:nvSpPr>
          <p:spPr>
            <a:xfrm>
              <a:off x="3020150" y="1675225"/>
              <a:ext cx="37625" cy="53050"/>
            </a:xfrm>
            <a:custGeom>
              <a:avLst/>
              <a:gdLst/>
              <a:ahLst/>
              <a:cxnLst/>
              <a:rect l="l" t="t" r="r" b="b"/>
              <a:pathLst>
                <a:path w="1505" h="2122" extrusionOk="0">
                  <a:moveTo>
                    <a:pt x="762" y="0"/>
                  </a:moveTo>
                  <a:cubicBezTo>
                    <a:pt x="646" y="0"/>
                    <a:pt x="549" y="16"/>
                    <a:pt x="451" y="66"/>
                  </a:cubicBezTo>
                  <a:cubicBezTo>
                    <a:pt x="354" y="97"/>
                    <a:pt x="277" y="164"/>
                    <a:pt x="211" y="226"/>
                  </a:cubicBezTo>
                  <a:cubicBezTo>
                    <a:pt x="145" y="292"/>
                    <a:pt x="98" y="389"/>
                    <a:pt x="63" y="486"/>
                  </a:cubicBezTo>
                  <a:cubicBezTo>
                    <a:pt x="32" y="599"/>
                    <a:pt x="1" y="711"/>
                    <a:pt x="1" y="843"/>
                  </a:cubicBezTo>
                  <a:lnTo>
                    <a:pt x="1" y="1294"/>
                  </a:lnTo>
                  <a:cubicBezTo>
                    <a:pt x="1" y="1570"/>
                    <a:pt x="82" y="1764"/>
                    <a:pt x="211" y="1911"/>
                  </a:cubicBezTo>
                  <a:cubicBezTo>
                    <a:pt x="339" y="2055"/>
                    <a:pt x="533" y="2121"/>
                    <a:pt x="762" y="2121"/>
                  </a:cubicBezTo>
                  <a:cubicBezTo>
                    <a:pt x="1003" y="2121"/>
                    <a:pt x="1197" y="2055"/>
                    <a:pt x="1325" y="1927"/>
                  </a:cubicBezTo>
                  <a:cubicBezTo>
                    <a:pt x="1442" y="1799"/>
                    <a:pt x="1504" y="1620"/>
                    <a:pt x="1504" y="1375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5"/>
                  </a:lnTo>
                  <a:cubicBezTo>
                    <a:pt x="1131" y="1426"/>
                    <a:pt x="1116" y="1472"/>
                    <a:pt x="1116" y="1523"/>
                  </a:cubicBezTo>
                  <a:cubicBezTo>
                    <a:pt x="1100" y="1570"/>
                    <a:pt x="1085" y="1620"/>
                    <a:pt x="1053" y="1651"/>
                  </a:cubicBezTo>
                  <a:cubicBezTo>
                    <a:pt x="1034" y="1682"/>
                    <a:pt x="987" y="1717"/>
                    <a:pt x="937" y="1748"/>
                  </a:cubicBezTo>
                  <a:cubicBezTo>
                    <a:pt x="906" y="1764"/>
                    <a:pt x="840" y="1779"/>
                    <a:pt x="762" y="1779"/>
                  </a:cubicBezTo>
                  <a:cubicBezTo>
                    <a:pt x="696" y="1779"/>
                    <a:pt x="630" y="1764"/>
                    <a:pt x="599" y="1748"/>
                  </a:cubicBezTo>
                  <a:cubicBezTo>
                    <a:pt x="549" y="1717"/>
                    <a:pt x="502" y="1682"/>
                    <a:pt x="471" y="1651"/>
                  </a:cubicBezTo>
                  <a:cubicBezTo>
                    <a:pt x="451" y="1605"/>
                    <a:pt x="420" y="1554"/>
                    <a:pt x="405" y="1507"/>
                  </a:cubicBezTo>
                  <a:cubicBezTo>
                    <a:pt x="405" y="1441"/>
                    <a:pt x="389" y="1391"/>
                    <a:pt x="389" y="1329"/>
                  </a:cubicBezTo>
                  <a:lnTo>
                    <a:pt x="389" y="808"/>
                  </a:lnTo>
                  <a:cubicBezTo>
                    <a:pt x="389" y="746"/>
                    <a:pt x="405" y="696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0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0"/>
                    <a:pt x="1019" y="455"/>
                    <a:pt x="1053" y="486"/>
                  </a:cubicBezTo>
                  <a:cubicBezTo>
                    <a:pt x="1085" y="517"/>
                    <a:pt x="1100" y="567"/>
                    <a:pt x="1100" y="614"/>
                  </a:cubicBezTo>
                  <a:cubicBezTo>
                    <a:pt x="1116" y="665"/>
                    <a:pt x="1131" y="711"/>
                    <a:pt x="1131" y="762"/>
                  </a:cubicBezTo>
                  <a:lnTo>
                    <a:pt x="1131" y="808"/>
                  </a:lnTo>
                  <a:lnTo>
                    <a:pt x="1504" y="808"/>
                  </a:lnTo>
                  <a:lnTo>
                    <a:pt x="1504" y="762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0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16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25"/>
            <p:cNvSpPr/>
            <p:nvPr/>
          </p:nvSpPr>
          <p:spPr>
            <a:xfrm>
              <a:off x="3065025" y="1675225"/>
              <a:ext cx="37300" cy="53050"/>
            </a:xfrm>
            <a:custGeom>
              <a:avLst/>
              <a:gdLst/>
              <a:ahLst/>
              <a:cxnLst/>
              <a:rect l="l" t="t" r="r" b="b"/>
              <a:pathLst>
                <a:path w="1492" h="2122" extrusionOk="0">
                  <a:moveTo>
                    <a:pt x="746" y="358"/>
                  </a:moveTo>
                  <a:cubicBezTo>
                    <a:pt x="812" y="358"/>
                    <a:pt x="874" y="373"/>
                    <a:pt x="909" y="389"/>
                  </a:cubicBezTo>
                  <a:cubicBezTo>
                    <a:pt x="956" y="420"/>
                    <a:pt x="1006" y="455"/>
                    <a:pt x="1022" y="486"/>
                  </a:cubicBezTo>
                  <a:cubicBezTo>
                    <a:pt x="1053" y="536"/>
                    <a:pt x="1084" y="583"/>
                    <a:pt x="1084" y="633"/>
                  </a:cubicBezTo>
                  <a:cubicBezTo>
                    <a:pt x="1103" y="696"/>
                    <a:pt x="1119" y="746"/>
                    <a:pt x="1119" y="808"/>
                  </a:cubicBezTo>
                  <a:lnTo>
                    <a:pt x="1119" y="1313"/>
                  </a:lnTo>
                  <a:cubicBezTo>
                    <a:pt x="1119" y="1375"/>
                    <a:pt x="1103" y="1441"/>
                    <a:pt x="1103" y="1507"/>
                  </a:cubicBezTo>
                  <a:cubicBezTo>
                    <a:pt x="1084" y="1554"/>
                    <a:pt x="1068" y="1605"/>
                    <a:pt x="1037" y="1651"/>
                  </a:cubicBezTo>
                  <a:cubicBezTo>
                    <a:pt x="1006" y="1682"/>
                    <a:pt x="971" y="1717"/>
                    <a:pt x="925" y="1748"/>
                  </a:cubicBezTo>
                  <a:cubicBezTo>
                    <a:pt x="874" y="1764"/>
                    <a:pt x="812" y="1779"/>
                    <a:pt x="746" y="1779"/>
                  </a:cubicBezTo>
                  <a:cubicBezTo>
                    <a:pt x="680" y="1779"/>
                    <a:pt x="618" y="1764"/>
                    <a:pt x="567" y="1748"/>
                  </a:cubicBezTo>
                  <a:cubicBezTo>
                    <a:pt x="521" y="1717"/>
                    <a:pt x="486" y="1682"/>
                    <a:pt x="455" y="1651"/>
                  </a:cubicBezTo>
                  <a:cubicBezTo>
                    <a:pt x="424" y="1605"/>
                    <a:pt x="404" y="1554"/>
                    <a:pt x="389" y="1507"/>
                  </a:cubicBezTo>
                  <a:cubicBezTo>
                    <a:pt x="389" y="1441"/>
                    <a:pt x="373" y="1375"/>
                    <a:pt x="373" y="1313"/>
                  </a:cubicBezTo>
                  <a:lnTo>
                    <a:pt x="373" y="808"/>
                  </a:lnTo>
                  <a:cubicBezTo>
                    <a:pt x="373" y="746"/>
                    <a:pt x="389" y="696"/>
                    <a:pt x="404" y="633"/>
                  </a:cubicBezTo>
                  <a:cubicBezTo>
                    <a:pt x="404" y="583"/>
                    <a:pt x="439" y="536"/>
                    <a:pt x="470" y="486"/>
                  </a:cubicBezTo>
                  <a:cubicBezTo>
                    <a:pt x="486" y="455"/>
                    <a:pt x="536" y="420"/>
                    <a:pt x="583" y="389"/>
                  </a:cubicBezTo>
                  <a:cubicBezTo>
                    <a:pt x="618" y="373"/>
                    <a:pt x="680" y="358"/>
                    <a:pt x="746" y="358"/>
                  </a:cubicBezTo>
                  <a:close/>
                  <a:moveTo>
                    <a:pt x="746" y="0"/>
                  </a:moveTo>
                  <a:cubicBezTo>
                    <a:pt x="521" y="0"/>
                    <a:pt x="327" y="82"/>
                    <a:pt x="195" y="226"/>
                  </a:cubicBezTo>
                  <a:cubicBezTo>
                    <a:pt x="66" y="373"/>
                    <a:pt x="0" y="567"/>
                    <a:pt x="0" y="843"/>
                  </a:cubicBezTo>
                  <a:lnTo>
                    <a:pt x="0" y="1294"/>
                  </a:lnTo>
                  <a:cubicBezTo>
                    <a:pt x="0" y="1570"/>
                    <a:pt x="66" y="1764"/>
                    <a:pt x="195" y="1911"/>
                  </a:cubicBezTo>
                  <a:cubicBezTo>
                    <a:pt x="327" y="2055"/>
                    <a:pt x="521" y="2121"/>
                    <a:pt x="746" y="2121"/>
                  </a:cubicBezTo>
                  <a:cubicBezTo>
                    <a:pt x="987" y="2121"/>
                    <a:pt x="1166" y="2055"/>
                    <a:pt x="1298" y="1911"/>
                  </a:cubicBezTo>
                  <a:cubicBezTo>
                    <a:pt x="1426" y="1764"/>
                    <a:pt x="1492" y="1570"/>
                    <a:pt x="1492" y="1294"/>
                  </a:cubicBezTo>
                  <a:lnTo>
                    <a:pt x="1492" y="843"/>
                  </a:lnTo>
                  <a:cubicBezTo>
                    <a:pt x="1492" y="567"/>
                    <a:pt x="1426" y="373"/>
                    <a:pt x="1298" y="226"/>
                  </a:cubicBezTo>
                  <a:cubicBezTo>
                    <a:pt x="1166" y="82"/>
                    <a:pt x="987" y="0"/>
                    <a:pt x="7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25"/>
            <p:cNvSpPr/>
            <p:nvPr/>
          </p:nvSpPr>
          <p:spPr>
            <a:xfrm>
              <a:off x="3110375" y="1676475"/>
              <a:ext cx="35650" cy="51025"/>
            </a:xfrm>
            <a:custGeom>
              <a:avLst/>
              <a:gdLst/>
              <a:ahLst/>
              <a:cxnLst/>
              <a:rect l="l" t="t" r="r" b="b"/>
              <a:pathLst>
                <a:path w="1426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95"/>
                  </a:lnTo>
                  <a:lnTo>
                    <a:pt x="435" y="195"/>
                  </a:lnTo>
                  <a:lnTo>
                    <a:pt x="680" y="2040"/>
                  </a:lnTo>
                  <a:lnTo>
                    <a:pt x="1426" y="2040"/>
                  </a:lnTo>
                  <a:lnTo>
                    <a:pt x="1426" y="1"/>
                  </a:lnTo>
                  <a:lnTo>
                    <a:pt x="1053" y="1"/>
                  </a:lnTo>
                  <a:lnTo>
                    <a:pt x="1053" y="1846"/>
                  </a:lnTo>
                  <a:lnTo>
                    <a:pt x="987" y="184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25"/>
            <p:cNvSpPr/>
            <p:nvPr/>
          </p:nvSpPr>
          <p:spPr>
            <a:xfrm>
              <a:off x="3156875" y="1676475"/>
              <a:ext cx="32850" cy="51025"/>
            </a:xfrm>
            <a:custGeom>
              <a:avLst/>
              <a:gdLst/>
              <a:ahLst/>
              <a:cxnLst/>
              <a:rect l="l" t="t" r="r" b="b"/>
              <a:pathLst>
                <a:path w="1314" h="2041" extrusionOk="0">
                  <a:moveTo>
                    <a:pt x="1" y="1"/>
                  </a:moveTo>
                  <a:lnTo>
                    <a:pt x="1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4" y="1197"/>
                  </a:lnTo>
                  <a:lnTo>
                    <a:pt x="1294" y="824"/>
                  </a:lnTo>
                  <a:lnTo>
                    <a:pt x="389" y="824"/>
                  </a:lnTo>
                  <a:lnTo>
                    <a:pt x="389" y="354"/>
                  </a:lnTo>
                  <a:lnTo>
                    <a:pt x="1314" y="354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25"/>
            <p:cNvSpPr/>
            <p:nvPr/>
          </p:nvSpPr>
          <p:spPr>
            <a:xfrm>
              <a:off x="3200175" y="1676475"/>
              <a:ext cx="34400" cy="51025"/>
            </a:xfrm>
            <a:custGeom>
              <a:avLst/>
              <a:gdLst/>
              <a:ahLst/>
              <a:cxnLst/>
              <a:rect l="l" t="t" r="r" b="b"/>
              <a:pathLst>
                <a:path w="1376" h="2041" extrusionOk="0">
                  <a:moveTo>
                    <a:pt x="1" y="1"/>
                  </a:moveTo>
                  <a:lnTo>
                    <a:pt x="1" y="354"/>
                  </a:lnTo>
                  <a:lnTo>
                    <a:pt x="502" y="354"/>
                  </a:lnTo>
                  <a:lnTo>
                    <a:pt x="502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1376" y="2040"/>
                  </a:lnTo>
                  <a:lnTo>
                    <a:pt x="1376" y="1667"/>
                  </a:lnTo>
                  <a:lnTo>
                    <a:pt x="875" y="1667"/>
                  </a:lnTo>
                  <a:lnTo>
                    <a:pt x="875" y="354"/>
                  </a:lnTo>
                  <a:lnTo>
                    <a:pt x="1376" y="354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25"/>
            <p:cNvSpPr/>
            <p:nvPr/>
          </p:nvSpPr>
          <p:spPr>
            <a:xfrm>
              <a:off x="3243100" y="1676475"/>
              <a:ext cx="37225" cy="51025"/>
            </a:xfrm>
            <a:custGeom>
              <a:avLst/>
              <a:gdLst/>
              <a:ahLst/>
              <a:cxnLst/>
              <a:rect l="l" t="t" r="r" b="b"/>
              <a:pathLst>
                <a:path w="1489" h="2041" extrusionOk="0">
                  <a:moveTo>
                    <a:pt x="743" y="354"/>
                  </a:moveTo>
                  <a:cubicBezTo>
                    <a:pt x="875" y="354"/>
                    <a:pt x="972" y="389"/>
                    <a:pt x="1018" y="451"/>
                  </a:cubicBezTo>
                  <a:cubicBezTo>
                    <a:pt x="1069" y="517"/>
                    <a:pt x="1100" y="599"/>
                    <a:pt x="1100" y="712"/>
                  </a:cubicBezTo>
                  <a:lnTo>
                    <a:pt x="1100" y="1279"/>
                  </a:lnTo>
                  <a:cubicBezTo>
                    <a:pt x="1100" y="1407"/>
                    <a:pt x="1069" y="1504"/>
                    <a:pt x="1018" y="1570"/>
                  </a:cubicBezTo>
                  <a:cubicBezTo>
                    <a:pt x="972" y="1632"/>
                    <a:pt x="875" y="1667"/>
                    <a:pt x="743" y="1667"/>
                  </a:cubicBezTo>
                  <a:lnTo>
                    <a:pt x="583" y="1667"/>
                  </a:lnTo>
                  <a:lnTo>
                    <a:pt x="583" y="354"/>
                  </a:lnTo>
                  <a:close/>
                  <a:moveTo>
                    <a:pt x="1" y="1"/>
                  </a:moveTo>
                  <a:lnTo>
                    <a:pt x="1" y="354"/>
                  </a:lnTo>
                  <a:lnTo>
                    <a:pt x="195" y="354"/>
                  </a:lnTo>
                  <a:lnTo>
                    <a:pt x="195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743" y="2040"/>
                  </a:lnTo>
                  <a:cubicBezTo>
                    <a:pt x="987" y="2040"/>
                    <a:pt x="1182" y="1974"/>
                    <a:pt x="1294" y="1861"/>
                  </a:cubicBezTo>
                  <a:cubicBezTo>
                    <a:pt x="1422" y="1749"/>
                    <a:pt x="1488" y="1555"/>
                    <a:pt x="1488" y="1310"/>
                  </a:cubicBezTo>
                  <a:lnTo>
                    <a:pt x="1488" y="712"/>
                  </a:lnTo>
                  <a:cubicBezTo>
                    <a:pt x="1488" y="467"/>
                    <a:pt x="1422" y="292"/>
                    <a:pt x="1294" y="176"/>
                  </a:cubicBezTo>
                  <a:cubicBezTo>
                    <a:pt x="1182" y="47"/>
                    <a:pt x="987" y="1"/>
                    <a:pt x="7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25"/>
            <p:cNvSpPr/>
            <p:nvPr/>
          </p:nvSpPr>
          <p:spPr>
            <a:xfrm>
              <a:off x="3290400" y="1676475"/>
              <a:ext cx="32850" cy="51025"/>
            </a:xfrm>
            <a:custGeom>
              <a:avLst/>
              <a:gdLst/>
              <a:ahLst/>
              <a:cxnLst/>
              <a:rect l="l" t="t" r="r" b="b"/>
              <a:pathLst>
                <a:path w="1314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1313" y="2040"/>
                  </a:lnTo>
                  <a:lnTo>
                    <a:pt x="1313" y="1667"/>
                  </a:lnTo>
                  <a:lnTo>
                    <a:pt x="373" y="1667"/>
                  </a:lnTo>
                  <a:lnTo>
                    <a:pt x="373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73" y="824"/>
                  </a:lnTo>
                  <a:lnTo>
                    <a:pt x="373" y="354"/>
                  </a:lnTo>
                  <a:lnTo>
                    <a:pt x="1278" y="354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25"/>
            <p:cNvSpPr/>
            <p:nvPr/>
          </p:nvSpPr>
          <p:spPr>
            <a:xfrm>
              <a:off x="3333325" y="1676475"/>
              <a:ext cx="35550" cy="51025"/>
            </a:xfrm>
            <a:custGeom>
              <a:avLst/>
              <a:gdLst/>
              <a:ahLst/>
              <a:cxnLst/>
              <a:rect l="l" t="t" r="r" b="b"/>
              <a:pathLst>
                <a:path w="1422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95"/>
                  </a:lnTo>
                  <a:lnTo>
                    <a:pt x="435" y="195"/>
                  </a:lnTo>
                  <a:lnTo>
                    <a:pt x="680" y="2040"/>
                  </a:lnTo>
                  <a:lnTo>
                    <a:pt x="1422" y="2040"/>
                  </a:lnTo>
                  <a:lnTo>
                    <a:pt x="1422" y="1"/>
                  </a:lnTo>
                  <a:lnTo>
                    <a:pt x="1033" y="1"/>
                  </a:lnTo>
                  <a:lnTo>
                    <a:pt x="1033" y="1846"/>
                  </a:lnTo>
                  <a:lnTo>
                    <a:pt x="987" y="18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25"/>
            <p:cNvSpPr/>
            <p:nvPr/>
          </p:nvSpPr>
          <p:spPr>
            <a:xfrm>
              <a:off x="3377000" y="1675225"/>
              <a:ext cx="37625" cy="53050"/>
            </a:xfrm>
            <a:custGeom>
              <a:avLst/>
              <a:gdLst/>
              <a:ahLst/>
              <a:cxnLst/>
              <a:rect l="l" t="t" r="r" b="b"/>
              <a:pathLst>
                <a:path w="1505" h="2122" extrusionOk="0">
                  <a:moveTo>
                    <a:pt x="762" y="0"/>
                  </a:moveTo>
                  <a:cubicBezTo>
                    <a:pt x="630" y="0"/>
                    <a:pt x="533" y="16"/>
                    <a:pt x="436" y="66"/>
                  </a:cubicBezTo>
                  <a:cubicBezTo>
                    <a:pt x="339" y="97"/>
                    <a:pt x="257" y="164"/>
                    <a:pt x="195" y="226"/>
                  </a:cubicBezTo>
                  <a:cubicBezTo>
                    <a:pt x="129" y="292"/>
                    <a:pt x="82" y="389"/>
                    <a:pt x="48" y="486"/>
                  </a:cubicBezTo>
                  <a:cubicBezTo>
                    <a:pt x="16" y="599"/>
                    <a:pt x="1" y="711"/>
                    <a:pt x="1" y="843"/>
                  </a:cubicBezTo>
                  <a:lnTo>
                    <a:pt x="1" y="1294"/>
                  </a:lnTo>
                  <a:cubicBezTo>
                    <a:pt x="1" y="1570"/>
                    <a:pt x="63" y="1764"/>
                    <a:pt x="195" y="1911"/>
                  </a:cubicBezTo>
                  <a:cubicBezTo>
                    <a:pt x="339" y="2055"/>
                    <a:pt x="517" y="2121"/>
                    <a:pt x="762" y="2121"/>
                  </a:cubicBezTo>
                  <a:cubicBezTo>
                    <a:pt x="1003" y="2121"/>
                    <a:pt x="1182" y="2055"/>
                    <a:pt x="1310" y="1927"/>
                  </a:cubicBezTo>
                  <a:cubicBezTo>
                    <a:pt x="1442" y="1799"/>
                    <a:pt x="1504" y="1620"/>
                    <a:pt x="1504" y="1375"/>
                  </a:cubicBezTo>
                  <a:lnTo>
                    <a:pt x="1504" y="1313"/>
                  </a:lnTo>
                  <a:lnTo>
                    <a:pt x="1116" y="1313"/>
                  </a:lnTo>
                  <a:lnTo>
                    <a:pt x="1116" y="1375"/>
                  </a:lnTo>
                  <a:cubicBezTo>
                    <a:pt x="1116" y="1426"/>
                    <a:pt x="1116" y="1472"/>
                    <a:pt x="1100" y="1523"/>
                  </a:cubicBezTo>
                  <a:cubicBezTo>
                    <a:pt x="1085" y="1570"/>
                    <a:pt x="1069" y="1620"/>
                    <a:pt x="1053" y="1651"/>
                  </a:cubicBezTo>
                  <a:cubicBezTo>
                    <a:pt x="1019" y="1682"/>
                    <a:pt x="987" y="1717"/>
                    <a:pt x="937" y="1748"/>
                  </a:cubicBezTo>
                  <a:cubicBezTo>
                    <a:pt x="890" y="1764"/>
                    <a:pt x="824" y="1779"/>
                    <a:pt x="762" y="1779"/>
                  </a:cubicBezTo>
                  <a:cubicBezTo>
                    <a:pt x="681" y="1779"/>
                    <a:pt x="630" y="1764"/>
                    <a:pt x="584" y="1748"/>
                  </a:cubicBezTo>
                  <a:cubicBezTo>
                    <a:pt x="533" y="1717"/>
                    <a:pt x="486" y="1682"/>
                    <a:pt x="471" y="1651"/>
                  </a:cubicBezTo>
                  <a:cubicBezTo>
                    <a:pt x="436" y="1605"/>
                    <a:pt x="420" y="1554"/>
                    <a:pt x="405" y="1507"/>
                  </a:cubicBezTo>
                  <a:cubicBezTo>
                    <a:pt x="389" y="1441"/>
                    <a:pt x="374" y="1391"/>
                    <a:pt x="374" y="1329"/>
                  </a:cubicBezTo>
                  <a:lnTo>
                    <a:pt x="374" y="808"/>
                  </a:lnTo>
                  <a:cubicBezTo>
                    <a:pt x="374" y="746"/>
                    <a:pt x="389" y="696"/>
                    <a:pt x="405" y="633"/>
                  </a:cubicBezTo>
                  <a:cubicBezTo>
                    <a:pt x="420" y="583"/>
                    <a:pt x="436" y="536"/>
                    <a:pt x="471" y="486"/>
                  </a:cubicBezTo>
                  <a:cubicBezTo>
                    <a:pt x="502" y="455"/>
                    <a:pt x="533" y="420"/>
                    <a:pt x="584" y="389"/>
                  </a:cubicBezTo>
                  <a:cubicBezTo>
                    <a:pt x="630" y="373"/>
                    <a:pt x="696" y="358"/>
                    <a:pt x="762" y="358"/>
                  </a:cubicBezTo>
                  <a:cubicBezTo>
                    <a:pt x="824" y="358"/>
                    <a:pt x="875" y="373"/>
                    <a:pt x="921" y="389"/>
                  </a:cubicBezTo>
                  <a:cubicBezTo>
                    <a:pt x="972" y="420"/>
                    <a:pt x="1003" y="455"/>
                    <a:pt x="1034" y="486"/>
                  </a:cubicBezTo>
                  <a:cubicBezTo>
                    <a:pt x="1069" y="517"/>
                    <a:pt x="1085" y="567"/>
                    <a:pt x="1100" y="614"/>
                  </a:cubicBezTo>
                  <a:cubicBezTo>
                    <a:pt x="1100" y="665"/>
                    <a:pt x="1116" y="711"/>
                    <a:pt x="1116" y="762"/>
                  </a:cubicBezTo>
                  <a:lnTo>
                    <a:pt x="1116" y="808"/>
                  </a:lnTo>
                  <a:lnTo>
                    <a:pt x="1504" y="808"/>
                  </a:lnTo>
                  <a:lnTo>
                    <a:pt x="1504" y="762"/>
                  </a:lnTo>
                  <a:cubicBezTo>
                    <a:pt x="1504" y="649"/>
                    <a:pt x="1488" y="536"/>
                    <a:pt x="1457" y="455"/>
                  </a:cubicBezTo>
                  <a:cubicBezTo>
                    <a:pt x="1422" y="358"/>
                    <a:pt x="1376" y="276"/>
                    <a:pt x="1310" y="210"/>
                  </a:cubicBezTo>
                  <a:cubicBezTo>
                    <a:pt x="1248" y="148"/>
                    <a:pt x="1166" y="97"/>
                    <a:pt x="1069" y="66"/>
                  </a:cubicBezTo>
                  <a:cubicBezTo>
                    <a:pt x="987" y="16"/>
                    <a:pt x="875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25"/>
            <p:cNvSpPr/>
            <p:nvPr/>
          </p:nvSpPr>
          <p:spPr>
            <a:xfrm>
              <a:off x="3423125" y="1676475"/>
              <a:ext cx="34025" cy="51025"/>
            </a:xfrm>
            <a:custGeom>
              <a:avLst/>
              <a:gdLst/>
              <a:ahLst/>
              <a:cxnLst/>
              <a:rect l="l" t="t" r="r" b="b"/>
              <a:pathLst>
                <a:path w="1361" h="2041" extrusionOk="0">
                  <a:moveTo>
                    <a:pt x="1" y="1"/>
                  </a:moveTo>
                  <a:lnTo>
                    <a:pt x="1" y="354"/>
                  </a:lnTo>
                  <a:lnTo>
                    <a:pt x="486" y="354"/>
                  </a:lnTo>
                  <a:lnTo>
                    <a:pt x="486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1360" y="2040"/>
                  </a:lnTo>
                  <a:lnTo>
                    <a:pt x="1360" y="1667"/>
                  </a:lnTo>
                  <a:lnTo>
                    <a:pt x="875" y="1667"/>
                  </a:lnTo>
                  <a:lnTo>
                    <a:pt x="875" y="354"/>
                  </a:lnTo>
                  <a:lnTo>
                    <a:pt x="1360" y="354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25"/>
            <p:cNvSpPr/>
            <p:nvPr/>
          </p:nvSpPr>
          <p:spPr>
            <a:xfrm>
              <a:off x="3463525" y="1676475"/>
              <a:ext cx="42550" cy="51025"/>
            </a:xfrm>
            <a:custGeom>
              <a:avLst/>
              <a:gdLst/>
              <a:ahLst/>
              <a:cxnLst/>
              <a:rect l="l" t="t" r="r" b="b"/>
              <a:pathLst>
                <a:path w="1702" h="2041" extrusionOk="0">
                  <a:moveTo>
                    <a:pt x="875" y="195"/>
                  </a:moveTo>
                  <a:lnTo>
                    <a:pt x="1119" y="1228"/>
                  </a:lnTo>
                  <a:lnTo>
                    <a:pt x="583" y="1228"/>
                  </a:lnTo>
                  <a:lnTo>
                    <a:pt x="828" y="195"/>
                  </a:lnTo>
                  <a:close/>
                  <a:moveTo>
                    <a:pt x="486" y="1"/>
                  </a:moveTo>
                  <a:lnTo>
                    <a:pt x="1" y="2040"/>
                  </a:lnTo>
                  <a:lnTo>
                    <a:pt x="408" y="2040"/>
                  </a:lnTo>
                  <a:lnTo>
                    <a:pt x="506" y="1601"/>
                  </a:lnTo>
                  <a:lnTo>
                    <a:pt x="1201" y="1601"/>
                  </a:lnTo>
                  <a:lnTo>
                    <a:pt x="1298" y="2040"/>
                  </a:lnTo>
                  <a:lnTo>
                    <a:pt x="1702" y="2040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25"/>
            <p:cNvSpPr/>
            <p:nvPr/>
          </p:nvSpPr>
          <p:spPr>
            <a:xfrm>
              <a:off x="3512950" y="1676475"/>
              <a:ext cx="32750" cy="51025"/>
            </a:xfrm>
            <a:custGeom>
              <a:avLst/>
              <a:gdLst/>
              <a:ahLst/>
              <a:cxnLst/>
              <a:rect l="l" t="t" r="r" b="b"/>
              <a:pathLst>
                <a:path w="1310" h="2041" extrusionOk="0">
                  <a:moveTo>
                    <a:pt x="1" y="1"/>
                  </a:moveTo>
                  <a:lnTo>
                    <a:pt x="1" y="2040"/>
                  </a:lnTo>
                  <a:lnTo>
                    <a:pt x="1310" y="2040"/>
                  </a:lnTo>
                  <a:lnTo>
                    <a:pt x="1310" y="1667"/>
                  </a:lnTo>
                  <a:lnTo>
                    <a:pt x="389" y="1667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25"/>
          <p:cNvGrpSpPr/>
          <p:nvPr/>
        </p:nvGrpSpPr>
        <p:grpSpPr>
          <a:xfrm rot="-9281977">
            <a:off x="7950937" y="4892136"/>
            <a:ext cx="105425" cy="96691"/>
            <a:chOff x="2488150" y="1686025"/>
            <a:chExt cx="184500" cy="169175"/>
          </a:xfrm>
        </p:grpSpPr>
        <p:sp>
          <p:nvSpPr>
            <p:cNvPr id="2812" name="Google Shape;2812;p25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25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4" name="Google Shape;2814;p25"/>
          <p:cNvGrpSpPr/>
          <p:nvPr/>
        </p:nvGrpSpPr>
        <p:grpSpPr>
          <a:xfrm>
            <a:off x="2030737" y="4773381"/>
            <a:ext cx="1656536" cy="372839"/>
            <a:chOff x="894225" y="3069975"/>
            <a:chExt cx="1893400" cy="426150"/>
          </a:xfrm>
        </p:grpSpPr>
        <p:sp>
          <p:nvSpPr>
            <p:cNvPr id="2815" name="Google Shape;2815;p25"/>
            <p:cNvSpPr/>
            <p:nvPr/>
          </p:nvSpPr>
          <p:spPr>
            <a:xfrm>
              <a:off x="894225" y="3168200"/>
              <a:ext cx="243800" cy="29875"/>
            </a:xfrm>
            <a:custGeom>
              <a:avLst/>
              <a:gdLst/>
              <a:ahLst/>
              <a:cxnLst/>
              <a:rect l="l" t="t" r="r" b="b"/>
              <a:pathLst>
                <a:path w="9752" h="1195" extrusionOk="0">
                  <a:moveTo>
                    <a:pt x="9187" y="0"/>
                  </a:moveTo>
                  <a:cubicBezTo>
                    <a:pt x="9180" y="0"/>
                    <a:pt x="9174" y="0"/>
                    <a:pt x="9168" y="1"/>
                  </a:cubicBezTo>
                  <a:lnTo>
                    <a:pt x="4884" y="150"/>
                  </a:lnTo>
                  <a:cubicBezTo>
                    <a:pt x="4163" y="166"/>
                    <a:pt x="3458" y="202"/>
                    <a:pt x="2736" y="218"/>
                  </a:cubicBezTo>
                  <a:cubicBezTo>
                    <a:pt x="2382" y="234"/>
                    <a:pt x="2047" y="250"/>
                    <a:pt x="1713" y="250"/>
                  </a:cubicBezTo>
                  <a:cubicBezTo>
                    <a:pt x="1528" y="266"/>
                    <a:pt x="1342" y="266"/>
                    <a:pt x="1173" y="283"/>
                  </a:cubicBezTo>
                  <a:lnTo>
                    <a:pt x="770" y="283"/>
                  </a:lnTo>
                  <a:cubicBezTo>
                    <a:pt x="738" y="283"/>
                    <a:pt x="714" y="284"/>
                    <a:pt x="698" y="287"/>
                  </a:cubicBezTo>
                  <a:lnTo>
                    <a:pt x="698" y="287"/>
                  </a:lnTo>
                  <a:cubicBezTo>
                    <a:pt x="623" y="246"/>
                    <a:pt x="537" y="224"/>
                    <a:pt x="453" y="224"/>
                  </a:cubicBezTo>
                  <a:cubicBezTo>
                    <a:pt x="274" y="224"/>
                    <a:pt x="102" y="323"/>
                    <a:pt x="49" y="553"/>
                  </a:cubicBezTo>
                  <a:cubicBezTo>
                    <a:pt x="0" y="770"/>
                    <a:pt x="81" y="988"/>
                    <a:pt x="266" y="1109"/>
                  </a:cubicBezTo>
                  <a:cubicBezTo>
                    <a:pt x="381" y="1181"/>
                    <a:pt x="501" y="1195"/>
                    <a:pt x="624" y="1195"/>
                  </a:cubicBezTo>
                  <a:cubicBezTo>
                    <a:pt x="700" y="1195"/>
                    <a:pt x="777" y="1189"/>
                    <a:pt x="855" y="1189"/>
                  </a:cubicBezTo>
                  <a:cubicBezTo>
                    <a:pt x="1241" y="1173"/>
                    <a:pt x="1628" y="1157"/>
                    <a:pt x="2015" y="1157"/>
                  </a:cubicBezTo>
                  <a:cubicBezTo>
                    <a:pt x="2801" y="1125"/>
                    <a:pt x="3591" y="1088"/>
                    <a:pt x="4380" y="1072"/>
                  </a:cubicBezTo>
                  <a:cubicBezTo>
                    <a:pt x="5976" y="1008"/>
                    <a:pt x="7572" y="956"/>
                    <a:pt x="9168" y="907"/>
                  </a:cubicBezTo>
                  <a:cubicBezTo>
                    <a:pt x="9745" y="871"/>
                    <a:pt x="9752" y="0"/>
                    <a:pt x="91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25"/>
            <p:cNvSpPr/>
            <p:nvPr/>
          </p:nvSpPr>
          <p:spPr>
            <a:xfrm>
              <a:off x="1077150" y="3165425"/>
              <a:ext cx="22300" cy="127675"/>
            </a:xfrm>
            <a:custGeom>
              <a:avLst/>
              <a:gdLst/>
              <a:ahLst/>
              <a:cxnLst/>
              <a:rect l="l" t="t" r="r" b="b"/>
              <a:pathLst>
                <a:path w="892" h="5107" extrusionOk="0">
                  <a:moveTo>
                    <a:pt x="446" y="1"/>
                  </a:moveTo>
                  <a:cubicBezTo>
                    <a:pt x="224" y="1"/>
                    <a:pt x="1" y="144"/>
                    <a:pt x="1" y="430"/>
                  </a:cubicBezTo>
                  <a:lnTo>
                    <a:pt x="1" y="4677"/>
                  </a:lnTo>
                  <a:cubicBezTo>
                    <a:pt x="1" y="4963"/>
                    <a:pt x="224" y="5106"/>
                    <a:pt x="446" y="5106"/>
                  </a:cubicBezTo>
                  <a:cubicBezTo>
                    <a:pt x="669" y="5106"/>
                    <a:pt x="891" y="4963"/>
                    <a:pt x="891" y="4677"/>
                  </a:cubicBezTo>
                  <a:lnTo>
                    <a:pt x="891" y="430"/>
                  </a:lnTo>
                  <a:cubicBezTo>
                    <a:pt x="891" y="144"/>
                    <a:pt x="669" y="1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25"/>
            <p:cNvSpPr/>
            <p:nvPr/>
          </p:nvSpPr>
          <p:spPr>
            <a:xfrm>
              <a:off x="1125425" y="3268425"/>
              <a:ext cx="29025" cy="22700"/>
            </a:xfrm>
            <a:custGeom>
              <a:avLst/>
              <a:gdLst/>
              <a:ahLst/>
              <a:cxnLst/>
              <a:rect l="l" t="t" r="r" b="b"/>
              <a:pathLst>
                <a:path w="1161" h="908" extrusionOk="0">
                  <a:moveTo>
                    <a:pt x="588" y="1"/>
                  </a:moveTo>
                  <a:cubicBezTo>
                    <a:pt x="0" y="1"/>
                    <a:pt x="0" y="908"/>
                    <a:pt x="588" y="908"/>
                  </a:cubicBezTo>
                  <a:cubicBezTo>
                    <a:pt x="1161" y="908"/>
                    <a:pt x="1161" y="1"/>
                    <a:pt x="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25"/>
            <p:cNvSpPr/>
            <p:nvPr/>
          </p:nvSpPr>
          <p:spPr>
            <a:xfrm>
              <a:off x="935325" y="3132550"/>
              <a:ext cx="453700" cy="260925"/>
            </a:xfrm>
            <a:custGeom>
              <a:avLst/>
              <a:gdLst/>
              <a:ahLst/>
              <a:cxnLst/>
              <a:rect l="l" t="t" r="r" b="b"/>
              <a:pathLst>
                <a:path w="18148" h="10437" extrusionOk="0">
                  <a:moveTo>
                    <a:pt x="9353" y="5218"/>
                  </a:moveTo>
                  <a:cubicBezTo>
                    <a:pt x="9358" y="5218"/>
                    <a:pt x="9361" y="5227"/>
                    <a:pt x="9363" y="5239"/>
                  </a:cubicBezTo>
                  <a:lnTo>
                    <a:pt x="9363" y="5239"/>
                  </a:lnTo>
                  <a:cubicBezTo>
                    <a:pt x="9353" y="5230"/>
                    <a:pt x="9349" y="5222"/>
                    <a:pt x="9353" y="5218"/>
                  </a:cubicBezTo>
                  <a:close/>
                  <a:moveTo>
                    <a:pt x="16755" y="0"/>
                  </a:moveTo>
                  <a:cubicBezTo>
                    <a:pt x="16539" y="0"/>
                    <a:pt x="16328" y="143"/>
                    <a:pt x="16320" y="435"/>
                  </a:cubicBezTo>
                  <a:cubicBezTo>
                    <a:pt x="16273" y="1993"/>
                    <a:pt x="16039" y="3524"/>
                    <a:pt x="15610" y="5002"/>
                  </a:cubicBezTo>
                  <a:lnTo>
                    <a:pt x="15610" y="5002"/>
                  </a:lnTo>
                  <a:cubicBezTo>
                    <a:pt x="15591" y="4999"/>
                    <a:pt x="15572" y="4997"/>
                    <a:pt x="15552" y="4995"/>
                  </a:cubicBezTo>
                  <a:lnTo>
                    <a:pt x="15552" y="4995"/>
                  </a:lnTo>
                  <a:cubicBezTo>
                    <a:pt x="15567" y="4744"/>
                    <a:pt x="15504" y="4497"/>
                    <a:pt x="15260" y="4364"/>
                  </a:cubicBezTo>
                  <a:cubicBezTo>
                    <a:pt x="15146" y="4303"/>
                    <a:pt x="15020" y="4275"/>
                    <a:pt x="14894" y="4275"/>
                  </a:cubicBezTo>
                  <a:cubicBezTo>
                    <a:pt x="14669" y="4275"/>
                    <a:pt x="14443" y="4364"/>
                    <a:pt x="14273" y="4513"/>
                  </a:cubicBezTo>
                  <a:cubicBezTo>
                    <a:pt x="14003" y="4751"/>
                    <a:pt x="13902" y="5101"/>
                    <a:pt x="13886" y="5456"/>
                  </a:cubicBezTo>
                  <a:cubicBezTo>
                    <a:pt x="13836" y="5995"/>
                    <a:pt x="13840" y="6553"/>
                    <a:pt x="13845" y="7102"/>
                  </a:cubicBezTo>
                  <a:lnTo>
                    <a:pt x="13845" y="7102"/>
                  </a:lnTo>
                  <a:cubicBezTo>
                    <a:pt x="13644" y="6470"/>
                    <a:pt x="13423" y="5683"/>
                    <a:pt x="12794" y="5420"/>
                  </a:cubicBezTo>
                  <a:cubicBezTo>
                    <a:pt x="12659" y="5359"/>
                    <a:pt x="12526" y="5335"/>
                    <a:pt x="12396" y="5335"/>
                  </a:cubicBezTo>
                  <a:cubicBezTo>
                    <a:pt x="12169" y="5335"/>
                    <a:pt x="11949" y="5410"/>
                    <a:pt x="11734" y="5504"/>
                  </a:cubicBezTo>
                  <a:cubicBezTo>
                    <a:pt x="11618" y="5557"/>
                    <a:pt x="11468" y="5657"/>
                    <a:pt x="11352" y="5657"/>
                  </a:cubicBezTo>
                  <a:cubicBezTo>
                    <a:pt x="11267" y="5657"/>
                    <a:pt x="11150" y="5537"/>
                    <a:pt x="11065" y="5488"/>
                  </a:cubicBezTo>
                  <a:cubicBezTo>
                    <a:pt x="10811" y="5322"/>
                    <a:pt x="10564" y="5273"/>
                    <a:pt x="10301" y="5273"/>
                  </a:cubicBezTo>
                  <a:cubicBezTo>
                    <a:pt x="10164" y="5273"/>
                    <a:pt x="10022" y="5286"/>
                    <a:pt x="9873" y="5303"/>
                  </a:cubicBezTo>
                  <a:cubicBezTo>
                    <a:pt x="9777" y="5313"/>
                    <a:pt x="9683" y="5337"/>
                    <a:pt x="9597" y="5337"/>
                  </a:cubicBezTo>
                  <a:cubicBezTo>
                    <a:pt x="9546" y="5337"/>
                    <a:pt x="9497" y="5329"/>
                    <a:pt x="9454" y="5303"/>
                  </a:cubicBezTo>
                  <a:cubicBezTo>
                    <a:pt x="9454" y="5303"/>
                    <a:pt x="9440" y="5295"/>
                    <a:pt x="9423" y="5284"/>
                  </a:cubicBezTo>
                  <a:lnTo>
                    <a:pt x="9423" y="5284"/>
                  </a:lnTo>
                  <a:cubicBezTo>
                    <a:pt x="9425" y="5230"/>
                    <a:pt x="9423" y="5174"/>
                    <a:pt x="9417" y="5118"/>
                  </a:cubicBezTo>
                  <a:cubicBezTo>
                    <a:pt x="9401" y="4916"/>
                    <a:pt x="9284" y="4751"/>
                    <a:pt x="9083" y="4682"/>
                  </a:cubicBezTo>
                  <a:cubicBezTo>
                    <a:pt x="9046" y="4672"/>
                    <a:pt x="9007" y="4667"/>
                    <a:pt x="8968" y="4667"/>
                  </a:cubicBezTo>
                  <a:cubicBezTo>
                    <a:pt x="8811" y="4667"/>
                    <a:pt x="8647" y="4748"/>
                    <a:pt x="8579" y="4884"/>
                  </a:cubicBezTo>
                  <a:cubicBezTo>
                    <a:pt x="8498" y="5040"/>
                    <a:pt x="8466" y="5198"/>
                    <a:pt x="8477" y="5349"/>
                  </a:cubicBezTo>
                  <a:lnTo>
                    <a:pt x="8477" y="5349"/>
                  </a:lnTo>
                  <a:cubicBezTo>
                    <a:pt x="8337" y="5635"/>
                    <a:pt x="7832" y="5658"/>
                    <a:pt x="7487" y="5658"/>
                  </a:cubicBezTo>
                  <a:cubicBezTo>
                    <a:pt x="7417" y="5658"/>
                    <a:pt x="7354" y="5657"/>
                    <a:pt x="7302" y="5657"/>
                  </a:cubicBezTo>
                  <a:cubicBezTo>
                    <a:pt x="6548" y="5637"/>
                    <a:pt x="5811" y="5637"/>
                    <a:pt x="5053" y="5637"/>
                  </a:cubicBezTo>
                  <a:cubicBezTo>
                    <a:pt x="3558" y="5621"/>
                    <a:pt x="2063" y="5605"/>
                    <a:pt x="573" y="5605"/>
                  </a:cubicBezTo>
                  <a:cubicBezTo>
                    <a:pt x="0" y="5605"/>
                    <a:pt x="0" y="6496"/>
                    <a:pt x="573" y="6512"/>
                  </a:cubicBezTo>
                  <a:cubicBezTo>
                    <a:pt x="2249" y="6512"/>
                    <a:pt x="3929" y="6528"/>
                    <a:pt x="5589" y="6544"/>
                  </a:cubicBezTo>
                  <a:lnTo>
                    <a:pt x="6851" y="6544"/>
                  </a:lnTo>
                  <a:cubicBezTo>
                    <a:pt x="7044" y="6554"/>
                    <a:pt x="7237" y="6563"/>
                    <a:pt x="7430" y="6563"/>
                  </a:cubicBezTo>
                  <a:cubicBezTo>
                    <a:pt x="7623" y="6563"/>
                    <a:pt x="7816" y="6554"/>
                    <a:pt x="8007" y="6528"/>
                  </a:cubicBezTo>
                  <a:cubicBezTo>
                    <a:pt x="8365" y="6485"/>
                    <a:pt x="8744" y="6334"/>
                    <a:pt x="9020" y="6089"/>
                  </a:cubicBezTo>
                  <a:lnTo>
                    <a:pt x="9020" y="6089"/>
                  </a:lnTo>
                  <a:cubicBezTo>
                    <a:pt x="9211" y="6186"/>
                    <a:pt x="9413" y="6217"/>
                    <a:pt x="9625" y="6217"/>
                  </a:cubicBezTo>
                  <a:cubicBezTo>
                    <a:pt x="9744" y="6217"/>
                    <a:pt x="9865" y="6207"/>
                    <a:pt x="9990" y="6193"/>
                  </a:cubicBezTo>
                  <a:cubicBezTo>
                    <a:pt x="10094" y="6182"/>
                    <a:pt x="10204" y="6155"/>
                    <a:pt x="10312" y="6155"/>
                  </a:cubicBezTo>
                  <a:cubicBezTo>
                    <a:pt x="10362" y="6155"/>
                    <a:pt x="10412" y="6161"/>
                    <a:pt x="10461" y="6177"/>
                  </a:cubicBezTo>
                  <a:cubicBezTo>
                    <a:pt x="10646" y="6242"/>
                    <a:pt x="10795" y="6411"/>
                    <a:pt x="10981" y="6480"/>
                  </a:cubicBezTo>
                  <a:cubicBezTo>
                    <a:pt x="11105" y="6528"/>
                    <a:pt x="11226" y="6548"/>
                    <a:pt x="11344" y="6548"/>
                  </a:cubicBezTo>
                  <a:cubicBezTo>
                    <a:pt x="11594" y="6548"/>
                    <a:pt x="11832" y="6457"/>
                    <a:pt x="12073" y="6343"/>
                  </a:cubicBezTo>
                  <a:cubicBezTo>
                    <a:pt x="12189" y="6289"/>
                    <a:pt x="12281" y="6241"/>
                    <a:pt x="12365" y="6241"/>
                  </a:cubicBezTo>
                  <a:cubicBezTo>
                    <a:pt x="12438" y="6241"/>
                    <a:pt x="12505" y="6277"/>
                    <a:pt x="12577" y="6379"/>
                  </a:cubicBezTo>
                  <a:cubicBezTo>
                    <a:pt x="12794" y="6681"/>
                    <a:pt x="12879" y="7100"/>
                    <a:pt x="12996" y="7451"/>
                  </a:cubicBezTo>
                  <a:cubicBezTo>
                    <a:pt x="13314" y="8341"/>
                    <a:pt x="13632" y="9232"/>
                    <a:pt x="13934" y="10122"/>
                  </a:cubicBezTo>
                  <a:cubicBezTo>
                    <a:pt x="14013" y="10331"/>
                    <a:pt x="14216" y="10436"/>
                    <a:pt x="14408" y="10436"/>
                  </a:cubicBezTo>
                  <a:cubicBezTo>
                    <a:pt x="14632" y="10436"/>
                    <a:pt x="14842" y="10294"/>
                    <a:pt x="14825" y="10005"/>
                  </a:cubicBezTo>
                  <a:cubicBezTo>
                    <a:pt x="14777" y="9083"/>
                    <a:pt x="14757" y="8140"/>
                    <a:pt x="14757" y="7217"/>
                  </a:cubicBezTo>
                  <a:lnTo>
                    <a:pt x="14757" y="6292"/>
                  </a:lnTo>
                  <a:lnTo>
                    <a:pt x="14757" y="6292"/>
                  </a:lnTo>
                  <a:cubicBezTo>
                    <a:pt x="14821" y="6275"/>
                    <a:pt x="14884" y="6243"/>
                    <a:pt x="14942" y="6193"/>
                  </a:cubicBezTo>
                  <a:cubicBezTo>
                    <a:pt x="15039" y="6115"/>
                    <a:pt x="15123" y="6029"/>
                    <a:pt x="15195" y="5935"/>
                  </a:cubicBezTo>
                  <a:lnTo>
                    <a:pt x="15195" y="5935"/>
                  </a:lnTo>
                  <a:cubicBezTo>
                    <a:pt x="15249" y="5909"/>
                    <a:pt x="15308" y="5897"/>
                    <a:pt x="15369" y="5897"/>
                  </a:cubicBezTo>
                  <a:cubicBezTo>
                    <a:pt x="15475" y="5897"/>
                    <a:pt x="15587" y="5934"/>
                    <a:pt x="15683" y="6008"/>
                  </a:cubicBezTo>
                  <a:cubicBezTo>
                    <a:pt x="15747" y="6058"/>
                    <a:pt x="15819" y="6080"/>
                    <a:pt x="15891" y="6080"/>
                  </a:cubicBezTo>
                  <a:cubicBezTo>
                    <a:pt x="16087" y="6080"/>
                    <a:pt x="16286" y="5923"/>
                    <a:pt x="16336" y="5738"/>
                  </a:cubicBezTo>
                  <a:cubicBezTo>
                    <a:pt x="16529" y="5122"/>
                    <a:pt x="16689" y="4495"/>
                    <a:pt x="16819" y="3862"/>
                  </a:cubicBezTo>
                  <a:lnTo>
                    <a:pt x="16819" y="3862"/>
                  </a:lnTo>
                  <a:cubicBezTo>
                    <a:pt x="16929" y="4423"/>
                    <a:pt x="17054" y="4981"/>
                    <a:pt x="17194" y="5537"/>
                  </a:cubicBezTo>
                  <a:cubicBezTo>
                    <a:pt x="17247" y="5757"/>
                    <a:pt x="17417" y="5854"/>
                    <a:pt x="17594" y="5854"/>
                  </a:cubicBezTo>
                  <a:cubicBezTo>
                    <a:pt x="17862" y="5854"/>
                    <a:pt x="18147" y="5632"/>
                    <a:pt x="18065" y="5287"/>
                  </a:cubicBezTo>
                  <a:cubicBezTo>
                    <a:pt x="17662" y="3707"/>
                    <a:pt x="17376" y="2079"/>
                    <a:pt x="17227" y="435"/>
                  </a:cubicBezTo>
                  <a:cubicBezTo>
                    <a:pt x="17200" y="147"/>
                    <a:pt x="16975" y="0"/>
                    <a:pt x="167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25"/>
            <p:cNvSpPr/>
            <p:nvPr/>
          </p:nvSpPr>
          <p:spPr>
            <a:xfrm>
              <a:off x="1314300" y="3207200"/>
              <a:ext cx="73975" cy="30650"/>
            </a:xfrm>
            <a:custGeom>
              <a:avLst/>
              <a:gdLst/>
              <a:ahLst/>
              <a:cxnLst/>
              <a:rect l="l" t="t" r="r" b="b"/>
              <a:pathLst>
                <a:path w="2959" h="1226" extrusionOk="0">
                  <a:moveTo>
                    <a:pt x="2436" y="1"/>
                  </a:moveTo>
                  <a:cubicBezTo>
                    <a:pt x="2397" y="1"/>
                    <a:pt x="2358" y="6"/>
                    <a:pt x="2317" y="16"/>
                  </a:cubicBezTo>
                  <a:cubicBezTo>
                    <a:pt x="1999" y="101"/>
                    <a:pt x="1681" y="169"/>
                    <a:pt x="1362" y="218"/>
                  </a:cubicBezTo>
                  <a:cubicBezTo>
                    <a:pt x="1294" y="234"/>
                    <a:pt x="1209" y="254"/>
                    <a:pt x="1145" y="254"/>
                  </a:cubicBezTo>
                  <a:cubicBezTo>
                    <a:pt x="1131" y="254"/>
                    <a:pt x="1121" y="256"/>
                    <a:pt x="1111" y="259"/>
                  </a:cubicBezTo>
                  <a:lnTo>
                    <a:pt x="1111" y="259"/>
                  </a:lnTo>
                  <a:cubicBezTo>
                    <a:pt x="1111" y="258"/>
                    <a:pt x="1110" y="258"/>
                    <a:pt x="1108" y="258"/>
                  </a:cubicBezTo>
                  <a:cubicBezTo>
                    <a:pt x="1102" y="258"/>
                    <a:pt x="1084" y="262"/>
                    <a:pt x="1060" y="270"/>
                  </a:cubicBezTo>
                  <a:cubicBezTo>
                    <a:pt x="1081" y="270"/>
                    <a:pt x="1094" y="264"/>
                    <a:pt x="1111" y="259"/>
                  </a:cubicBezTo>
                  <a:lnTo>
                    <a:pt x="1111" y="259"/>
                  </a:lnTo>
                  <a:cubicBezTo>
                    <a:pt x="1111" y="260"/>
                    <a:pt x="1105" y="264"/>
                    <a:pt x="1092" y="270"/>
                  </a:cubicBezTo>
                  <a:cubicBezTo>
                    <a:pt x="1044" y="270"/>
                    <a:pt x="1008" y="270"/>
                    <a:pt x="959" y="286"/>
                  </a:cubicBezTo>
                  <a:cubicBezTo>
                    <a:pt x="790" y="302"/>
                    <a:pt x="641" y="318"/>
                    <a:pt x="472" y="318"/>
                  </a:cubicBezTo>
                  <a:cubicBezTo>
                    <a:pt x="238" y="334"/>
                    <a:pt x="0" y="520"/>
                    <a:pt x="21" y="774"/>
                  </a:cubicBezTo>
                  <a:cubicBezTo>
                    <a:pt x="36" y="1000"/>
                    <a:pt x="210" y="1226"/>
                    <a:pt x="448" y="1226"/>
                  </a:cubicBezTo>
                  <a:cubicBezTo>
                    <a:pt x="456" y="1226"/>
                    <a:pt x="464" y="1225"/>
                    <a:pt x="472" y="1225"/>
                  </a:cubicBezTo>
                  <a:cubicBezTo>
                    <a:pt x="1177" y="1177"/>
                    <a:pt x="1882" y="1060"/>
                    <a:pt x="2555" y="890"/>
                  </a:cubicBezTo>
                  <a:cubicBezTo>
                    <a:pt x="2789" y="822"/>
                    <a:pt x="2958" y="556"/>
                    <a:pt x="2874" y="334"/>
                  </a:cubicBezTo>
                  <a:cubicBezTo>
                    <a:pt x="2816" y="138"/>
                    <a:pt x="2641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25"/>
            <p:cNvSpPr/>
            <p:nvPr/>
          </p:nvSpPr>
          <p:spPr>
            <a:xfrm>
              <a:off x="1318925" y="3157225"/>
              <a:ext cx="209675" cy="123375"/>
            </a:xfrm>
            <a:custGeom>
              <a:avLst/>
              <a:gdLst/>
              <a:ahLst/>
              <a:cxnLst/>
              <a:rect l="l" t="t" r="r" b="b"/>
              <a:pathLst>
                <a:path w="8387" h="4935" extrusionOk="0">
                  <a:moveTo>
                    <a:pt x="1603" y="3878"/>
                  </a:moveTo>
                  <a:cubicBezTo>
                    <a:pt x="1557" y="3901"/>
                    <a:pt x="1510" y="3924"/>
                    <a:pt x="1464" y="3945"/>
                  </a:cubicBezTo>
                  <a:cubicBezTo>
                    <a:pt x="1379" y="3981"/>
                    <a:pt x="1278" y="4014"/>
                    <a:pt x="1194" y="4030"/>
                  </a:cubicBezTo>
                  <a:lnTo>
                    <a:pt x="1109" y="4030"/>
                  </a:lnTo>
                  <a:cubicBezTo>
                    <a:pt x="1121" y="4010"/>
                    <a:pt x="1136" y="3989"/>
                    <a:pt x="1145" y="3981"/>
                  </a:cubicBezTo>
                  <a:cubicBezTo>
                    <a:pt x="1226" y="3881"/>
                    <a:pt x="1427" y="3881"/>
                    <a:pt x="1564" y="3881"/>
                  </a:cubicBezTo>
                  <a:cubicBezTo>
                    <a:pt x="1577" y="3880"/>
                    <a:pt x="1590" y="3879"/>
                    <a:pt x="1603" y="3878"/>
                  </a:cubicBezTo>
                  <a:close/>
                  <a:moveTo>
                    <a:pt x="1095" y="4055"/>
                  </a:moveTo>
                  <a:cubicBezTo>
                    <a:pt x="1098" y="4061"/>
                    <a:pt x="1099" y="4066"/>
                    <a:pt x="1093" y="4066"/>
                  </a:cubicBezTo>
                  <a:cubicBezTo>
                    <a:pt x="1091" y="4067"/>
                    <a:pt x="1091" y="4068"/>
                    <a:pt x="1090" y="4068"/>
                  </a:cubicBezTo>
                  <a:cubicBezTo>
                    <a:pt x="1089" y="4068"/>
                    <a:pt x="1091" y="4063"/>
                    <a:pt x="1095" y="4055"/>
                  </a:cubicBezTo>
                  <a:close/>
                  <a:moveTo>
                    <a:pt x="7004" y="0"/>
                  </a:moveTo>
                  <a:cubicBezTo>
                    <a:pt x="6787" y="0"/>
                    <a:pt x="6650" y="153"/>
                    <a:pt x="6565" y="339"/>
                  </a:cubicBezTo>
                  <a:cubicBezTo>
                    <a:pt x="6146" y="1362"/>
                    <a:pt x="5727" y="2386"/>
                    <a:pt x="5308" y="3409"/>
                  </a:cubicBezTo>
                  <a:cubicBezTo>
                    <a:pt x="5305" y="3417"/>
                    <a:pt x="5298" y="3434"/>
                    <a:pt x="5288" y="3457"/>
                  </a:cubicBezTo>
                  <a:lnTo>
                    <a:pt x="5288" y="3457"/>
                  </a:lnTo>
                  <a:cubicBezTo>
                    <a:pt x="4703" y="3250"/>
                    <a:pt x="4089" y="3134"/>
                    <a:pt x="3467" y="3067"/>
                  </a:cubicBezTo>
                  <a:lnTo>
                    <a:pt x="3467" y="3067"/>
                  </a:lnTo>
                  <a:cubicBezTo>
                    <a:pt x="3422" y="3056"/>
                    <a:pt x="3376" y="3051"/>
                    <a:pt x="3331" y="3051"/>
                  </a:cubicBezTo>
                  <a:cubicBezTo>
                    <a:pt x="3325" y="3051"/>
                    <a:pt x="3318" y="3051"/>
                    <a:pt x="3312" y="3051"/>
                  </a:cubicBezTo>
                  <a:lnTo>
                    <a:pt x="3312" y="3051"/>
                  </a:lnTo>
                  <a:cubicBezTo>
                    <a:pt x="2999" y="3021"/>
                    <a:pt x="2684" y="3003"/>
                    <a:pt x="2370" y="2990"/>
                  </a:cubicBezTo>
                  <a:cubicBezTo>
                    <a:pt x="2147" y="2984"/>
                    <a:pt x="1902" y="2962"/>
                    <a:pt x="1657" y="2962"/>
                  </a:cubicBezTo>
                  <a:cubicBezTo>
                    <a:pt x="1311" y="2962"/>
                    <a:pt x="966" y="3005"/>
                    <a:pt x="690" y="3192"/>
                  </a:cubicBezTo>
                  <a:cubicBezTo>
                    <a:pt x="218" y="3510"/>
                    <a:pt x="1" y="4199"/>
                    <a:pt x="420" y="4650"/>
                  </a:cubicBezTo>
                  <a:cubicBezTo>
                    <a:pt x="610" y="4859"/>
                    <a:pt x="849" y="4935"/>
                    <a:pt x="1099" y="4935"/>
                  </a:cubicBezTo>
                  <a:cubicBezTo>
                    <a:pt x="1357" y="4935"/>
                    <a:pt x="1627" y="4853"/>
                    <a:pt x="1866" y="4751"/>
                  </a:cubicBezTo>
                  <a:cubicBezTo>
                    <a:pt x="2132" y="4618"/>
                    <a:pt x="2386" y="4469"/>
                    <a:pt x="2636" y="4332"/>
                  </a:cubicBezTo>
                  <a:cubicBezTo>
                    <a:pt x="2773" y="4268"/>
                    <a:pt x="2906" y="4183"/>
                    <a:pt x="3039" y="4114"/>
                  </a:cubicBezTo>
                  <a:cubicBezTo>
                    <a:pt x="3084" y="4093"/>
                    <a:pt x="3143" y="4070"/>
                    <a:pt x="3193" y="4043"/>
                  </a:cubicBezTo>
                  <a:lnTo>
                    <a:pt x="3193" y="4043"/>
                  </a:lnTo>
                  <a:cubicBezTo>
                    <a:pt x="3433" y="4464"/>
                    <a:pt x="3982" y="4438"/>
                    <a:pt x="4417" y="4501"/>
                  </a:cubicBezTo>
                  <a:cubicBezTo>
                    <a:pt x="4570" y="4533"/>
                    <a:pt x="4651" y="4634"/>
                    <a:pt x="4804" y="4735"/>
                  </a:cubicBezTo>
                  <a:cubicBezTo>
                    <a:pt x="4921" y="4813"/>
                    <a:pt x="5049" y="4848"/>
                    <a:pt x="5175" y="4848"/>
                  </a:cubicBezTo>
                  <a:cubicBezTo>
                    <a:pt x="5373" y="4848"/>
                    <a:pt x="5568" y="4761"/>
                    <a:pt x="5711" y="4618"/>
                  </a:cubicBezTo>
                  <a:cubicBezTo>
                    <a:pt x="5737" y="4592"/>
                    <a:pt x="5761" y="4565"/>
                    <a:pt x="5783" y="4536"/>
                  </a:cubicBezTo>
                  <a:lnTo>
                    <a:pt x="5783" y="4536"/>
                  </a:lnTo>
                  <a:cubicBezTo>
                    <a:pt x="5894" y="4508"/>
                    <a:pt x="5995" y="4441"/>
                    <a:pt x="6061" y="4332"/>
                  </a:cubicBezTo>
                  <a:cubicBezTo>
                    <a:pt x="6136" y="4208"/>
                    <a:pt x="6138" y="4046"/>
                    <a:pt x="6079" y="3912"/>
                  </a:cubicBezTo>
                  <a:lnTo>
                    <a:pt x="6079" y="3912"/>
                  </a:lnTo>
                  <a:cubicBezTo>
                    <a:pt x="6101" y="3850"/>
                    <a:pt x="6123" y="3788"/>
                    <a:pt x="6146" y="3728"/>
                  </a:cubicBezTo>
                  <a:cubicBezTo>
                    <a:pt x="6299" y="3377"/>
                    <a:pt x="6448" y="3006"/>
                    <a:pt x="6585" y="2656"/>
                  </a:cubicBezTo>
                  <a:cubicBezTo>
                    <a:pt x="6694" y="2390"/>
                    <a:pt x="6803" y="2121"/>
                    <a:pt x="6913" y="1852"/>
                  </a:cubicBezTo>
                  <a:lnTo>
                    <a:pt x="6913" y="1852"/>
                  </a:lnTo>
                  <a:cubicBezTo>
                    <a:pt x="7083" y="2475"/>
                    <a:pt x="7253" y="3094"/>
                    <a:pt x="7423" y="3711"/>
                  </a:cubicBezTo>
                  <a:cubicBezTo>
                    <a:pt x="7483" y="3941"/>
                    <a:pt x="7659" y="4040"/>
                    <a:pt x="7839" y="4040"/>
                  </a:cubicBezTo>
                  <a:cubicBezTo>
                    <a:pt x="8109" y="4040"/>
                    <a:pt x="8387" y="3818"/>
                    <a:pt x="8298" y="3478"/>
                  </a:cubicBezTo>
                  <a:cubicBezTo>
                    <a:pt x="8012" y="2434"/>
                    <a:pt x="7725" y="1378"/>
                    <a:pt x="7439" y="339"/>
                  </a:cubicBezTo>
                  <a:cubicBezTo>
                    <a:pt x="7391" y="153"/>
                    <a:pt x="7206" y="0"/>
                    <a:pt x="70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25"/>
            <p:cNvSpPr/>
            <p:nvPr/>
          </p:nvSpPr>
          <p:spPr>
            <a:xfrm>
              <a:off x="1401650" y="3188825"/>
              <a:ext cx="148600" cy="29575"/>
            </a:xfrm>
            <a:custGeom>
              <a:avLst/>
              <a:gdLst/>
              <a:ahLst/>
              <a:cxnLst/>
              <a:rect l="l" t="t" r="r" b="b"/>
              <a:pathLst>
                <a:path w="5944" h="1183" extrusionOk="0">
                  <a:moveTo>
                    <a:pt x="5444" y="0"/>
                  </a:moveTo>
                  <a:cubicBezTo>
                    <a:pt x="5404" y="0"/>
                    <a:pt x="5363" y="5"/>
                    <a:pt x="5323" y="14"/>
                  </a:cubicBezTo>
                  <a:cubicBezTo>
                    <a:pt x="4220" y="198"/>
                    <a:pt x="3109" y="287"/>
                    <a:pt x="1996" y="287"/>
                  </a:cubicBezTo>
                  <a:cubicBezTo>
                    <a:pt x="1483" y="287"/>
                    <a:pt x="969" y="268"/>
                    <a:pt x="455" y="231"/>
                  </a:cubicBezTo>
                  <a:cubicBezTo>
                    <a:pt x="447" y="231"/>
                    <a:pt x="439" y="230"/>
                    <a:pt x="431" y="230"/>
                  </a:cubicBezTo>
                  <a:cubicBezTo>
                    <a:pt x="189" y="230"/>
                    <a:pt x="0" y="457"/>
                    <a:pt x="0" y="687"/>
                  </a:cubicBezTo>
                  <a:cubicBezTo>
                    <a:pt x="0" y="936"/>
                    <a:pt x="202" y="1106"/>
                    <a:pt x="455" y="1122"/>
                  </a:cubicBezTo>
                  <a:cubicBezTo>
                    <a:pt x="979" y="1162"/>
                    <a:pt x="1502" y="1183"/>
                    <a:pt x="2024" y="1183"/>
                  </a:cubicBezTo>
                  <a:cubicBezTo>
                    <a:pt x="3211" y="1183"/>
                    <a:pt x="4393" y="1078"/>
                    <a:pt x="5557" y="868"/>
                  </a:cubicBezTo>
                  <a:cubicBezTo>
                    <a:pt x="5811" y="836"/>
                    <a:pt x="5944" y="533"/>
                    <a:pt x="5875" y="316"/>
                  </a:cubicBezTo>
                  <a:cubicBezTo>
                    <a:pt x="5822" y="105"/>
                    <a:pt x="5638" y="0"/>
                    <a:pt x="5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25"/>
            <p:cNvSpPr/>
            <p:nvPr/>
          </p:nvSpPr>
          <p:spPr>
            <a:xfrm>
              <a:off x="1613200" y="3073350"/>
              <a:ext cx="378600" cy="207925"/>
            </a:xfrm>
            <a:custGeom>
              <a:avLst/>
              <a:gdLst/>
              <a:ahLst/>
              <a:cxnLst/>
              <a:rect l="l" t="t" r="r" b="b"/>
              <a:pathLst>
                <a:path w="15144" h="8317" extrusionOk="0">
                  <a:moveTo>
                    <a:pt x="6177" y="7236"/>
                  </a:moveTo>
                  <a:cubicBezTo>
                    <a:pt x="6179" y="7239"/>
                    <a:pt x="6180" y="7243"/>
                    <a:pt x="6182" y="7247"/>
                  </a:cubicBezTo>
                  <a:lnTo>
                    <a:pt x="6182" y="7247"/>
                  </a:lnTo>
                  <a:cubicBezTo>
                    <a:pt x="6162" y="7242"/>
                    <a:pt x="6148" y="7236"/>
                    <a:pt x="6177" y="7236"/>
                  </a:cubicBezTo>
                  <a:close/>
                  <a:moveTo>
                    <a:pt x="2124" y="1"/>
                  </a:moveTo>
                  <a:cubicBezTo>
                    <a:pt x="1935" y="1"/>
                    <a:pt x="1748" y="101"/>
                    <a:pt x="1697" y="317"/>
                  </a:cubicBezTo>
                  <a:cubicBezTo>
                    <a:pt x="1467" y="1295"/>
                    <a:pt x="1341" y="2286"/>
                    <a:pt x="1318" y="3277"/>
                  </a:cubicBezTo>
                  <a:lnTo>
                    <a:pt x="1318" y="3277"/>
                  </a:lnTo>
                  <a:cubicBezTo>
                    <a:pt x="1046" y="4649"/>
                    <a:pt x="634" y="5997"/>
                    <a:pt x="85" y="7284"/>
                  </a:cubicBezTo>
                  <a:cubicBezTo>
                    <a:pt x="0" y="7502"/>
                    <a:pt x="16" y="7772"/>
                    <a:pt x="254" y="7905"/>
                  </a:cubicBezTo>
                  <a:cubicBezTo>
                    <a:pt x="314" y="7938"/>
                    <a:pt x="391" y="7955"/>
                    <a:pt x="471" y="7955"/>
                  </a:cubicBezTo>
                  <a:cubicBezTo>
                    <a:pt x="633" y="7955"/>
                    <a:pt x="807" y="7885"/>
                    <a:pt x="874" y="7739"/>
                  </a:cubicBezTo>
                  <a:cubicBezTo>
                    <a:pt x="1120" y="7165"/>
                    <a:pt x="1341" y="6583"/>
                    <a:pt x="1536" y="5993"/>
                  </a:cubicBezTo>
                  <a:lnTo>
                    <a:pt x="1536" y="5993"/>
                  </a:lnTo>
                  <a:cubicBezTo>
                    <a:pt x="1644" y="6418"/>
                    <a:pt x="1839" y="6800"/>
                    <a:pt x="2249" y="7050"/>
                  </a:cubicBezTo>
                  <a:cubicBezTo>
                    <a:pt x="2587" y="7252"/>
                    <a:pt x="2974" y="7385"/>
                    <a:pt x="3324" y="7554"/>
                  </a:cubicBezTo>
                  <a:cubicBezTo>
                    <a:pt x="3695" y="7739"/>
                    <a:pt x="4082" y="7905"/>
                    <a:pt x="4449" y="8090"/>
                  </a:cubicBezTo>
                  <a:cubicBezTo>
                    <a:pt x="4710" y="8210"/>
                    <a:pt x="4999" y="8316"/>
                    <a:pt x="5285" y="8316"/>
                  </a:cubicBezTo>
                  <a:cubicBezTo>
                    <a:pt x="5440" y="8316"/>
                    <a:pt x="5594" y="8285"/>
                    <a:pt x="5742" y="8207"/>
                  </a:cubicBezTo>
                  <a:cubicBezTo>
                    <a:pt x="5807" y="8175"/>
                    <a:pt x="5868" y="8135"/>
                    <a:pt x="5923" y="8088"/>
                  </a:cubicBezTo>
                  <a:lnTo>
                    <a:pt x="5923" y="8088"/>
                  </a:lnTo>
                  <a:cubicBezTo>
                    <a:pt x="6058" y="8132"/>
                    <a:pt x="6205" y="8154"/>
                    <a:pt x="6351" y="8154"/>
                  </a:cubicBezTo>
                  <a:cubicBezTo>
                    <a:pt x="6446" y="8154"/>
                    <a:pt x="6541" y="8144"/>
                    <a:pt x="6633" y="8126"/>
                  </a:cubicBezTo>
                  <a:cubicBezTo>
                    <a:pt x="6935" y="8074"/>
                    <a:pt x="7169" y="7872"/>
                    <a:pt x="7422" y="7687"/>
                  </a:cubicBezTo>
                  <a:cubicBezTo>
                    <a:pt x="7584" y="7584"/>
                    <a:pt x="7714" y="7487"/>
                    <a:pt x="7867" y="7487"/>
                  </a:cubicBezTo>
                  <a:cubicBezTo>
                    <a:pt x="7936" y="7487"/>
                    <a:pt x="8009" y="7507"/>
                    <a:pt x="8091" y="7554"/>
                  </a:cubicBezTo>
                  <a:cubicBezTo>
                    <a:pt x="8716" y="7888"/>
                    <a:pt x="9369" y="8058"/>
                    <a:pt x="10090" y="8074"/>
                  </a:cubicBezTo>
                  <a:cubicBezTo>
                    <a:pt x="10763" y="8074"/>
                    <a:pt x="11452" y="7957"/>
                    <a:pt x="12121" y="7872"/>
                  </a:cubicBezTo>
                  <a:cubicBezTo>
                    <a:pt x="12543" y="7815"/>
                    <a:pt x="12975" y="7763"/>
                    <a:pt x="13405" y="7763"/>
                  </a:cubicBezTo>
                  <a:cubicBezTo>
                    <a:pt x="13730" y="7763"/>
                    <a:pt x="14054" y="7793"/>
                    <a:pt x="14373" y="7872"/>
                  </a:cubicBezTo>
                  <a:cubicBezTo>
                    <a:pt x="14410" y="7880"/>
                    <a:pt x="14444" y="7883"/>
                    <a:pt x="14478" y="7883"/>
                  </a:cubicBezTo>
                  <a:cubicBezTo>
                    <a:pt x="14969" y="7883"/>
                    <a:pt x="15144" y="7126"/>
                    <a:pt x="14623" y="6998"/>
                  </a:cubicBezTo>
                  <a:cubicBezTo>
                    <a:pt x="14241" y="6909"/>
                    <a:pt x="13860" y="6875"/>
                    <a:pt x="13479" y="6875"/>
                  </a:cubicBezTo>
                  <a:cubicBezTo>
                    <a:pt x="12575" y="6875"/>
                    <a:pt x="11674" y="7064"/>
                    <a:pt x="10763" y="7135"/>
                  </a:cubicBezTo>
                  <a:cubicBezTo>
                    <a:pt x="10559" y="7151"/>
                    <a:pt x="10356" y="7162"/>
                    <a:pt x="10155" y="7162"/>
                  </a:cubicBezTo>
                  <a:cubicBezTo>
                    <a:pt x="9763" y="7162"/>
                    <a:pt x="9377" y="7121"/>
                    <a:pt x="8998" y="6998"/>
                  </a:cubicBezTo>
                  <a:cubicBezTo>
                    <a:pt x="8696" y="6881"/>
                    <a:pt x="8446" y="6680"/>
                    <a:pt x="8144" y="6595"/>
                  </a:cubicBezTo>
                  <a:cubicBezTo>
                    <a:pt x="8067" y="6580"/>
                    <a:pt x="7991" y="6573"/>
                    <a:pt x="7915" y="6573"/>
                  </a:cubicBezTo>
                  <a:cubicBezTo>
                    <a:pt x="7657" y="6573"/>
                    <a:pt x="7402" y="6653"/>
                    <a:pt x="7169" y="6780"/>
                  </a:cubicBezTo>
                  <a:cubicBezTo>
                    <a:pt x="6935" y="6917"/>
                    <a:pt x="6649" y="7220"/>
                    <a:pt x="6431" y="7252"/>
                  </a:cubicBezTo>
                  <a:cubicBezTo>
                    <a:pt x="6415" y="7252"/>
                    <a:pt x="6363" y="7268"/>
                    <a:pt x="6298" y="7268"/>
                  </a:cubicBezTo>
                  <a:cubicBezTo>
                    <a:pt x="6221" y="7268"/>
                    <a:pt x="6255" y="7268"/>
                    <a:pt x="6224" y="7256"/>
                  </a:cubicBezTo>
                  <a:lnTo>
                    <a:pt x="6224" y="7256"/>
                  </a:lnTo>
                  <a:cubicBezTo>
                    <a:pt x="6217" y="7226"/>
                    <a:pt x="6208" y="7196"/>
                    <a:pt x="6197" y="7167"/>
                  </a:cubicBezTo>
                  <a:cubicBezTo>
                    <a:pt x="6121" y="6962"/>
                    <a:pt x="5933" y="6860"/>
                    <a:pt x="5752" y="6860"/>
                  </a:cubicBezTo>
                  <a:cubicBezTo>
                    <a:pt x="5533" y="6860"/>
                    <a:pt x="5323" y="7008"/>
                    <a:pt x="5323" y="7300"/>
                  </a:cubicBezTo>
                  <a:cubicBezTo>
                    <a:pt x="5322" y="7340"/>
                    <a:pt x="5324" y="7379"/>
                    <a:pt x="5328" y="7416"/>
                  </a:cubicBezTo>
                  <a:lnTo>
                    <a:pt x="5328" y="7416"/>
                  </a:lnTo>
                  <a:cubicBezTo>
                    <a:pt x="5327" y="7418"/>
                    <a:pt x="5326" y="7419"/>
                    <a:pt x="5324" y="7421"/>
                  </a:cubicBezTo>
                  <a:lnTo>
                    <a:pt x="5324" y="7421"/>
                  </a:lnTo>
                  <a:cubicBezTo>
                    <a:pt x="5324" y="7421"/>
                    <a:pt x="5323" y="7421"/>
                    <a:pt x="5323" y="7421"/>
                  </a:cubicBezTo>
                  <a:cubicBezTo>
                    <a:pt x="5323" y="7421"/>
                    <a:pt x="5323" y="7421"/>
                    <a:pt x="5323" y="7422"/>
                  </a:cubicBezTo>
                  <a:lnTo>
                    <a:pt x="5323" y="7422"/>
                  </a:lnTo>
                  <a:cubicBezTo>
                    <a:pt x="5321" y="7424"/>
                    <a:pt x="5317" y="7425"/>
                    <a:pt x="5311" y="7425"/>
                  </a:cubicBezTo>
                  <a:cubicBezTo>
                    <a:pt x="5306" y="7425"/>
                    <a:pt x="5300" y="7424"/>
                    <a:pt x="5291" y="7421"/>
                  </a:cubicBezTo>
                  <a:cubicBezTo>
                    <a:pt x="5122" y="7369"/>
                    <a:pt x="4952" y="7336"/>
                    <a:pt x="4803" y="7252"/>
                  </a:cubicBezTo>
                  <a:cubicBezTo>
                    <a:pt x="4416" y="7083"/>
                    <a:pt x="4030" y="6897"/>
                    <a:pt x="3643" y="6716"/>
                  </a:cubicBezTo>
                  <a:cubicBezTo>
                    <a:pt x="3324" y="6563"/>
                    <a:pt x="2938" y="6446"/>
                    <a:pt x="2652" y="6228"/>
                  </a:cubicBezTo>
                  <a:cubicBezTo>
                    <a:pt x="2418" y="6059"/>
                    <a:pt x="2386" y="5688"/>
                    <a:pt x="2349" y="5422"/>
                  </a:cubicBezTo>
                  <a:cubicBezTo>
                    <a:pt x="2247" y="4761"/>
                    <a:pt x="2203" y="4092"/>
                    <a:pt x="2213" y="3423"/>
                  </a:cubicBezTo>
                  <a:lnTo>
                    <a:pt x="2213" y="3423"/>
                  </a:lnTo>
                  <a:cubicBezTo>
                    <a:pt x="2407" y="2445"/>
                    <a:pt x="2532" y="1453"/>
                    <a:pt x="2587" y="450"/>
                  </a:cubicBezTo>
                  <a:cubicBezTo>
                    <a:pt x="2605" y="160"/>
                    <a:pt x="2363" y="1"/>
                    <a:pt x="21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25"/>
            <p:cNvSpPr/>
            <p:nvPr/>
          </p:nvSpPr>
          <p:spPr>
            <a:xfrm>
              <a:off x="1939775" y="3225725"/>
              <a:ext cx="303850" cy="270400"/>
            </a:xfrm>
            <a:custGeom>
              <a:avLst/>
              <a:gdLst/>
              <a:ahLst/>
              <a:cxnLst/>
              <a:rect l="l" t="t" r="r" b="b"/>
              <a:pathLst>
                <a:path w="12154" h="10816" extrusionOk="0">
                  <a:moveTo>
                    <a:pt x="4164" y="927"/>
                  </a:moveTo>
                  <a:cubicBezTo>
                    <a:pt x="4167" y="927"/>
                    <a:pt x="4167" y="931"/>
                    <a:pt x="4173" y="932"/>
                  </a:cubicBezTo>
                  <a:lnTo>
                    <a:pt x="4173" y="932"/>
                  </a:lnTo>
                  <a:cubicBezTo>
                    <a:pt x="4169" y="973"/>
                    <a:pt x="4163" y="1015"/>
                    <a:pt x="4156" y="1057"/>
                  </a:cubicBezTo>
                  <a:lnTo>
                    <a:pt x="4156" y="1057"/>
                  </a:lnTo>
                  <a:cubicBezTo>
                    <a:pt x="4102" y="1108"/>
                    <a:pt x="4048" y="1160"/>
                    <a:pt x="3994" y="1211"/>
                  </a:cubicBezTo>
                  <a:lnTo>
                    <a:pt x="3994" y="1211"/>
                  </a:lnTo>
                  <a:cubicBezTo>
                    <a:pt x="4022" y="1111"/>
                    <a:pt x="4061" y="1014"/>
                    <a:pt x="4131" y="955"/>
                  </a:cubicBezTo>
                  <a:cubicBezTo>
                    <a:pt x="4153" y="932"/>
                    <a:pt x="4160" y="927"/>
                    <a:pt x="4164" y="927"/>
                  </a:cubicBezTo>
                  <a:close/>
                  <a:moveTo>
                    <a:pt x="3926" y="1614"/>
                  </a:moveTo>
                  <a:cubicBezTo>
                    <a:pt x="3934" y="1618"/>
                    <a:pt x="3936" y="1621"/>
                    <a:pt x="3935" y="1621"/>
                  </a:cubicBezTo>
                  <a:cubicBezTo>
                    <a:pt x="3934" y="1621"/>
                    <a:pt x="3930" y="1618"/>
                    <a:pt x="3926" y="1614"/>
                  </a:cubicBezTo>
                  <a:close/>
                  <a:moveTo>
                    <a:pt x="1856" y="8041"/>
                  </a:moveTo>
                  <a:cubicBezTo>
                    <a:pt x="1807" y="8351"/>
                    <a:pt x="1731" y="8655"/>
                    <a:pt x="1613" y="8946"/>
                  </a:cubicBezTo>
                  <a:cubicBezTo>
                    <a:pt x="1457" y="9305"/>
                    <a:pt x="1249" y="9605"/>
                    <a:pt x="953" y="9784"/>
                  </a:cubicBezTo>
                  <a:lnTo>
                    <a:pt x="953" y="9784"/>
                  </a:lnTo>
                  <a:cubicBezTo>
                    <a:pt x="958" y="9753"/>
                    <a:pt x="965" y="9721"/>
                    <a:pt x="972" y="9687"/>
                  </a:cubicBezTo>
                  <a:cubicBezTo>
                    <a:pt x="1057" y="9433"/>
                    <a:pt x="1210" y="9200"/>
                    <a:pt x="1327" y="8962"/>
                  </a:cubicBezTo>
                  <a:cubicBezTo>
                    <a:pt x="1503" y="8650"/>
                    <a:pt x="1680" y="8347"/>
                    <a:pt x="1856" y="8041"/>
                  </a:cubicBezTo>
                  <a:close/>
                  <a:moveTo>
                    <a:pt x="4227" y="1"/>
                  </a:moveTo>
                  <a:cubicBezTo>
                    <a:pt x="4169" y="1"/>
                    <a:pt x="4109" y="6"/>
                    <a:pt x="4046" y="16"/>
                  </a:cubicBezTo>
                  <a:cubicBezTo>
                    <a:pt x="3474" y="133"/>
                    <a:pt x="3172" y="685"/>
                    <a:pt x="3055" y="1225"/>
                  </a:cubicBezTo>
                  <a:cubicBezTo>
                    <a:pt x="3007" y="1491"/>
                    <a:pt x="3007" y="1810"/>
                    <a:pt x="3140" y="2063"/>
                  </a:cubicBezTo>
                  <a:cubicBezTo>
                    <a:pt x="3275" y="2279"/>
                    <a:pt x="3495" y="2407"/>
                    <a:pt x="3740" y="2407"/>
                  </a:cubicBezTo>
                  <a:cubicBezTo>
                    <a:pt x="3747" y="2407"/>
                    <a:pt x="3755" y="2407"/>
                    <a:pt x="3762" y="2407"/>
                  </a:cubicBezTo>
                  <a:lnTo>
                    <a:pt x="3762" y="2407"/>
                  </a:lnTo>
                  <a:cubicBezTo>
                    <a:pt x="3484" y="3175"/>
                    <a:pt x="3131" y="3911"/>
                    <a:pt x="2747" y="4633"/>
                  </a:cubicBezTo>
                  <a:lnTo>
                    <a:pt x="2747" y="4633"/>
                  </a:lnTo>
                  <a:cubicBezTo>
                    <a:pt x="2630" y="3479"/>
                    <a:pt x="2430" y="2330"/>
                    <a:pt x="2233" y="1189"/>
                  </a:cubicBezTo>
                  <a:cubicBezTo>
                    <a:pt x="2190" y="995"/>
                    <a:pt x="1988" y="871"/>
                    <a:pt x="1794" y="871"/>
                  </a:cubicBezTo>
                  <a:cubicBezTo>
                    <a:pt x="1754" y="871"/>
                    <a:pt x="1715" y="876"/>
                    <a:pt x="1677" y="887"/>
                  </a:cubicBezTo>
                  <a:cubicBezTo>
                    <a:pt x="1427" y="955"/>
                    <a:pt x="1310" y="1189"/>
                    <a:pt x="1359" y="1443"/>
                  </a:cubicBezTo>
                  <a:cubicBezTo>
                    <a:pt x="1631" y="2977"/>
                    <a:pt x="1905" y="4509"/>
                    <a:pt x="1947" y="6065"/>
                  </a:cubicBezTo>
                  <a:lnTo>
                    <a:pt x="1947" y="6065"/>
                  </a:lnTo>
                  <a:cubicBezTo>
                    <a:pt x="1875" y="6191"/>
                    <a:pt x="1802" y="6317"/>
                    <a:pt x="1729" y="6444"/>
                  </a:cubicBezTo>
                  <a:cubicBezTo>
                    <a:pt x="1310" y="7169"/>
                    <a:pt x="871" y="7906"/>
                    <a:pt x="488" y="8644"/>
                  </a:cubicBezTo>
                  <a:cubicBezTo>
                    <a:pt x="303" y="8982"/>
                    <a:pt x="118" y="9317"/>
                    <a:pt x="49" y="9687"/>
                  </a:cubicBezTo>
                  <a:cubicBezTo>
                    <a:pt x="1" y="10070"/>
                    <a:pt x="85" y="10610"/>
                    <a:pt x="488" y="10775"/>
                  </a:cubicBezTo>
                  <a:cubicBezTo>
                    <a:pt x="554" y="10803"/>
                    <a:pt x="627" y="10816"/>
                    <a:pt x="703" y="10816"/>
                  </a:cubicBezTo>
                  <a:cubicBezTo>
                    <a:pt x="998" y="10816"/>
                    <a:pt x="1346" y="10633"/>
                    <a:pt x="1544" y="10473"/>
                  </a:cubicBezTo>
                  <a:cubicBezTo>
                    <a:pt x="1830" y="10272"/>
                    <a:pt x="2048" y="10022"/>
                    <a:pt x="2217" y="9720"/>
                  </a:cubicBezTo>
                  <a:cubicBezTo>
                    <a:pt x="2584" y="9115"/>
                    <a:pt x="2737" y="8410"/>
                    <a:pt x="2805" y="7705"/>
                  </a:cubicBezTo>
                  <a:cubicBezTo>
                    <a:pt x="2844" y="7241"/>
                    <a:pt x="2857" y="6778"/>
                    <a:pt x="2850" y="6316"/>
                  </a:cubicBezTo>
                  <a:lnTo>
                    <a:pt x="2850" y="6316"/>
                  </a:lnTo>
                  <a:cubicBezTo>
                    <a:pt x="3208" y="5688"/>
                    <a:pt x="3556" y="5052"/>
                    <a:pt x="3877" y="4397"/>
                  </a:cubicBezTo>
                  <a:cubicBezTo>
                    <a:pt x="4131" y="3877"/>
                    <a:pt x="4365" y="3357"/>
                    <a:pt x="4566" y="2801"/>
                  </a:cubicBezTo>
                  <a:cubicBezTo>
                    <a:pt x="4724" y="2381"/>
                    <a:pt x="4892" y="1949"/>
                    <a:pt x="4998" y="1508"/>
                  </a:cubicBezTo>
                  <a:lnTo>
                    <a:pt x="4998" y="1508"/>
                  </a:lnTo>
                  <a:cubicBezTo>
                    <a:pt x="5096" y="1416"/>
                    <a:pt x="5195" y="1324"/>
                    <a:pt x="5293" y="1231"/>
                  </a:cubicBezTo>
                  <a:lnTo>
                    <a:pt x="5293" y="1231"/>
                  </a:lnTo>
                  <a:cubicBezTo>
                    <a:pt x="5532" y="1516"/>
                    <a:pt x="5791" y="1782"/>
                    <a:pt x="6093" y="1995"/>
                  </a:cubicBezTo>
                  <a:cubicBezTo>
                    <a:pt x="6465" y="2256"/>
                    <a:pt x="6873" y="2380"/>
                    <a:pt x="7298" y="2380"/>
                  </a:cubicBezTo>
                  <a:cubicBezTo>
                    <a:pt x="7450" y="2380"/>
                    <a:pt x="7603" y="2364"/>
                    <a:pt x="7758" y="2333"/>
                  </a:cubicBezTo>
                  <a:cubicBezTo>
                    <a:pt x="8378" y="2213"/>
                    <a:pt x="8983" y="2063"/>
                    <a:pt x="9619" y="2031"/>
                  </a:cubicBezTo>
                  <a:cubicBezTo>
                    <a:pt x="9864" y="2011"/>
                    <a:pt x="10109" y="2001"/>
                    <a:pt x="10353" y="2001"/>
                  </a:cubicBezTo>
                  <a:cubicBezTo>
                    <a:pt x="10747" y="2001"/>
                    <a:pt x="11140" y="2027"/>
                    <a:pt x="11533" y="2080"/>
                  </a:cubicBezTo>
                  <a:cubicBezTo>
                    <a:pt x="11568" y="2084"/>
                    <a:pt x="11602" y="2086"/>
                    <a:pt x="11636" y="2086"/>
                  </a:cubicBezTo>
                  <a:cubicBezTo>
                    <a:pt x="11848" y="2086"/>
                    <a:pt x="12030" y="1994"/>
                    <a:pt x="12089" y="1761"/>
                  </a:cubicBezTo>
                  <a:cubicBezTo>
                    <a:pt x="12154" y="1560"/>
                    <a:pt x="12021" y="1241"/>
                    <a:pt x="11787" y="1205"/>
                  </a:cubicBezTo>
                  <a:cubicBezTo>
                    <a:pt x="11287" y="1139"/>
                    <a:pt x="10784" y="1104"/>
                    <a:pt x="10283" y="1104"/>
                  </a:cubicBezTo>
                  <a:cubicBezTo>
                    <a:pt x="9537" y="1104"/>
                    <a:pt x="8793" y="1181"/>
                    <a:pt x="8060" y="1342"/>
                  </a:cubicBezTo>
                  <a:cubicBezTo>
                    <a:pt x="7785" y="1401"/>
                    <a:pt x="7529" y="1476"/>
                    <a:pt x="7272" y="1476"/>
                  </a:cubicBezTo>
                  <a:cubicBezTo>
                    <a:pt x="7088" y="1476"/>
                    <a:pt x="6904" y="1437"/>
                    <a:pt x="6714" y="1326"/>
                  </a:cubicBezTo>
                  <a:cubicBezTo>
                    <a:pt x="6311" y="1088"/>
                    <a:pt x="6009" y="722"/>
                    <a:pt x="5727" y="351"/>
                  </a:cubicBezTo>
                  <a:cubicBezTo>
                    <a:pt x="5616" y="211"/>
                    <a:pt x="5468" y="124"/>
                    <a:pt x="5318" y="124"/>
                  </a:cubicBezTo>
                  <a:cubicBezTo>
                    <a:pt x="5217" y="124"/>
                    <a:pt x="5115" y="163"/>
                    <a:pt x="5022" y="250"/>
                  </a:cubicBezTo>
                  <a:cubicBezTo>
                    <a:pt x="4983" y="285"/>
                    <a:pt x="4944" y="320"/>
                    <a:pt x="4906" y="355"/>
                  </a:cubicBezTo>
                  <a:lnTo>
                    <a:pt x="4906" y="355"/>
                  </a:lnTo>
                  <a:cubicBezTo>
                    <a:pt x="4760" y="140"/>
                    <a:pt x="4527" y="1"/>
                    <a:pt x="4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25"/>
            <p:cNvSpPr/>
            <p:nvPr/>
          </p:nvSpPr>
          <p:spPr>
            <a:xfrm>
              <a:off x="2413775" y="3069975"/>
              <a:ext cx="349475" cy="244200"/>
            </a:xfrm>
            <a:custGeom>
              <a:avLst/>
              <a:gdLst/>
              <a:ahLst/>
              <a:cxnLst/>
              <a:rect l="l" t="t" r="r" b="b"/>
              <a:pathLst>
                <a:path w="13979" h="9768" extrusionOk="0">
                  <a:moveTo>
                    <a:pt x="3469" y="1"/>
                  </a:moveTo>
                  <a:cubicBezTo>
                    <a:pt x="3219" y="1"/>
                    <a:pt x="3018" y="202"/>
                    <a:pt x="3018" y="452"/>
                  </a:cubicBezTo>
                  <a:cubicBezTo>
                    <a:pt x="3018" y="452"/>
                    <a:pt x="3018" y="452"/>
                    <a:pt x="3018" y="452"/>
                  </a:cubicBezTo>
                  <a:lnTo>
                    <a:pt x="3018" y="452"/>
                  </a:lnTo>
                  <a:cubicBezTo>
                    <a:pt x="3034" y="1947"/>
                    <a:pt x="3018" y="3442"/>
                    <a:pt x="2949" y="4937"/>
                  </a:cubicBezTo>
                  <a:cubicBezTo>
                    <a:pt x="2917" y="5674"/>
                    <a:pt x="2885" y="6412"/>
                    <a:pt x="2832" y="7153"/>
                  </a:cubicBezTo>
                  <a:cubicBezTo>
                    <a:pt x="2803" y="7555"/>
                    <a:pt x="2771" y="7970"/>
                    <a:pt x="2685" y="8367"/>
                  </a:cubicBezTo>
                  <a:lnTo>
                    <a:pt x="2685" y="8367"/>
                  </a:lnTo>
                  <a:cubicBezTo>
                    <a:pt x="2112" y="7516"/>
                    <a:pt x="1679" y="6570"/>
                    <a:pt x="1400" y="5580"/>
                  </a:cubicBezTo>
                  <a:lnTo>
                    <a:pt x="1400" y="5580"/>
                  </a:lnTo>
                  <a:cubicBezTo>
                    <a:pt x="1551" y="3910"/>
                    <a:pt x="1581" y="2237"/>
                    <a:pt x="1253" y="585"/>
                  </a:cubicBezTo>
                  <a:cubicBezTo>
                    <a:pt x="1213" y="367"/>
                    <a:pt x="1020" y="259"/>
                    <a:pt x="825" y="259"/>
                  </a:cubicBezTo>
                  <a:cubicBezTo>
                    <a:pt x="630" y="259"/>
                    <a:pt x="433" y="367"/>
                    <a:pt x="383" y="585"/>
                  </a:cubicBezTo>
                  <a:cubicBezTo>
                    <a:pt x="1" y="2271"/>
                    <a:pt x="56" y="4017"/>
                    <a:pt x="498" y="5670"/>
                  </a:cubicBezTo>
                  <a:lnTo>
                    <a:pt x="498" y="5670"/>
                  </a:lnTo>
                  <a:cubicBezTo>
                    <a:pt x="421" y="6455"/>
                    <a:pt x="317" y="7236"/>
                    <a:pt x="213" y="8007"/>
                  </a:cubicBezTo>
                  <a:cubicBezTo>
                    <a:pt x="181" y="8241"/>
                    <a:pt x="447" y="8463"/>
                    <a:pt x="669" y="8463"/>
                  </a:cubicBezTo>
                  <a:cubicBezTo>
                    <a:pt x="935" y="8463"/>
                    <a:pt x="1088" y="8241"/>
                    <a:pt x="1120" y="8007"/>
                  </a:cubicBezTo>
                  <a:cubicBezTo>
                    <a:pt x="1140" y="7851"/>
                    <a:pt x="1160" y="7694"/>
                    <a:pt x="1180" y="7537"/>
                  </a:cubicBezTo>
                  <a:lnTo>
                    <a:pt x="1180" y="7537"/>
                  </a:lnTo>
                  <a:cubicBezTo>
                    <a:pt x="1231" y="7645"/>
                    <a:pt x="1283" y="7752"/>
                    <a:pt x="1338" y="7858"/>
                  </a:cubicBezTo>
                  <a:cubicBezTo>
                    <a:pt x="1676" y="8495"/>
                    <a:pt x="2079" y="9083"/>
                    <a:pt x="2514" y="9635"/>
                  </a:cubicBezTo>
                  <a:cubicBezTo>
                    <a:pt x="2591" y="9725"/>
                    <a:pt x="2705" y="9767"/>
                    <a:pt x="2820" y="9767"/>
                  </a:cubicBezTo>
                  <a:cubicBezTo>
                    <a:pt x="2984" y="9767"/>
                    <a:pt x="3151" y="9683"/>
                    <a:pt x="3219" y="9535"/>
                  </a:cubicBezTo>
                  <a:cubicBezTo>
                    <a:pt x="3538" y="8882"/>
                    <a:pt x="3638" y="8177"/>
                    <a:pt x="3707" y="7435"/>
                  </a:cubicBezTo>
                  <a:cubicBezTo>
                    <a:pt x="3771" y="6666"/>
                    <a:pt x="3808" y="5892"/>
                    <a:pt x="3840" y="5102"/>
                  </a:cubicBezTo>
                  <a:cubicBezTo>
                    <a:pt x="3850" y="4926"/>
                    <a:pt x="3858" y="4749"/>
                    <a:pt x="3866" y="4572"/>
                  </a:cubicBezTo>
                  <a:lnTo>
                    <a:pt x="3866" y="4572"/>
                  </a:lnTo>
                  <a:cubicBezTo>
                    <a:pt x="4202" y="5698"/>
                    <a:pt x="4619" y="6801"/>
                    <a:pt x="5117" y="7874"/>
                  </a:cubicBezTo>
                  <a:cubicBezTo>
                    <a:pt x="5185" y="8020"/>
                    <a:pt x="5351" y="8099"/>
                    <a:pt x="5514" y="8099"/>
                  </a:cubicBezTo>
                  <a:cubicBezTo>
                    <a:pt x="5630" y="8099"/>
                    <a:pt x="5745" y="8059"/>
                    <a:pt x="5822" y="7975"/>
                  </a:cubicBezTo>
                  <a:cubicBezTo>
                    <a:pt x="5914" y="7861"/>
                    <a:pt x="6006" y="7751"/>
                    <a:pt x="6098" y="7642"/>
                  </a:cubicBezTo>
                  <a:lnTo>
                    <a:pt x="6098" y="7642"/>
                  </a:lnTo>
                  <a:cubicBezTo>
                    <a:pt x="6136" y="7706"/>
                    <a:pt x="6173" y="7772"/>
                    <a:pt x="6209" y="7838"/>
                  </a:cubicBezTo>
                  <a:cubicBezTo>
                    <a:pt x="6303" y="7991"/>
                    <a:pt x="6445" y="8062"/>
                    <a:pt x="6591" y="8062"/>
                  </a:cubicBezTo>
                  <a:cubicBezTo>
                    <a:pt x="6703" y="8062"/>
                    <a:pt x="6818" y="8020"/>
                    <a:pt x="6914" y="7939"/>
                  </a:cubicBezTo>
                  <a:cubicBezTo>
                    <a:pt x="7042" y="7828"/>
                    <a:pt x="7201" y="7791"/>
                    <a:pt x="7362" y="7791"/>
                  </a:cubicBezTo>
                  <a:cubicBezTo>
                    <a:pt x="7516" y="7791"/>
                    <a:pt x="7671" y="7825"/>
                    <a:pt x="7801" y="7858"/>
                  </a:cubicBezTo>
                  <a:cubicBezTo>
                    <a:pt x="8256" y="7939"/>
                    <a:pt x="8675" y="8076"/>
                    <a:pt x="9131" y="8124"/>
                  </a:cubicBezTo>
                  <a:cubicBezTo>
                    <a:pt x="9215" y="8133"/>
                    <a:pt x="9298" y="8137"/>
                    <a:pt x="9380" y="8137"/>
                  </a:cubicBezTo>
                  <a:cubicBezTo>
                    <a:pt x="9803" y="8137"/>
                    <a:pt x="10197" y="8030"/>
                    <a:pt x="10605" y="7874"/>
                  </a:cubicBezTo>
                  <a:cubicBezTo>
                    <a:pt x="10766" y="7815"/>
                    <a:pt x="10939" y="7731"/>
                    <a:pt x="11114" y="7731"/>
                  </a:cubicBezTo>
                  <a:cubicBezTo>
                    <a:pt x="11141" y="7731"/>
                    <a:pt x="11167" y="7733"/>
                    <a:pt x="11194" y="7737"/>
                  </a:cubicBezTo>
                  <a:cubicBezTo>
                    <a:pt x="11278" y="7737"/>
                    <a:pt x="11395" y="7790"/>
                    <a:pt x="11395" y="7822"/>
                  </a:cubicBezTo>
                  <a:cubicBezTo>
                    <a:pt x="11469" y="8019"/>
                    <a:pt x="11649" y="8151"/>
                    <a:pt x="11845" y="8151"/>
                  </a:cubicBezTo>
                  <a:cubicBezTo>
                    <a:pt x="11919" y="8151"/>
                    <a:pt x="11995" y="8133"/>
                    <a:pt x="12068" y="8092"/>
                  </a:cubicBezTo>
                  <a:cubicBezTo>
                    <a:pt x="12320" y="7947"/>
                    <a:pt x="12591" y="7871"/>
                    <a:pt x="12872" y="7871"/>
                  </a:cubicBezTo>
                  <a:cubicBezTo>
                    <a:pt x="12983" y="7871"/>
                    <a:pt x="13095" y="7883"/>
                    <a:pt x="13209" y="7907"/>
                  </a:cubicBezTo>
                  <a:cubicBezTo>
                    <a:pt x="13244" y="7914"/>
                    <a:pt x="13279" y="7917"/>
                    <a:pt x="13312" y="7917"/>
                  </a:cubicBezTo>
                  <a:cubicBezTo>
                    <a:pt x="13807" y="7917"/>
                    <a:pt x="13979" y="7146"/>
                    <a:pt x="13442" y="7032"/>
                  </a:cubicBezTo>
                  <a:cubicBezTo>
                    <a:pt x="13259" y="6994"/>
                    <a:pt x="13076" y="6975"/>
                    <a:pt x="12895" y="6975"/>
                  </a:cubicBezTo>
                  <a:cubicBezTo>
                    <a:pt x="12582" y="6975"/>
                    <a:pt x="12274" y="7032"/>
                    <a:pt x="11982" y="7143"/>
                  </a:cubicBezTo>
                  <a:lnTo>
                    <a:pt x="11982" y="7143"/>
                  </a:lnTo>
                  <a:cubicBezTo>
                    <a:pt x="11762" y="6941"/>
                    <a:pt x="11461" y="6828"/>
                    <a:pt x="11143" y="6828"/>
                  </a:cubicBezTo>
                  <a:cubicBezTo>
                    <a:pt x="11115" y="6828"/>
                    <a:pt x="11088" y="6829"/>
                    <a:pt x="11061" y="6831"/>
                  </a:cubicBezTo>
                  <a:cubicBezTo>
                    <a:pt x="10457" y="6882"/>
                    <a:pt x="9944" y="7234"/>
                    <a:pt x="9345" y="7234"/>
                  </a:cubicBezTo>
                  <a:cubicBezTo>
                    <a:pt x="9329" y="7234"/>
                    <a:pt x="9312" y="7234"/>
                    <a:pt x="9296" y="7234"/>
                  </a:cubicBezTo>
                  <a:cubicBezTo>
                    <a:pt x="8792" y="7218"/>
                    <a:pt x="8305" y="7016"/>
                    <a:pt x="7821" y="6931"/>
                  </a:cubicBezTo>
                  <a:cubicBezTo>
                    <a:pt x="7683" y="6912"/>
                    <a:pt x="7547" y="6901"/>
                    <a:pt x="7415" y="6901"/>
                  </a:cubicBezTo>
                  <a:cubicBezTo>
                    <a:pt x="7189" y="6901"/>
                    <a:pt x="6973" y="6933"/>
                    <a:pt x="6767" y="7010"/>
                  </a:cubicBezTo>
                  <a:lnTo>
                    <a:pt x="6767" y="7010"/>
                  </a:lnTo>
                  <a:cubicBezTo>
                    <a:pt x="6695" y="6891"/>
                    <a:pt x="6625" y="6772"/>
                    <a:pt x="6560" y="6649"/>
                  </a:cubicBezTo>
                  <a:cubicBezTo>
                    <a:pt x="6471" y="6507"/>
                    <a:pt x="6302" y="6420"/>
                    <a:pt x="6138" y="6420"/>
                  </a:cubicBezTo>
                  <a:cubicBezTo>
                    <a:pt x="6028" y="6420"/>
                    <a:pt x="5920" y="6460"/>
                    <a:pt x="5839" y="6549"/>
                  </a:cubicBezTo>
                  <a:cubicBezTo>
                    <a:pt x="5765" y="6639"/>
                    <a:pt x="5691" y="6728"/>
                    <a:pt x="5617" y="6816"/>
                  </a:cubicBezTo>
                  <a:lnTo>
                    <a:pt x="5617" y="6816"/>
                  </a:lnTo>
                  <a:cubicBezTo>
                    <a:pt x="4745" y="4789"/>
                    <a:pt x="4170" y="2636"/>
                    <a:pt x="3924" y="452"/>
                  </a:cubicBezTo>
                  <a:cubicBezTo>
                    <a:pt x="3892" y="202"/>
                    <a:pt x="3739" y="1"/>
                    <a:pt x="3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25"/>
            <p:cNvSpPr/>
            <p:nvPr/>
          </p:nvSpPr>
          <p:spPr>
            <a:xfrm>
              <a:off x="2758275" y="3244950"/>
              <a:ext cx="29350" cy="22700"/>
            </a:xfrm>
            <a:custGeom>
              <a:avLst/>
              <a:gdLst/>
              <a:ahLst/>
              <a:cxnLst/>
              <a:rect l="l" t="t" r="r" b="b"/>
              <a:pathLst>
                <a:path w="1174" h="908" extrusionOk="0">
                  <a:moveTo>
                    <a:pt x="589" y="1"/>
                  </a:moveTo>
                  <a:cubicBezTo>
                    <a:pt x="17" y="1"/>
                    <a:pt x="1" y="908"/>
                    <a:pt x="589" y="908"/>
                  </a:cubicBezTo>
                  <a:cubicBezTo>
                    <a:pt x="1173" y="908"/>
                    <a:pt x="1173" y="1"/>
                    <a:pt x="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25"/>
            <p:cNvSpPr/>
            <p:nvPr/>
          </p:nvSpPr>
          <p:spPr>
            <a:xfrm>
              <a:off x="2154650" y="3314575"/>
              <a:ext cx="509575" cy="71875"/>
            </a:xfrm>
            <a:custGeom>
              <a:avLst/>
              <a:gdLst/>
              <a:ahLst/>
              <a:cxnLst/>
              <a:rect l="l" t="t" r="r" b="b"/>
              <a:pathLst>
                <a:path w="20383" h="2875" extrusionOk="0">
                  <a:moveTo>
                    <a:pt x="19979" y="1"/>
                  </a:moveTo>
                  <a:cubicBezTo>
                    <a:pt x="19963" y="1"/>
                    <a:pt x="19947" y="2"/>
                    <a:pt x="19931" y="4"/>
                  </a:cubicBezTo>
                  <a:cubicBezTo>
                    <a:pt x="14878" y="508"/>
                    <a:pt x="9805" y="1028"/>
                    <a:pt x="4752" y="1532"/>
                  </a:cubicBezTo>
                  <a:cubicBezTo>
                    <a:pt x="3309" y="1681"/>
                    <a:pt x="1883" y="1818"/>
                    <a:pt x="456" y="1967"/>
                  </a:cubicBezTo>
                  <a:cubicBezTo>
                    <a:pt x="218" y="1983"/>
                    <a:pt x="1" y="2152"/>
                    <a:pt x="1" y="2422"/>
                  </a:cubicBezTo>
                  <a:cubicBezTo>
                    <a:pt x="1" y="2633"/>
                    <a:pt x="205" y="2874"/>
                    <a:pt x="434" y="2874"/>
                  </a:cubicBezTo>
                  <a:cubicBezTo>
                    <a:pt x="441" y="2874"/>
                    <a:pt x="449" y="2874"/>
                    <a:pt x="456" y="2873"/>
                  </a:cubicBezTo>
                  <a:cubicBezTo>
                    <a:pt x="5525" y="2354"/>
                    <a:pt x="10578" y="1850"/>
                    <a:pt x="15647" y="1330"/>
                  </a:cubicBezTo>
                  <a:cubicBezTo>
                    <a:pt x="17078" y="1197"/>
                    <a:pt x="18504" y="1044"/>
                    <a:pt x="19931" y="911"/>
                  </a:cubicBezTo>
                  <a:cubicBezTo>
                    <a:pt x="20165" y="875"/>
                    <a:pt x="20382" y="710"/>
                    <a:pt x="20382" y="456"/>
                  </a:cubicBezTo>
                  <a:cubicBezTo>
                    <a:pt x="20382" y="237"/>
                    <a:pt x="20206" y="1"/>
                    <a:pt x="199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25"/>
            <p:cNvSpPr/>
            <p:nvPr/>
          </p:nvSpPr>
          <p:spPr>
            <a:xfrm>
              <a:off x="2431275" y="3362500"/>
              <a:ext cx="228400" cy="51375"/>
            </a:xfrm>
            <a:custGeom>
              <a:avLst/>
              <a:gdLst/>
              <a:ahLst/>
              <a:cxnLst/>
              <a:rect l="l" t="t" r="r" b="b"/>
              <a:pathLst>
                <a:path w="9136" h="2055" extrusionOk="0">
                  <a:moveTo>
                    <a:pt x="8704" y="1"/>
                  </a:moveTo>
                  <a:cubicBezTo>
                    <a:pt x="8696" y="1"/>
                    <a:pt x="8688" y="1"/>
                    <a:pt x="8680" y="1"/>
                  </a:cubicBezTo>
                  <a:cubicBezTo>
                    <a:pt x="5912" y="336"/>
                    <a:pt x="3140" y="739"/>
                    <a:pt x="372" y="1174"/>
                  </a:cubicBezTo>
                  <a:cubicBezTo>
                    <a:pt x="134" y="1210"/>
                    <a:pt x="1" y="1512"/>
                    <a:pt x="69" y="1730"/>
                  </a:cubicBezTo>
                  <a:cubicBezTo>
                    <a:pt x="126" y="1950"/>
                    <a:pt x="317" y="2054"/>
                    <a:pt x="532" y="2054"/>
                  </a:cubicBezTo>
                  <a:cubicBezTo>
                    <a:pt x="561" y="2054"/>
                    <a:pt x="591" y="2052"/>
                    <a:pt x="621" y="2048"/>
                  </a:cubicBezTo>
                  <a:cubicBezTo>
                    <a:pt x="3293" y="1613"/>
                    <a:pt x="5993" y="1243"/>
                    <a:pt x="8680" y="908"/>
                  </a:cubicBezTo>
                  <a:cubicBezTo>
                    <a:pt x="8914" y="872"/>
                    <a:pt x="9136" y="723"/>
                    <a:pt x="9136" y="453"/>
                  </a:cubicBezTo>
                  <a:cubicBezTo>
                    <a:pt x="9136" y="242"/>
                    <a:pt x="8947" y="1"/>
                    <a:pt x="8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8" name="Google Shape;2828;p25"/>
          <p:cNvGrpSpPr/>
          <p:nvPr/>
        </p:nvGrpSpPr>
        <p:grpSpPr>
          <a:xfrm rot="3583445">
            <a:off x="8446401" y="4882780"/>
            <a:ext cx="105431" cy="96688"/>
            <a:chOff x="2488150" y="1686025"/>
            <a:chExt cx="184500" cy="169175"/>
          </a:xfrm>
        </p:grpSpPr>
        <p:sp>
          <p:nvSpPr>
            <p:cNvPr id="2829" name="Google Shape;2829;p25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25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4"/>
          <p:cNvSpPr/>
          <p:nvPr/>
        </p:nvSpPr>
        <p:spPr>
          <a:xfrm>
            <a:off x="5922100" y="4746732"/>
            <a:ext cx="2813159" cy="1349948"/>
          </a:xfrm>
          <a:custGeom>
            <a:avLst/>
            <a:gdLst/>
            <a:ahLst/>
            <a:cxnLst/>
            <a:rect l="l" t="t" r="r" b="b"/>
            <a:pathLst>
              <a:path w="285455" h="136981" extrusionOk="0">
                <a:moveTo>
                  <a:pt x="245678" y="219"/>
                </a:moveTo>
                <a:cubicBezTo>
                  <a:pt x="249235" y="3481"/>
                  <a:pt x="252953" y="6505"/>
                  <a:pt x="256914" y="9285"/>
                </a:cubicBezTo>
                <a:cubicBezTo>
                  <a:pt x="257312" y="9580"/>
                  <a:pt x="257768" y="9850"/>
                  <a:pt x="258224" y="10088"/>
                </a:cubicBezTo>
                <a:cubicBezTo>
                  <a:pt x="256112" y="12309"/>
                  <a:pt x="253967" y="14556"/>
                  <a:pt x="251829" y="16778"/>
                </a:cubicBezTo>
                <a:cubicBezTo>
                  <a:pt x="249261" y="19481"/>
                  <a:pt x="246770" y="22210"/>
                  <a:pt x="244285" y="24990"/>
                </a:cubicBezTo>
                <a:cubicBezTo>
                  <a:pt x="241877" y="22981"/>
                  <a:pt x="239443" y="21003"/>
                  <a:pt x="237036" y="19025"/>
                </a:cubicBezTo>
                <a:cubicBezTo>
                  <a:pt x="240593" y="13138"/>
                  <a:pt x="243347" y="6800"/>
                  <a:pt x="245678" y="322"/>
                </a:cubicBezTo>
                <a:cubicBezTo>
                  <a:pt x="245704" y="296"/>
                  <a:pt x="245678" y="245"/>
                  <a:pt x="245678" y="219"/>
                </a:cubicBezTo>
                <a:close/>
                <a:moveTo>
                  <a:pt x="192437" y="5002"/>
                </a:moveTo>
                <a:cubicBezTo>
                  <a:pt x="192835" y="12014"/>
                  <a:pt x="193105" y="19025"/>
                  <a:pt x="193240" y="26030"/>
                </a:cubicBezTo>
                <a:cubicBezTo>
                  <a:pt x="189817" y="22878"/>
                  <a:pt x="186389" y="19719"/>
                  <a:pt x="182883" y="16669"/>
                </a:cubicBezTo>
                <a:cubicBezTo>
                  <a:pt x="184918" y="14852"/>
                  <a:pt x="186633" y="12656"/>
                  <a:pt x="188289" y="10492"/>
                </a:cubicBezTo>
                <a:cubicBezTo>
                  <a:pt x="189657" y="8669"/>
                  <a:pt x="191044" y="6826"/>
                  <a:pt x="192437" y="5002"/>
                </a:cubicBezTo>
                <a:close/>
                <a:moveTo>
                  <a:pt x="103028" y="5754"/>
                </a:moveTo>
                <a:cubicBezTo>
                  <a:pt x="106585" y="7950"/>
                  <a:pt x="110142" y="10113"/>
                  <a:pt x="113699" y="12284"/>
                </a:cubicBezTo>
                <a:cubicBezTo>
                  <a:pt x="110842" y="15199"/>
                  <a:pt x="108646" y="18647"/>
                  <a:pt x="106476" y="22101"/>
                </a:cubicBezTo>
                <a:cubicBezTo>
                  <a:pt x="103965" y="26114"/>
                  <a:pt x="101557" y="29966"/>
                  <a:pt x="99040" y="33979"/>
                </a:cubicBezTo>
                <a:cubicBezTo>
                  <a:pt x="95644" y="31758"/>
                  <a:pt x="92273" y="29510"/>
                  <a:pt x="88851" y="27347"/>
                </a:cubicBezTo>
                <a:cubicBezTo>
                  <a:pt x="93024" y="20952"/>
                  <a:pt x="98719" y="12361"/>
                  <a:pt x="103028" y="5754"/>
                </a:cubicBezTo>
                <a:close/>
                <a:moveTo>
                  <a:pt x="52092" y="6582"/>
                </a:moveTo>
                <a:cubicBezTo>
                  <a:pt x="54686" y="8213"/>
                  <a:pt x="57254" y="9850"/>
                  <a:pt x="59822" y="11507"/>
                </a:cubicBezTo>
                <a:cubicBezTo>
                  <a:pt x="61453" y="12579"/>
                  <a:pt x="63110" y="13619"/>
                  <a:pt x="64773" y="14666"/>
                </a:cubicBezTo>
                <a:cubicBezTo>
                  <a:pt x="62814" y="18595"/>
                  <a:pt x="60599" y="22396"/>
                  <a:pt x="58108" y="26005"/>
                </a:cubicBezTo>
                <a:cubicBezTo>
                  <a:pt x="55752" y="29433"/>
                  <a:pt x="52997" y="32721"/>
                  <a:pt x="51873" y="36817"/>
                </a:cubicBezTo>
                <a:cubicBezTo>
                  <a:pt x="51848" y="36869"/>
                  <a:pt x="51796" y="36920"/>
                  <a:pt x="51771" y="36978"/>
                </a:cubicBezTo>
                <a:cubicBezTo>
                  <a:pt x="48824" y="35373"/>
                  <a:pt x="45831" y="33896"/>
                  <a:pt x="42782" y="32721"/>
                </a:cubicBezTo>
                <a:cubicBezTo>
                  <a:pt x="40611" y="31892"/>
                  <a:pt x="39058" y="30820"/>
                  <a:pt x="37003" y="29780"/>
                </a:cubicBezTo>
                <a:cubicBezTo>
                  <a:pt x="41600" y="21484"/>
                  <a:pt x="46018" y="13754"/>
                  <a:pt x="52092" y="6582"/>
                </a:cubicBezTo>
                <a:close/>
                <a:moveTo>
                  <a:pt x="223764" y="9690"/>
                </a:moveTo>
                <a:cubicBezTo>
                  <a:pt x="227828" y="13060"/>
                  <a:pt x="231950" y="16399"/>
                  <a:pt x="236073" y="19744"/>
                </a:cubicBezTo>
                <a:cubicBezTo>
                  <a:pt x="232381" y="25607"/>
                  <a:pt x="227912" y="30878"/>
                  <a:pt x="222294" y="35051"/>
                </a:cubicBezTo>
                <a:cubicBezTo>
                  <a:pt x="219057" y="37427"/>
                  <a:pt x="215603" y="39411"/>
                  <a:pt x="212181" y="41472"/>
                </a:cubicBezTo>
                <a:cubicBezTo>
                  <a:pt x="211648" y="41068"/>
                  <a:pt x="211109" y="40638"/>
                  <a:pt x="210576" y="40214"/>
                </a:cubicBezTo>
                <a:cubicBezTo>
                  <a:pt x="208245" y="38365"/>
                  <a:pt x="205972" y="36438"/>
                  <a:pt x="203725" y="34461"/>
                </a:cubicBezTo>
                <a:cubicBezTo>
                  <a:pt x="205465" y="32188"/>
                  <a:pt x="207205" y="29915"/>
                  <a:pt x="208919" y="27610"/>
                </a:cubicBezTo>
                <a:cubicBezTo>
                  <a:pt x="213542" y="21407"/>
                  <a:pt x="218518" y="15410"/>
                  <a:pt x="223764" y="9690"/>
                </a:cubicBezTo>
                <a:close/>
                <a:moveTo>
                  <a:pt x="193695" y="27693"/>
                </a:moveTo>
                <a:cubicBezTo>
                  <a:pt x="195943" y="29780"/>
                  <a:pt x="198216" y="31841"/>
                  <a:pt x="200514" y="33870"/>
                </a:cubicBezTo>
                <a:cubicBezTo>
                  <a:pt x="198241" y="36843"/>
                  <a:pt x="195968" y="39809"/>
                  <a:pt x="193670" y="42782"/>
                </a:cubicBezTo>
                <a:cubicBezTo>
                  <a:pt x="193747" y="37748"/>
                  <a:pt x="193772" y="32721"/>
                  <a:pt x="193695" y="27693"/>
                </a:cubicBezTo>
                <a:close/>
                <a:moveTo>
                  <a:pt x="131009" y="4039"/>
                </a:moveTo>
                <a:cubicBezTo>
                  <a:pt x="132428" y="4842"/>
                  <a:pt x="133822" y="5645"/>
                  <a:pt x="135241" y="6479"/>
                </a:cubicBezTo>
                <a:cubicBezTo>
                  <a:pt x="132082" y="11397"/>
                  <a:pt x="128923" y="16348"/>
                  <a:pt x="125552" y="21163"/>
                </a:cubicBezTo>
                <a:cubicBezTo>
                  <a:pt x="123786" y="23732"/>
                  <a:pt x="121943" y="26249"/>
                  <a:pt x="120043" y="28708"/>
                </a:cubicBezTo>
                <a:cubicBezTo>
                  <a:pt x="118328" y="30929"/>
                  <a:pt x="116511" y="33093"/>
                  <a:pt x="114823" y="35340"/>
                </a:cubicBezTo>
                <a:cubicBezTo>
                  <a:pt x="113031" y="37697"/>
                  <a:pt x="111375" y="40156"/>
                  <a:pt x="110091" y="42859"/>
                </a:cubicBezTo>
                <a:cubicBezTo>
                  <a:pt x="107362" y="40747"/>
                  <a:pt x="104582" y="38101"/>
                  <a:pt x="102039" y="36143"/>
                </a:cubicBezTo>
                <a:cubicBezTo>
                  <a:pt x="104549" y="32130"/>
                  <a:pt x="106212" y="29485"/>
                  <a:pt x="108723" y="25472"/>
                </a:cubicBezTo>
                <a:cubicBezTo>
                  <a:pt x="110893" y="22017"/>
                  <a:pt x="113115" y="18569"/>
                  <a:pt x="115946" y="15654"/>
                </a:cubicBezTo>
                <a:cubicBezTo>
                  <a:pt x="116081" y="15520"/>
                  <a:pt x="116190" y="15385"/>
                  <a:pt x="116325" y="15250"/>
                </a:cubicBezTo>
                <a:cubicBezTo>
                  <a:pt x="119831" y="11802"/>
                  <a:pt x="124216" y="9369"/>
                  <a:pt x="128146" y="6421"/>
                </a:cubicBezTo>
                <a:cubicBezTo>
                  <a:pt x="129109" y="5677"/>
                  <a:pt x="130104" y="4900"/>
                  <a:pt x="131009" y="4039"/>
                </a:cubicBezTo>
                <a:close/>
                <a:moveTo>
                  <a:pt x="65145" y="14903"/>
                </a:moveTo>
                <a:cubicBezTo>
                  <a:pt x="68567" y="17041"/>
                  <a:pt x="71996" y="19186"/>
                  <a:pt x="75444" y="21298"/>
                </a:cubicBezTo>
                <a:cubicBezTo>
                  <a:pt x="71431" y="27905"/>
                  <a:pt x="67392" y="34461"/>
                  <a:pt x="63245" y="41068"/>
                </a:cubicBezTo>
                <a:cubicBezTo>
                  <a:pt x="62789" y="41761"/>
                  <a:pt x="62365" y="42461"/>
                  <a:pt x="61935" y="43154"/>
                </a:cubicBezTo>
                <a:cubicBezTo>
                  <a:pt x="58776" y="41093"/>
                  <a:pt x="55514" y="39064"/>
                  <a:pt x="52143" y="37190"/>
                </a:cubicBezTo>
                <a:cubicBezTo>
                  <a:pt x="52169" y="37164"/>
                  <a:pt x="52194" y="37106"/>
                  <a:pt x="52220" y="37080"/>
                </a:cubicBezTo>
                <a:cubicBezTo>
                  <a:pt x="52220" y="37055"/>
                  <a:pt x="52252" y="37029"/>
                  <a:pt x="52252" y="37003"/>
                </a:cubicBezTo>
                <a:cubicBezTo>
                  <a:pt x="52278" y="37003"/>
                  <a:pt x="52278" y="36978"/>
                  <a:pt x="52304" y="36946"/>
                </a:cubicBezTo>
                <a:cubicBezTo>
                  <a:pt x="52329" y="36920"/>
                  <a:pt x="52329" y="36869"/>
                  <a:pt x="52329" y="36817"/>
                </a:cubicBezTo>
                <a:cubicBezTo>
                  <a:pt x="53453" y="32746"/>
                  <a:pt x="56265" y="29459"/>
                  <a:pt x="58615" y="26005"/>
                </a:cubicBezTo>
                <a:cubicBezTo>
                  <a:pt x="61049" y="22448"/>
                  <a:pt x="63219" y="18730"/>
                  <a:pt x="65145" y="14903"/>
                </a:cubicBezTo>
                <a:close/>
                <a:moveTo>
                  <a:pt x="264350" y="6929"/>
                </a:moveTo>
                <a:cubicBezTo>
                  <a:pt x="270366" y="12951"/>
                  <a:pt x="276761" y="18595"/>
                  <a:pt x="283426" y="23867"/>
                </a:cubicBezTo>
                <a:cubicBezTo>
                  <a:pt x="278103" y="30795"/>
                  <a:pt x="272562" y="37588"/>
                  <a:pt x="266944" y="44304"/>
                </a:cubicBezTo>
                <a:cubicBezTo>
                  <a:pt x="260471" y="37806"/>
                  <a:pt x="253569" y="31783"/>
                  <a:pt x="246506" y="25928"/>
                </a:cubicBezTo>
                <a:cubicBezTo>
                  <a:pt x="248991" y="23173"/>
                  <a:pt x="251482" y="20412"/>
                  <a:pt x="254051" y="17741"/>
                </a:cubicBezTo>
                <a:cubicBezTo>
                  <a:pt x="256189" y="15494"/>
                  <a:pt x="258301" y="13272"/>
                  <a:pt x="260446" y="11025"/>
                </a:cubicBezTo>
                <a:cubicBezTo>
                  <a:pt x="261756" y="9657"/>
                  <a:pt x="263040" y="8296"/>
                  <a:pt x="264350" y="6929"/>
                </a:cubicBezTo>
                <a:close/>
                <a:moveTo>
                  <a:pt x="236394" y="20014"/>
                </a:moveTo>
                <a:cubicBezTo>
                  <a:pt x="238801" y="21992"/>
                  <a:pt x="241235" y="23976"/>
                  <a:pt x="243643" y="25979"/>
                </a:cubicBezTo>
                <a:cubicBezTo>
                  <a:pt x="236605" y="33819"/>
                  <a:pt x="229812" y="41896"/>
                  <a:pt x="222936" y="49896"/>
                </a:cubicBezTo>
                <a:cubicBezTo>
                  <a:pt x="219481" y="47193"/>
                  <a:pt x="216008" y="44490"/>
                  <a:pt x="212528" y="41761"/>
                </a:cubicBezTo>
                <a:cubicBezTo>
                  <a:pt x="215526" y="39970"/>
                  <a:pt x="218550" y="38204"/>
                  <a:pt x="221407" y="36201"/>
                </a:cubicBezTo>
                <a:cubicBezTo>
                  <a:pt x="227026" y="32239"/>
                  <a:pt x="231681" y="27154"/>
                  <a:pt x="235456" y="21459"/>
                </a:cubicBezTo>
                <a:cubicBezTo>
                  <a:pt x="235777" y="20977"/>
                  <a:pt x="236073" y="20496"/>
                  <a:pt x="236394" y="20014"/>
                </a:cubicBezTo>
                <a:close/>
                <a:moveTo>
                  <a:pt x="76298" y="21671"/>
                </a:moveTo>
                <a:cubicBezTo>
                  <a:pt x="79990" y="23944"/>
                  <a:pt x="83656" y="26249"/>
                  <a:pt x="87322" y="28522"/>
                </a:cubicBezTo>
                <a:cubicBezTo>
                  <a:pt x="82533" y="35880"/>
                  <a:pt x="77775" y="43206"/>
                  <a:pt x="72985" y="50564"/>
                </a:cubicBezTo>
                <a:cubicBezTo>
                  <a:pt x="69614" y="48131"/>
                  <a:pt x="66243" y="45748"/>
                  <a:pt x="62789" y="43501"/>
                </a:cubicBezTo>
                <a:cubicBezTo>
                  <a:pt x="63219" y="42808"/>
                  <a:pt x="63675" y="42114"/>
                  <a:pt x="64099" y="41414"/>
                </a:cubicBezTo>
                <a:cubicBezTo>
                  <a:pt x="68246" y="34808"/>
                  <a:pt x="72317" y="28252"/>
                  <a:pt x="76298" y="21671"/>
                </a:cubicBezTo>
                <a:close/>
                <a:moveTo>
                  <a:pt x="135613" y="6691"/>
                </a:moveTo>
                <a:cubicBezTo>
                  <a:pt x="138714" y="8534"/>
                  <a:pt x="141822" y="10434"/>
                  <a:pt x="144872" y="12386"/>
                </a:cubicBezTo>
                <a:cubicBezTo>
                  <a:pt x="142008" y="16695"/>
                  <a:pt x="139279" y="21086"/>
                  <a:pt x="137218" y="25844"/>
                </a:cubicBezTo>
                <a:cubicBezTo>
                  <a:pt x="133314" y="34756"/>
                  <a:pt x="128525" y="42724"/>
                  <a:pt x="123093" y="50834"/>
                </a:cubicBezTo>
                <a:cubicBezTo>
                  <a:pt x="121218" y="49627"/>
                  <a:pt x="119214" y="48747"/>
                  <a:pt x="117340" y="47540"/>
                </a:cubicBezTo>
                <a:cubicBezTo>
                  <a:pt x="115201" y="46179"/>
                  <a:pt x="113275" y="45164"/>
                  <a:pt x="111214" y="43687"/>
                </a:cubicBezTo>
                <a:cubicBezTo>
                  <a:pt x="110970" y="43501"/>
                  <a:pt x="110707" y="43315"/>
                  <a:pt x="110437" y="43103"/>
                </a:cubicBezTo>
                <a:cubicBezTo>
                  <a:pt x="112819" y="38101"/>
                  <a:pt x="116537" y="33896"/>
                  <a:pt x="119934" y="29536"/>
                </a:cubicBezTo>
                <a:cubicBezTo>
                  <a:pt x="123651" y="24778"/>
                  <a:pt x="127106" y="19770"/>
                  <a:pt x="130425" y="14717"/>
                </a:cubicBezTo>
                <a:cubicBezTo>
                  <a:pt x="132159" y="12040"/>
                  <a:pt x="133899" y="9369"/>
                  <a:pt x="135613" y="6691"/>
                </a:cubicBezTo>
                <a:close/>
                <a:moveTo>
                  <a:pt x="87695" y="28733"/>
                </a:moveTo>
                <a:cubicBezTo>
                  <a:pt x="91149" y="30904"/>
                  <a:pt x="94546" y="33093"/>
                  <a:pt x="97942" y="35315"/>
                </a:cubicBezTo>
                <a:cubicBezTo>
                  <a:pt x="93153" y="42943"/>
                  <a:pt x="88395" y="50564"/>
                  <a:pt x="83605" y="58192"/>
                </a:cubicBezTo>
                <a:cubicBezTo>
                  <a:pt x="80183" y="55726"/>
                  <a:pt x="76780" y="53241"/>
                  <a:pt x="73357" y="50782"/>
                </a:cubicBezTo>
                <a:cubicBezTo>
                  <a:pt x="78147" y="43424"/>
                  <a:pt x="82911" y="36092"/>
                  <a:pt x="87695" y="28733"/>
                </a:cubicBezTo>
                <a:close/>
                <a:moveTo>
                  <a:pt x="147382" y="13966"/>
                </a:moveTo>
                <a:cubicBezTo>
                  <a:pt x="154259" y="18325"/>
                  <a:pt x="160924" y="23013"/>
                  <a:pt x="167370" y="27989"/>
                </a:cubicBezTo>
                <a:cubicBezTo>
                  <a:pt x="163460" y="34756"/>
                  <a:pt x="157469" y="40316"/>
                  <a:pt x="153135" y="46930"/>
                </a:cubicBezTo>
                <a:cubicBezTo>
                  <a:pt x="150676" y="50725"/>
                  <a:pt x="148564" y="54737"/>
                  <a:pt x="146445" y="58750"/>
                </a:cubicBezTo>
                <a:cubicBezTo>
                  <a:pt x="145456" y="60625"/>
                  <a:pt x="144679" y="62121"/>
                  <a:pt x="143690" y="63996"/>
                </a:cubicBezTo>
                <a:cubicBezTo>
                  <a:pt x="137674" y="60118"/>
                  <a:pt x="131709" y="56208"/>
                  <a:pt x="125661" y="52355"/>
                </a:cubicBezTo>
                <a:cubicBezTo>
                  <a:pt x="131067" y="44227"/>
                  <a:pt x="135825" y="36336"/>
                  <a:pt x="139735" y="27424"/>
                </a:cubicBezTo>
                <a:cubicBezTo>
                  <a:pt x="141790" y="22659"/>
                  <a:pt x="144519" y="18274"/>
                  <a:pt x="147382" y="13966"/>
                </a:cubicBezTo>
                <a:close/>
                <a:moveTo>
                  <a:pt x="245113" y="27315"/>
                </a:moveTo>
                <a:cubicBezTo>
                  <a:pt x="252176" y="33177"/>
                  <a:pt x="259078" y="39167"/>
                  <a:pt x="265550" y="45671"/>
                </a:cubicBezTo>
                <a:cubicBezTo>
                  <a:pt x="263014" y="48721"/>
                  <a:pt x="260446" y="51771"/>
                  <a:pt x="257877" y="54821"/>
                </a:cubicBezTo>
                <a:cubicBezTo>
                  <a:pt x="254128" y="59290"/>
                  <a:pt x="250359" y="63752"/>
                  <a:pt x="246583" y="68221"/>
                </a:cubicBezTo>
                <a:cubicBezTo>
                  <a:pt x="239148" y="62629"/>
                  <a:pt x="231738" y="56985"/>
                  <a:pt x="224406" y="51232"/>
                </a:cubicBezTo>
                <a:cubicBezTo>
                  <a:pt x="231283" y="43238"/>
                  <a:pt x="238076" y="35154"/>
                  <a:pt x="245113" y="27315"/>
                </a:cubicBezTo>
                <a:close/>
                <a:moveTo>
                  <a:pt x="36489" y="30608"/>
                </a:moveTo>
                <a:cubicBezTo>
                  <a:pt x="38525" y="31649"/>
                  <a:pt x="40611" y="32644"/>
                  <a:pt x="42782" y="33472"/>
                </a:cubicBezTo>
                <a:cubicBezTo>
                  <a:pt x="45748" y="34621"/>
                  <a:pt x="48612" y="36040"/>
                  <a:pt x="51392" y="37562"/>
                </a:cubicBezTo>
                <a:cubicBezTo>
                  <a:pt x="46043" y="45806"/>
                  <a:pt x="36168" y="49845"/>
                  <a:pt x="30871" y="58166"/>
                </a:cubicBezTo>
                <a:cubicBezTo>
                  <a:pt x="29459" y="60413"/>
                  <a:pt x="28463" y="62873"/>
                  <a:pt x="28117" y="65518"/>
                </a:cubicBezTo>
                <a:cubicBezTo>
                  <a:pt x="28104" y="65653"/>
                  <a:pt x="28205" y="65720"/>
                  <a:pt x="28312" y="65720"/>
                </a:cubicBezTo>
                <a:cubicBezTo>
                  <a:pt x="28420" y="65720"/>
                  <a:pt x="28534" y="65653"/>
                  <a:pt x="28547" y="65518"/>
                </a:cubicBezTo>
                <a:cubicBezTo>
                  <a:pt x="29882" y="55193"/>
                  <a:pt x="40265" y="49761"/>
                  <a:pt x="47116" y="43289"/>
                </a:cubicBezTo>
                <a:cubicBezTo>
                  <a:pt x="48849" y="41633"/>
                  <a:pt x="50454" y="39809"/>
                  <a:pt x="51771" y="37780"/>
                </a:cubicBezTo>
                <a:cubicBezTo>
                  <a:pt x="55084" y="39623"/>
                  <a:pt x="58320" y="41684"/>
                  <a:pt x="61505" y="43771"/>
                </a:cubicBezTo>
                <a:cubicBezTo>
                  <a:pt x="56265" y="52118"/>
                  <a:pt x="51206" y="60221"/>
                  <a:pt x="45960" y="68568"/>
                </a:cubicBezTo>
                <a:cubicBezTo>
                  <a:pt x="40378" y="66865"/>
                  <a:pt x="34517" y="66002"/>
                  <a:pt x="28669" y="66002"/>
                </a:cubicBezTo>
                <a:cubicBezTo>
                  <a:pt x="26445" y="66002"/>
                  <a:pt x="24222" y="66127"/>
                  <a:pt x="22017" y="66378"/>
                </a:cubicBezTo>
                <a:cubicBezTo>
                  <a:pt x="18864" y="66725"/>
                  <a:pt x="16720" y="67123"/>
                  <a:pt x="13670" y="67926"/>
                </a:cubicBezTo>
                <a:cubicBezTo>
                  <a:pt x="17869" y="61107"/>
                  <a:pt x="22177" y="54956"/>
                  <a:pt x="26672" y="48342"/>
                </a:cubicBezTo>
                <a:cubicBezTo>
                  <a:pt x="30473" y="42724"/>
                  <a:pt x="33202" y="36548"/>
                  <a:pt x="36489" y="30608"/>
                </a:cubicBezTo>
                <a:close/>
                <a:moveTo>
                  <a:pt x="182112" y="17202"/>
                </a:moveTo>
                <a:cubicBezTo>
                  <a:pt x="185881" y="20496"/>
                  <a:pt x="189573" y="23918"/>
                  <a:pt x="193265" y="27315"/>
                </a:cubicBezTo>
                <a:cubicBezTo>
                  <a:pt x="193291" y="29780"/>
                  <a:pt x="193317" y="32239"/>
                  <a:pt x="193317" y="34698"/>
                </a:cubicBezTo>
                <a:cubicBezTo>
                  <a:pt x="193317" y="37588"/>
                  <a:pt x="193291" y="40477"/>
                  <a:pt x="193240" y="43366"/>
                </a:cubicBezTo>
                <a:cubicBezTo>
                  <a:pt x="190909" y="46365"/>
                  <a:pt x="188584" y="49389"/>
                  <a:pt x="186254" y="52413"/>
                </a:cubicBezTo>
                <a:cubicBezTo>
                  <a:pt x="182883" y="56799"/>
                  <a:pt x="179512" y="61184"/>
                  <a:pt x="176841" y="66057"/>
                </a:cubicBezTo>
                <a:cubicBezTo>
                  <a:pt x="175852" y="67797"/>
                  <a:pt x="175017" y="69505"/>
                  <a:pt x="174247" y="71220"/>
                </a:cubicBezTo>
                <a:cubicBezTo>
                  <a:pt x="174696" y="58243"/>
                  <a:pt x="174915" y="45241"/>
                  <a:pt x="174889" y="32214"/>
                </a:cubicBezTo>
                <a:cubicBezTo>
                  <a:pt x="174889" y="29003"/>
                  <a:pt x="174857" y="25767"/>
                  <a:pt x="174806" y="22557"/>
                </a:cubicBezTo>
                <a:cubicBezTo>
                  <a:pt x="176680" y="20926"/>
                  <a:pt x="179088" y="19667"/>
                  <a:pt x="181066" y="18114"/>
                </a:cubicBezTo>
                <a:cubicBezTo>
                  <a:pt x="181438" y="17844"/>
                  <a:pt x="181759" y="17523"/>
                  <a:pt x="182112" y="17202"/>
                </a:cubicBezTo>
                <a:close/>
                <a:moveTo>
                  <a:pt x="62204" y="44143"/>
                </a:moveTo>
                <a:cubicBezTo>
                  <a:pt x="65627" y="46391"/>
                  <a:pt x="69023" y="48773"/>
                  <a:pt x="72369" y="51206"/>
                </a:cubicBezTo>
                <a:cubicBezTo>
                  <a:pt x="67444" y="58808"/>
                  <a:pt x="62493" y="66378"/>
                  <a:pt x="57549" y="73974"/>
                </a:cubicBezTo>
                <a:cubicBezTo>
                  <a:pt x="54069" y="71996"/>
                  <a:pt x="50326" y="70391"/>
                  <a:pt x="46474" y="69210"/>
                </a:cubicBezTo>
                <a:cubicBezTo>
                  <a:pt x="51713" y="60863"/>
                  <a:pt x="56959" y="52516"/>
                  <a:pt x="62204" y="44143"/>
                </a:cubicBezTo>
                <a:close/>
                <a:moveTo>
                  <a:pt x="101050" y="37588"/>
                </a:moveTo>
                <a:cubicBezTo>
                  <a:pt x="104228" y="39707"/>
                  <a:pt x="107522" y="43020"/>
                  <a:pt x="110623" y="45241"/>
                </a:cubicBezTo>
                <a:cubicBezTo>
                  <a:pt x="112685" y="46712"/>
                  <a:pt x="113860" y="47219"/>
                  <a:pt x="116004" y="48586"/>
                </a:cubicBezTo>
                <a:cubicBezTo>
                  <a:pt x="117873" y="49787"/>
                  <a:pt x="120280" y="50943"/>
                  <a:pt x="122155" y="52143"/>
                </a:cubicBezTo>
                <a:cubicBezTo>
                  <a:pt x="117153" y="59579"/>
                  <a:pt x="112017" y="66590"/>
                  <a:pt x="106906" y="73974"/>
                </a:cubicBezTo>
                <a:cubicBezTo>
                  <a:pt x="105326" y="73094"/>
                  <a:pt x="103747" y="72208"/>
                  <a:pt x="102174" y="71329"/>
                </a:cubicBezTo>
                <a:cubicBezTo>
                  <a:pt x="96684" y="68279"/>
                  <a:pt x="91470" y="64747"/>
                  <a:pt x="86308" y="61081"/>
                </a:cubicBezTo>
                <a:cubicBezTo>
                  <a:pt x="91098" y="53453"/>
                  <a:pt x="96286" y="45216"/>
                  <a:pt x="101050" y="37588"/>
                </a:cubicBezTo>
                <a:close/>
                <a:moveTo>
                  <a:pt x="174375" y="22929"/>
                </a:moveTo>
                <a:lnTo>
                  <a:pt x="174375" y="22929"/>
                </a:lnTo>
                <a:cubicBezTo>
                  <a:pt x="174536" y="36278"/>
                  <a:pt x="174433" y="49627"/>
                  <a:pt x="174086" y="62982"/>
                </a:cubicBezTo>
                <a:cubicBezTo>
                  <a:pt x="174003" y="66083"/>
                  <a:pt x="173894" y="69158"/>
                  <a:pt x="173791" y="72234"/>
                </a:cubicBezTo>
                <a:cubicBezTo>
                  <a:pt x="172610" y="74802"/>
                  <a:pt x="171544" y="77371"/>
                  <a:pt x="170234" y="80022"/>
                </a:cubicBezTo>
                <a:cubicBezTo>
                  <a:pt x="163036" y="75502"/>
                  <a:pt x="147196" y="66134"/>
                  <a:pt x="146605" y="65788"/>
                </a:cubicBezTo>
                <a:cubicBezTo>
                  <a:pt x="147601" y="63887"/>
                  <a:pt x="148455" y="62256"/>
                  <a:pt x="149443" y="60356"/>
                </a:cubicBezTo>
                <a:cubicBezTo>
                  <a:pt x="151556" y="56368"/>
                  <a:pt x="153668" y="52330"/>
                  <a:pt x="156134" y="48561"/>
                </a:cubicBezTo>
                <a:cubicBezTo>
                  <a:pt x="160468" y="41954"/>
                  <a:pt x="166459" y="36361"/>
                  <a:pt x="170362" y="29594"/>
                </a:cubicBezTo>
                <a:cubicBezTo>
                  <a:pt x="171062" y="28412"/>
                  <a:pt x="171704" y="27186"/>
                  <a:pt x="172263" y="25902"/>
                </a:cubicBezTo>
                <a:cubicBezTo>
                  <a:pt x="172744" y="24746"/>
                  <a:pt x="173496" y="23783"/>
                  <a:pt x="174375" y="22929"/>
                </a:cubicBezTo>
                <a:close/>
                <a:moveTo>
                  <a:pt x="72927" y="51636"/>
                </a:moveTo>
                <a:cubicBezTo>
                  <a:pt x="76356" y="54095"/>
                  <a:pt x="79752" y="56587"/>
                  <a:pt x="83175" y="59046"/>
                </a:cubicBezTo>
                <a:cubicBezTo>
                  <a:pt x="82160" y="60651"/>
                  <a:pt x="81146" y="62282"/>
                  <a:pt x="80125" y="63913"/>
                </a:cubicBezTo>
                <a:cubicBezTo>
                  <a:pt x="78706" y="66192"/>
                  <a:pt x="78199" y="68728"/>
                  <a:pt x="76863" y="71059"/>
                </a:cubicBezTo>
                <a:cubicBezTo>
                  <a:pt x="74532" y="75123"/>
                  <a:pt x="72369" y="79432"/>
                  <a:pt x="70230" y="83791"/>
                </a:cubicBezTo>
                <a:cubicBezTo>
                  <a:pt x="69428" y="83072"/>
                  <a:pt x="68625" y="82372"/>
                  <a:pt x="67848" y="81628"/>
                </a:cubicBezTo>
                <a:cubicBezTo>
                  <a:pt x="64901" y="78815"/>
                  <a:pt x="61614" y="76407"/>
                  <a:pt x="58108" y="74404"/>
                </a:cubicBezTo>
                <a:cubicBezTo>
                  <a:pt x="63058" y="66802"/>
                  <a:pt x="68009" y="59232"/>
                  <a:pt x="72927" y="51636"/>
                </a:cubicBezTo>
                <a:close/>
                <a:moveTo>
                  <a:pt x="202896" y="35129"/>
                </a:moveTo>
                <a:cubicBezTo>
                  <a:pt x="205144" y="37106"/>
                  <a:pt x="205677" y="37536"/>
                  <a:pt x="208007" y="39353"/>
                </a:cubicBezTo>
                <a:cubicBezTo>
                  <a:pt x="209022" y="40188"/>
                  <a:pt x="210145" y="41068"/>
                  <a:pt x="211327" y="42005"/>
                </a:cubicBezTo>
                <a:cubicBezTo>
                  <a:pt x="209266" y="43238"/>
                  <a:pt x="207205" y="44522"/>
                  <a:pt x="205253" y="45935"/>
                </a:cubicBezTo>
                <a:cubicBezTo>
                  <a:pt x="202601" y="47835"/>
                  <a:pt x="200116" y="49980"/>
                  <a:pt x="198081" y="52548"/>
                </a:cubicBezTo>
                <a:cubicBezTo>
                  <a:pt x="195699" y="55489"/>
                  <a:pt x="193959" y="58911"/>
                  <a:pt x="192251" y="62282"/>
                </a:cubicBezTo>
                <a:cubicBezTo>
                  <a:pt x="188103" y="70468"/>
                  <a:pt x="183955" y="78655"/>
                  <a:pt x="179782" y="86841"/>
                </a:cubicBezTo>
                <a:cubicBezTo>
                  <a:pt x="177104" y="84973"/>
                  <a:pt x="174433" y="83124"/>
                  <a:pt x="171807" y="81332"/>
                </a:cubicBezTo>
                <a:cubicBezTo>
                  <a:pt x="174163" y="76542"/>
                  <a:pt x="175499" y="72369"/>
                  <a:pt x="178099" y="67688"/>
                </a:cubicBezTo>
                <a:cubicBezTo>
                  <a:pt x="180770" y="62821"/>
                  <a:pt x="184783" y="57813"/>
                  <a:pt x="188154" y="53428"/>
                </a:cubicBezTo>
                <a:cubicBezTo>
                  <a:pt x="192918" y="47251"/>
                  <a:pt x="198164" y="41312"/>
                  <a:pt x="202896" y="35129"/>
                </a:cubicBezTo>
                <a:close/>
                <a:moveTo>
                  <a:pt x="124537" y="53858"/>
                </a:moveTo>
                <a:cubicBezTo>
                  <a:pt x="130586" y="57736"/>
                  <a:pt x="136576" y="61640"/>
                  <a:pt x="142625" y="65518"/>
                </a:cubicBezTo>
                <a:cubicBezTo>
                  <a:pt x="138612" y="73171"/>
                  <a:pt x="134862" y="80420"/>
                  <a:pt x="130849" y="88074"/>
                </a:cubicBezTo>
                <a:cubicBezTo>
                  <a:pt x="123760" y="83817"/>
                  <a:pt x="116588" y="79644"/>
                  <a:pt x="109365" y="75579"/>
                </a:cubicBezTo>
                <a:cubicBezTo>
                  <a:pt x="114502" y="68195"/>
                  <a:pt x="119561" y="61319"/>
                  <a:pt x="124537" y="53858"/>
                </a:cubicBezTo>
                <a:close/>
                <a:moveTo>
                  <a:pt x="29411" y="67231"/>
                </a:moveTo>
                <a:cubicBezTo>
                  <a:pt x="35260" y="67231"/>
                  <a:pt x="41120" y="68093"/>
                  <a:pt x="46685" y="69801"/>
                </a:cubicBezTo>
                <a:lnTo>
                  <a:pt x="44278" y="73653"/>
                </a:lnTo>
                <a:cubicBezTo>
                  <a:pt x="40637" y="79457"/>
                  <a:pt x="37003" y="85236"/>
                  <a:pt x="33362" y="91040"/>
                </a:cubicBezTo>
                <a:cubicBezTo>
                  <a:pt x="31545" y="90559"/>
                  <a:pt x="28945" y="89037"/>
                  <a:pt x="27661" y="87965"/>
                </a:cubicBezTo>
                <a:cubicBezTo>
                  <a:pt x="22338" y="83470"/>
                  <a:pt x="16001" y="78924"/>
                  <a:pt x="10036" y="75232"/>
                </a:cubicBezTo>
                <a:cubicBezTo>
                  <a:pt x="11127" y="73281"/>
                  <a:pt x="12251" y="71329"/>
                  <a:pt x="13458" y="69402"/>
                </a:cubicBezTo>
                <a:cubicBezTo>
                  <a:pt x="16508" y="68600"/>
                  <a:pt x="19609" y="67958"/>
                  <a:pt x="22768" y="67605"/>
                </a:cubicBezTo>
                <a:cubicBezTo>
                  <a:pt x="24970" y="67355"/>
                  <a:pt x="27189" y="67231"/>
                  <a:pt x="29411" y="67231"/>
                </a:cubicBezTo>
                <a:close/>
                <a:moveTo>
                  <a:pt x="211674" y="42275"/>
                </a:moveTo>
                <a:cubicBezTo>
                  <a:pt x="215205" y="45055"/>
                  <a:pt x="219160" y="48156"/>
                  <a:pt x="222159" y="50513"/>
                </a:cubicBezTo>
                <a:cubicBezTo>
                  <a:pt x="220714" y="52195"/>
                  <a:pt x="206537" y="67367"/>
                  <a:pt x="201375" y="75342"/>
                </a:cubicBezTo>
                <a:cubicBezTo>
                  <a:pt x="197869" y="80741"/>
                  <a:pt x="193561" y="88986"/>
                  <a:pt x="191583" y="95111"/>
                </a:cubicBezTo>
                <a:cubicBezTo>
                  <a:pt x="187698" y="92324"/>
                  <a:pt x="183904" y="89679"/>
                  <a:pt x="180154" y="87085"/>
                </a:cubicBezTo>
                <a:cubicBezTo>
                  <a:pt x="183820" y="79804"/>
                  <a:pt x="187512" y="72555"/>
                  <a:pt x="191204" y="65280"/>
                </a:cubicBezTo>
                <a:cubicBezTo>
                  <a:pt x="192996" y="61749"/>
                  <a:pt x="194684" y="58134"/>
                  <a:pt x="196906" y="54847"/>
                </a:cubicBezTo>
                <a:cubicBezTo>
                  <a:pt x="198935" y="51822"/>
                  <a:pt x="201535" y="49280"/>
                  <a:pt x="204392" y="47090"/>
                </a:cubicBezTo>
                <a:cubicBezTo>
                  <a:pt x="206723" y="45325"/>
                  <a:pt x="209182" y="43771"/>
                  <a:pt x="211674" y="42275"/>
                </a:cubicBezTo>
                <a:close/>
                <a:moveTo>
                  <a:pt x="85050" y="62629"/>
                </a:moveTo>
                <a:cubicBezTo>
                  <a:pt x="90212" y="66295"/>
                  <a:pt x="95432" y="69826"/>
                  <a:pt x="100915" y="72876"/>
                </a:cubicBezTo>
                <a:cubicBezTo>
                  <a:pt x="102495" y="73762"/>
                  <a:pt x="104042" y="74642"/>
                  <a:pt x="105622" y="75528"/>
                </a:cubicBezTo>
                <a:cubicBezTo>
                  <a:pt x="101583" y="81358"/>
                  <a:pt x="97647" y="87220"/>
                  <a:pt x="94116" y="93320"/>
                </a:cubicBezTo>
                <a:cubicBezTo>
                  <a:pt x="92832" y="95483"/>
                  <a:pt x="92382" y="96209"/>
                  <a:pt x="91066" y="98347"/>
                </a:cubicBezTo>
                <a:cubicBezTo>
                  <a:pt x="84645" y="94732"/>
                  <a:pt x="78282" y="90828"/>
                  <a:pt x="72767" y="86013"/>
                </a:cubicBezTo>
                <a:cubicBezTo>
                  <a:pt x="74911" y="81653"/>
                  <a:pt x="76381" y="78713"/>
                  <a:pt x="78738" y="74642"/>
                </a:cubicBezTo>
                <a:cubicBezTo>
                  <a:pt x="80073" y="72317"/>
                  <a:pt x="80581" y="69775"/>
                  <a:pt x="82000" y="67502"/>
                </a:cubicBezTo>
                <a:cubicBezTo>
                  <a:pt x="83014" y="65871"/>
                  <a:pt x="84035" y="64234"/>
                  <a:pt x="85050" y="62629"/>
                </a:cubicBezTo>
                <a:close/>
                <a:moveTo>
                  <a:pt x="145617" y="67316"/>
                </a:moveTo>
                <a:cubicBezTo>
                  <a:pt x="146182" y="67688"/>
                  <a:pt x="162015" y="77159"/>
                  <a:pt x="169187" y="81705"/>
                </a:cubicBezTo>
                <a:cubicBezTo>
                  <a:pt x="167531" y="85133"/>
                  <a:pt x="165842" y="87990"/>
                  <a:pt x="163332" y="90880"/>
                </a:cubicBezTo>
                <a:cubicBezTo>
                  <a:pt x="160147" y="94572"/>
                  <a:pt x="157283" y="98508"/>
                  <a:pt x="154606" y="102572"/>
                </a:cubicBezTo>
                <a:cubicBezTo>
                  <a:pt x="147787" y="98135"/>
                  <a:pt x="140885" y="93827"/>
                  <a:pt x="133899" y="89628"/>
                </a:cubicBezTo>
                <a:cubicBezTo>
                  <a:pt x="137912" y="81974"/>
                  <a:pt x="141578" y="74963"/>
                  <a:pt x="145617" y="67316"/>
                </a:cubicBezTo>
                <a:close/>
                <a:moveTo>
                  <a:pt x="223687" y="52034"/>
                </a:moveTo>
                <a:cubicBezTo>
                  <a:pt x="231013" y="57787"/>
                  <a:pt x="238423" y="63431"/>
                  <a:pt x="245864" y="69024"/>
                </a:cubicBezTo>
                <a:cubicBezTo>
                  <a:pt x="234410" y="82616"/>
                  <a:pt x="222589" y="96877"/>
                  <a:pt x="211166" y="110437"/>
                </a:cubicBezTo>
                <a:cubicBezTo>
                  <a:pt x="207096" y="108460"/>
                  <a:pt x="203217" y="105249"/>
                  <a:pt x="199314" y="101769"/>
                </a:cubicBezTo>
                <a:cubicBezTo>
                  <a:pt x="197548" y="100222"/>
                  <a:pt x="195082" y="98052"/>
                  <a:pt x="193265" y="96581"/>
                </a:cubicBezTo>
                <a:cubicBezTo>
                  <a:pt x="195243" y="90482"/>
                  <a:pt x="198164" y="84864"/>
                  <a:pt x="201664" y="79432"/>
                </a:cubicBezTo>
                <a:cubicBezTo>
                  <a:pt x="206832" y="71457"/>
                  <a:pt x="213093" y="64266"/>
                  <a:pt x="219321" y="57120"/>
                </a:cubicBezTo>
                <a:cubicBezTo>
                  <a:pt x="220797" y="55437"/>
                  <a:pt x="222242" y="53723"/>
                  <a:pt x="223687" y="52034"/>
                </a:cubicBezTo>
                <a:close/>
                <a:moveTo>
                  <a:pt x="108299" y="77236"/>
                </a:moveTo>
                <a:cubicBezTo>
                  <a:pt x="115523" y="81306"/>
                  <a:pt x="122688" y="85454"/>
                  <a:pt x="129783" y="89730"/>
                </a:cubicBezTo>
                <a:cubicBezTo>
                  <a:pt x="129327" y="90617"/>
                  <a:pt x="128846" y="91496"/>
                  <a:pt x="128390" y="92382"/>
                </a:cubicBezTo>
                <a:cubicBezTo>
                  <a:pt x="124537" y="99740"/>
                  <a:pt x="120736" y="105731"/>
                  <a:pt x="116055" y="112608"/>
                </a:cubicBezTo>
                <a:cubicBezTo>
                  <a:pt x="108620" y="108408"/>
                  <a:pt x="101101" y="104235"/>
                  <a:pt x="93718" y="100061"/>
                </a:cubicBezTo>
                <a:cubicBezTo>
                  <a:pt x="95053" y="97917"/>
                  <a:pt x="95509" y="97198"/>
                  <a:pt x="96793" y="95002"/>
                </a:cubicBezTo>
                <a:cubicBezTo>
                  <a:pt x="100325" y="88928"/>
                  <a:pt x="104260" y="83047"/>
                  <a:pt x="108299" y="77236"/>
                </a:cubicBezTo>
                <a:close/>
                <a:moveTo>
                  <a:pt x="9875" y="76247"/>
                </a:moveTo>
                <a:cubicBezTo>
                  <a:pt x="15731" y="79939"/>
                  <a:pt x="21991" y="84491"/>
                  <a:pt x="27237" y="88986"/>
                </a:cubicBezTo>
                <a:cubicBezTo>
                  <a:pt x="28495" y="90052"/>
                  <a:pt x="31032" y="91580"/>
                  <a:pt x="32829" y="92061"/>
                </a:cubicBezTo>
                <a:cubicBezTo>
                  <a:pt x="28361" y="99310"/>
                  <a:pt x="23892" y="106585"/>
                  <a:pt x="19397" y="113834"/>
                </a:cubicBezTo>
                <a:cubicBezTo>
                  <a:pt x="18383" y="113089"/>
                  <a:pt x="17336" y="112312"/>
                  <a:pt x="16322" y="111561"/>
                </a:cubicBezTo>
                <a:cubicBezTo>
                  <a:pt x="12225" y="108595"/>
                  <a:pt x="8109" y="105596"/>
                  <a:pt x="3506" y="103535"/>
                </a:cubicBezTo>
                <a:cubicBezTo>
                  <a:pt x="2594" y="103137"/>
                  <a:pt x="1657" y="102758"/>
                  <a:pt x="693" y="102437"/>
                </a:cubicBezTo>
                <a:cubicBezTo>
                  <a:pt x="777" y="100941"/>
                  <a:pt x="937" y="99445"/>
                  <a:pt x="1258" y="97975"/>
                </a:cubicBezTo>
                <a:cubicBezTo>
                  <a:pt x="3024" y="90270"/>
                  <a:pt x="6125" y="83124"/>
                  <a:pt x="9875" y="76247"/>
                </a:cubicBezTo>
                <a:close/>
                <a:moveTo>
                  <a:pt x="171037" y="82244"/>
                </a:moveTo>
                <a:cubicBezTo>
                  <a:pt x="173412" y="83875"/>
                  <a:pt x="176302" y="85936"/>
                  <a:pt x="179191" y="88048"/>
                </a:cubicBezTo>
                <a:cubicBezTo>
                  <a:pt x="179132" y="88190"/>
                  <a:pt x="179275" y="88332"/>
                  <a:pt x="179403" y="88332"/>
                </a:cubicBezTo>
                <a:cubicBezTo>
                  <a:pt x="179443" y="88332"/>
                  <a:pt x="179481" y="88318"/>
                  <a:pt x="179512" y="88286"/>
                </a:cubicBezTo>
                <a:cubicBezTo>
                  <a:pt x="183769" y="91361"/>
                  <a:pt x="187994" y="94443"/>
                  <a:pt x="190646" y="96151"/>
                </a:cubicBezTo>
                <a:cubicBezTo>
                  <a:pt x="189708" y="99041"/>
                  <a:pt x="188983" y="101474"/>
                  <a:pt x="188533" y="104498"/>
                </a:cubicBezTo>
                <a:cubicBezTo>
                  <a:pt x="187621" y="110707"/>
                  <a:pt x="186016" y="117019"/>
                  <a:pt x="184893" y="123253"/>
                </a:cubicBezTo>
                <a:cubicBezTo>
                  <a:pt x="175743" y="116563"/>
                  <a:pt x="165682" y="109693"/>
                  <a:pt x="156237" y="103535"/>
                </a:cubicBezTo>
                <a:cubicBezTo>
                  <a:pt x="158914" y="99471"/>
                  <a:pt x="161778" y="95535"/>
                  <a:pt x="164962" y="91875"/>
                </a:cubicBezTo>
                <a:cubicBezTo>
                  <a:pt x="167447" y="88986"/>
                  <a:pt x="169348" y="85692"/>
                  <a:pt x="171037" y="82244"/>
                </a:cubicBezTo>
                <a:close/>
                <a:moveTo>
                  <a:pt x="247977" y="70577"/>
                </a:moveTo>
                <a:cubicBezTo>
                  <a:pt x="250815" y="72690"/>
                  <a:pt x="253620" y="74860"/>
                  <a:pt x="256484" y="76947"/>
                </a:cubicBezTo>
                <a:lnTo>
                  <a:pt x="256484" y="126142"/>
                </a:lnTo>
                <a:cubicBezTo>
                  <a:pt x="242358" y="123709"/>
                  <a:pt x="240593" y="122983"/>
                  <a:pt x="233716" y="120608"/>
                </a:cubicBezTo>
                <a:cubicBezTo>
                  <a:pt x="227937" y="118598"/>
                  <a:pt x="225613" y="117397"/>
                  <a:pt x="213439" y="111747"/>
                </a:cubicBezTo>
                <a:cubicBezTo>
                  <a:pt x="224888" y="98187"/>
                  <a:pt x="236528" y="84138"/>
                  <a:pt x="247977" y="70577"/>
                </a:cubicBezTo>
                <a:close/>
                <a:moveTo>
                  <a:pt x="47437" y="71059"/>
                </a:moveTo>
                <a:cubicBezTo>
                  <a:pt x="51315" y="72234"/>
                  <a:pt x="55032" y="73813"/>
                  <a:pt x="58538" y="75823"/>
                </a:cubicBezTo>
                <a:cubicBezTo>
                  <a:pt x="62044" y="77801"/>
                  <a:pt x="65331" y="80209"/>
                  <a:pt x="68246" y="83047"/>
                </a:cubicBezTo>
                <a:cubicBezTo>
                  <a:pt x="69023" y="83766"/>
                  <a:pt x="69852" y="84491"/>
                  <a:pt x="70654" y="85185"/>
                </a:cubicBezTo>
                <a:cubicBezTo>
                  <a:pt x="63219" y="100299"/>
                  <a:pt x="56105" y="115978"/>
                  <a:pt x="42486" y="125019"/>
                </a:cubicBezTo>
                <a:cubicBezTo>
                  <a:pt x="41305" y="125796"/>
                  <a:pt x="40451" y="126894"/>
                  <a:pt x="39276" y="127696"/>
                </a:cubicBezTo>
                <a:cubicBezTo>
                  <a:pt x="33093" y="123253"/>
                  <a:pt x="26646" y="118489"/>
                  <a:pt x="20469" y="114052"/>
                </a:cubicBezTo>
                <a:cubicBezTo>
                  <a:pt x="28656" y="100992"/>
                  <a:pt x="36842" y="87939"/>
                  <a:pt x="45029" y="74886"/>
                </a:cubicBezTo>
                <a:cubicBezTo>
                  <a:pt x="45831" y="73602"/>
                  <a:pt x="46634" y="72343"/>
                  <a:pt x="47437" y="71059"/>
                </a:cubicBezTo>
                <a:close/>
                <a:moveTo>
                  <a:pt x="132133" y="91361"/>
                </a:moveTo>
                <a:cubicBezTo>
                  <a:pt x="139119" y="95567"/>
                  <a:pt x="146047" y="100350"/>
                  <a:pt x="152866" y="104794"/>
                </a:cubicBezTo>
                <a:cubicBezTo>
                  <a:pt x="147703" y="112659"/>
                  <a:pt x="143369" y="120068"/>
                  <a:pt x="138740" y="128338"/>
                </a:cubicBezTo>
                <a:cubicBezTo>
                  <a:pt x="136628" y="127131"/>
                  <a:pt x="117551" y="113571"/>
                  <a:pt x="117551" y="113571"/>
                </a:cubicBezTo>
                <a:cubicBezTo>
                  <a:pt x="122239" y="106694"/>
                  <a:pt x="131677" y="92273"/>
                  <a:pt x="132133" y="91361"/>
                </a:cubicBezTo>
                <a:close/>
                <a:moveTo>
                  <a:pt x="751" y="103272"/>
                </a:moveTo>
                <a:cubicBezTo>
                  <a:pt x="1714" y="103593"/>
                  <a:pt x="2677" y="103940"/>
                  <a:pt x="3615" y="104363"/>
                </a:cubicBezTo>
                <a:cubicBezTo>
                  <a:pt x="8296" y="106424"/>
                  <a:pt x="12469" y="109423"/>
                  <a:pt x="16617" y="112389"/>
                </a:cubicBezTo>
                <a:cubicBezTo>
                  <a:pt x="17657" y="113140"/>
                  <a:pt x="18113" y="113462"/>
                  <a:pt x="19185" y="114213"/>
                </a:cubicBezTo>
                <a:cubicBezTo>
                  <a:pt x="17522" y="116858"/>
                  <a:pt x="16482" y="119908"/>
                  <a:pt x="14819" y="122534"/>
                </a:cubicBezTo>
                <a:cubicBezTo>
                  <a:pt x="13111" y="125263"/>
                  <a:pt x="11211" y="128152"/>
                  <a:pt x="8270" y="129379"/>
                </a:cubicBezTo>
                <a:cubicBezTo>
                  <a:pt x="6877" y="129969"/>
                  <a:pt x="5432" y="130104"/>
                  <a:pt x="3962" y="130104"/>
                </a:cubicBezTo>
                <a:cubicBezTo>
                  <a:pt x="3878" y="128897"/>
                  <a:pt x="3827" y="127722"/>
                  <a:pt x="3692" y="126547"/>
                </a:cubicBezTo>
                <a:cubicBezTo>
                  <a:pt x="3236" y="122772"/>
                  <a:pt x="2408" y="118971"/>
                  <a:pt x="1740" y="115150"/>
                </a:cubicBezTo>
                <a:cubicBezTo>
                  <a:pt x="1014" y="111163"/>
                  <a:pt x="507" y="107176"/>
                  <a:pt x="751" y="103272"/>
                </a:cubicBezTo>
                <a:close/>
                <a:moveTo>
                  <a:pt x="90026" y="98777"/>
                </a:moveTo>
                <a:cubicBezTo>
                  <a:pt x="97410" y="102951"/>
                  <a:pt x="104819" y="107124"/>
                  <a:pt x="112254" y="111323"/>
                </a:cubicBezTo>
                <a:cubicBezTo>
                  <a:pt x="107413" y="118412"/>
                  <a:pt x="102623" y="124993"/>
                  <a:pt x="97782" y="132056"/>
                </a:cubicBezTo>
                <a:cubicBezTo>
                  <a:pt x="90803" y="128281"/>
                  <a:pt x="83656" y="123305"/>
                  <a:pt x="77775" y="118040"/>
                </a:cubicBezTo>
                <a:cubicBezTo>
                  <a:pt x="81916" y="111644"/>
                  <a:pt x="86038" y="105249"/>
                  <a:pt x="90026" y="98777"/>
                </a:cubicBezTo>
                <a:close/>
                <a:moveTo>
                  <a:pt x="42403" y="1"/>
                </a:moveTo>
                <a:cubicBezTo>
                  <a:pt x="45266" y="1792"/>
                  <a:pt x="48079" y="3616"/>
                  <a:pt x="51096" y="5645"/>
                </a:cubicBezTo>
                <a:cubicBezTo>
                  <a:pt x="44997" y="12816"/>
                  <a:pt x="40746" y="21003"/>
                  <a:pt x="36143" y="29299"/>
                </a:cubicBezTo>
                <a:cubicBezTo>
                  <a:pt x="27744" y="24990"/>
                  <a:pt x="20521" y="19533"/>
                  <a:pt x="12572" y="14345"/>
                </a:cubicBezTo>
                <a:cubicBezTo>
                  <a:pt x="8559" y="11744"/>
                  <a:pt x="4360" y="9285"/>
                  <a:pt x="0" y="7282"/>
                </a:cubicBezTo>
                <a:lnTo>
                  <a:pt x="0" y="8373"/>
                </a:lnTo>
                <a:cubicBezTo>
                  <a:pt x="4283" y="10383"/>
                  <a:pt x="8398" y="12791"/>
                  <a:pt x="12309" y="15359"/>
                </a:cubicBezTo>
                <a:cubicBezTo>
                  <a:pt x="20251" y="20521"/>
                  <a:pt x="27288" y="25979"/>
                  <a:pt x="35687" y="30287"/>
                </a:cubicBezTo>
                <a:cubicBezTo>
                  <a:pt x="32399" y="36226"/>
                  <a:pt x="29747" y="42512"/>
                  <a:pt x="25927" y="48105"/>
                </a:cubicBezTo>
                <a:cubicBezTo>
                  <a:pt x="21433" y="54737"/>
                  <a:pt x="16745" y="61344"/>
                  <a:pt x="12546" y="68170"/>
                </a:cubicBezTo>
                <a:cubicBezTo>
                  <a:pt x="8238" y="69319"/>
                  <a:pt x="4039" y="70873"/>
                  <a:pt x="0" y="72799"/>
                </a:cubicBezTo>
                <a:lnTo>
                  <a:pt x="0" y="74109"/>
                </a:lnTo>
                <a:cubicBezTo>
                  <a:pt x="4096" y="72157"/>
                  <a:pt x="8373" y="70552"/>
                  <a:pt x="12764" y="69402"/>
                </a:cubicBezTo>
                <a:lnTo>
                  <a:pt x="12764" y="69402"/>
                </a:lnTo>
                <a:cubicBezTo>
                  <a:pt x="7435" y="78070"/>
                  <a:pt x="2864" y="87059"/>
                  <a:pt x="591" y="96954"/>
                </a:cubicBezTo>
                <a:cubicBezTo>
                  <a:pt x="244" y="98424"/>
                  <a:pt x="83" y="99927"/>
                  <a:pt x="0" y="101423"/>
                </a:cubicBezTo>
                <a:lnTo>
                  <a:pt x="0" y="106001"/>
                </a:lnTo>
                <a:cubicBezTo>
                  <a:pt x="135" y="108697"/>
                  <a:pt x="507" y="111400"/>
                  <a:pt x="989" y="114129"/>
                </a:cubicBezTo>
                <a:cubicBezTo>
                  <a:pt x="668" y="114129"/>
                  <a:pt x="321" y="114155"/>
                  <a:pt x="0" y="114155"/>
                </a:cubicBezTo>
                <a:lnTo>
                  <a:pt x="0" y="114855"/>
                </a:lnTo>
                <a:cubicBezTo>
                  <a:pt x="321" y="114829"/>
                  <a:pt x="668" y="114829"/>
                  <a:pt x="989" y="114829"/>
                </a:cubicBezTo>
                <a:cubicBezTo>
                  <a:pt x="1657" y="118624"/>
                  <a:pt x="2491" y="122451"/>
                  <a:pt x="2941" y="126194"/>
                </a:cubicBezTo>
                <a:cubicBezTo>
                  <a:pt x="3076" y="127375"/>
                  <a:pt x="3133" y="128576"/>
                  <a:pt x="3210" y="129757"/>
                </a:cubicBezTo>
                <a:cubicBezTo>
                  <a:pt x="2594" y="129757"/>
                  <a:pt x="1470" y="129783"/>
                  <a:pt x="0" y="129809"/>
                </a:cubicBezTo>
                <a:lnTo>
                  <a:pt x="0" y="130451"/>
                </a:lnTo>
                <a:cubicBezTo>
                  <a:pt x="1470" y="130425"/>
                  <a:pt x="2594" y="130399"/>
                  <a:pt x="3210" y="130399"/>
                </a:cubicBezTo>
                <a:cubicBezTo>
                  <a:pt x="3345" y="132589"/>
                  <a:pt x="3422" y="134785"/>
                  <a:pt x="3480" y="136981"/>
                </a:cubicBezTo>
                <a:lnTo>
                  <a:pt x="4199" y="136981"/>
                </a:lnTo>
                <a:cubicBezTo>
                  <a:pt x="4174" y="134785"/>
                  <a:pt x="4096" y="132615"/>
                  <a:pt x="3962" y="130451"/>
                </a:cubicBezTo>
                <a:lnTo>
                  <a:pt x="3962" y="130451"/>
                </a:lnTo>
                <a:cubicBezTo>
                  <a:pt x="4018" y="130452"/>
                  <a:pt x="4076" y="130452"/>
                  <a:pt x="4135" y="130452"/>
                </a:cubicBezTo>
                <a:cubicBezTo>
                  <a:pt x="5622" y="130452"/>
                  <a:pt x="8003" y="130130"/>
                  <a:pt x="10164" y="128846"/>
                </a:cubicBezTo>
                <a:cubicBezTo>
                  <a:pt x="11371" y="131600"/>
                  <a:pt x="12707" y="134541"/>
                  <a:pt x="14530" y="136981"/>
                </a:cubicBezTo>
                <a:lnTo>
                  <a:pt x="15114" y="136981"/>
                </a:lnTo>
                <a:cubicBezTo>
                  <a:pt x="13246" y="134489"/>
                  <a:pt x="11853" y="131491"/>
                  <a:pt x="10620" y="128685"/>
                </a:cubicBezTo>
                <a:cubicBezTo>
                  <a:pt x="12572" y="127215"/>
                  <a:pt x="13888" y="125179"/>
                  <a:pt x="15198" y="123067"/>
                </a:cubicBezTo>
                <a:cubicBezTo>
                  <a:pt x="16855" y="120447"/>
                  <a:pt x="17766" y="117661"/>
                  <a:pt x="19609" y="114508"/>
                </a:cubicBezTo>
                <a:cubicBezTo>
                  <a:pt x="25767" y="118919"/>
                  <a:pt x="32560" y="123683"/>
                  <a:pt x="38737" y="128094"/>
                </a:cubicBezTo>
                <a:cubicBezTo>
                  <a:pt x="34300" y="131067"/>
                  <a:pt x="29857" y="134008"/>
                  <a:pt x="25388" y="136981"/>
                </a:cubicBezTo>
                <a:lnTo>
                  <a:pt x="26595" y="136981"/>
                </a:lnTo>
                <a:cubicBezTo>
                  <a:pt x="30955" y="134059"/>
                  <a:pt x="35314" y="131170"/>
                  <a:pt x="39674" y="128281"/>
                </a:cubicBezTo>
                <a:cubicBezTo>
                  <a:pt x="40823" y="127510"/>
                  <a:pt x="42005" y="126733"/>
                  <a:pt x="43180" y="125956"/>
                </a:cubicBezTo>
                <a:cubicBezTo>
                  <a:pt x="56772" y="116916"/>
                  <a:pt x="63912" y="101236"/>
                  <a:pt x="71322" y="86122"/>
                </a:cubicBezTo>
                <a:cubicBezTo>
                  <a:pt x="76863" y="90963"/>
                  <a:pt x="83014" y="94925"/>
                  <a:pt x="89409" y="98533"/>
                </a:cubicBezTo>
                <a:cubicBezTo>
                  <a:pt x="85422" y="105005"/>
                  <a:pt x="81306" y="111426"/>
                  <a:pt x="77184" y="117796"/>
                </a:cubicBezTo>
                <a:cubicBezTo>
                  <a:pt x="73704" y="123176"/>
                  <a:pt x="70256" y="128576"/>
                  <a:pt x="67020" y="134059"/>
                </a:cubicBezTo>
                <a:cubicBezTo>
                  <a:pt x="66429" y="135022"/>
                  <a:pt x="65864" y="135985"/>
                  <a:pt x="65331" y="136981"/>
                </a:cubicBezTo>
                <a:lnTo>
                  <a:pt x="66057" y="136981"/>
                </a:lnTo>
                <a:cubicBezTo>
                  <a:pt x="66564" y="136069"/>
                  <a:pt x="67071" y="135183"/>
                  <a:pt x="67604" y="134303"/>
                </a:cubicBezTo>
                <a:cubicBezTo>
                  <a:pt x="70872" y="128794"/>
                  <a:pt x="73762" y="124268"/>
                  <a:pt x="77235" y="118893"/>
                </a:cubicBezTo>
                <a:cubicBezTo>
                  <a:pt x="83123" y="124165"/>
                  <a:pt x="90263" y="129006"/>
                  <a:pt x="97223" y="132775"/>
                </a:cubicBezTo>
                <a:cubicBezTo>
                  <a:pt x="96151" y="134380"/>
                  <a:pt x="95374" y="135562"/>
                  <a:pt x="94437" y="136981"/>
                </a:cubicBezTo>
                <a:lnTo>
                  <a:pt x="94893" y="136981"/>
                </a:lnTo>
                <a:cubicBezTo>
                  <a:pt x="100646" y="128313"/>
                  <a:pt x="106636" y="120203"/>
                  <a:pt x="112524" y="111535"/>
                </a:cubicBezTo>
                <a:cubicBezTo>
                  <a:pt x="117661" y="114425"/>
                  <a:pt x="135960" y="128441"/>
                  <a:pt x="138072" y="129648"/>
                </a:cubicBezTo>
                <a:cubicBezTo>
                  <a:pt x="136974" y="131600"/>
                  <a:pt x="135369" y="134438"/>
                  <a:pt x="133873" y="136981"/>
                </a:cubicBezTo>
                <a:lnTo>
                  <a:pt x="137218" y="136981"/>
                </a:lnTo>
                <a:cubicBezTo>
                  <a:pt x="138663" y="134329"/>
                  <a:pt x="140056" y="131870"/>
                  <a:pt x="140750" y="130611"/>
                </a:cubicBezTo>
                <a:cubicBezTo>
                  <a:pt x="144814" y="132910"/>
                  <a:pt x="148455" y="134541"/>
                  <a:pt x="152468" y="136897"/>
                </a:cubicBezTo>
                <a:cubicBezTo>
                  <a:pt x="152493" y="136923"/>
                  <a:pt x="152519" y="136949"/>
                  <a:pt x="152577" y="136981"/>
                </a:cubicBezTo>
                <a:lnTo>
                  <a:pt x="155274" y="136981"/>
                </a:lnTo>
                <a:cubicBezTo>
                  <a:pt x="154824" y="136685"/>
                  <a:pt x="154368" y="136390"/>
                  <a:pt x="153912" y="136120"/>
                </a:cubicBezTo>
                <a:cubicBezTo>
                  <a:pt x="149899" y="133738"/>
                  <a:pt x="145617" y="131761"/>
                  <a:pt x="141552" y="129488"/>
                </a:cubicBezTo>
                <a:cubicBezTo>
                  <a:pt x="146182" y="121250"/>
                  <a:pt x="150618" y="112871"/>
                  <a:pt x="155787" y="105005"/>
                </a:cubicBezTo>
                <a:cubicBezTo>
                  <a:pt x="165258" y="111163"/>
                  <a:pt x="175313" y="118007"/>
                  <a:pt x="184462" y="124724"/>
                </a:cubicBezTo>
                <a:cubicBezTo>
                  <a:pt x="183743" y="128820"/>
                  <a:pt x="183075" y="132884"/>
                  <a:pt x="182620" y="136981"/>
                </a:cubicBezTo>
                <a:lnTo>
                  <a:pt x="185188" y="136981"/>
                </a:lnTo>
                <a:cubicBezTo>
                  <a:pt x="186363" y="126675"/>
                  <a:pt x="188719" y="116165"/>
                  <a:pt x="190190" y="106238"/>
                </a:cubicBezTo>
                <a:cubicBezTo>
                  <a:pt x="190646" y="103214"/>
                  <a:pt x="191230" y="100729"/>
                  <a:pt x="192167" y="97840"/>
                </a:cubicBezTo>
                <a:cubicBezTo>
                  <a:pt x="193991" y="99285"/>
                  <a:pt x="195756" y="100781"/>
                  <a:pt x="197362" y="102495"/>
                </a:cubicBezTo>
                <a:cubicBezTo>
                  <a:pt x="212874" y="119266"/>
                  <a:pt x="247733" y="126919"/>
                  <a:pt x="256240" y="127639"/>
                </a:cubicBezTo>
                <a:lnTo>
                  <a:pt x="256112" y="136981"/>
                </a:lnTo>
                <a:lnTo>
                  <a:pt x="258462" y="136981"/>
                </a:lnTo>
                <a:lnTo>
                  <a:pt x="258571" y="127908"/>
                </a:lnTo>
                <a:cubicBezTo>
                  <a:pt x="265846" y="129834"/>
                  <a:pt x="268979" y="133340"/>
                  <a:pt x="280960" y="135343"/>
                </a:cubicBezTo>
                <a:cubicBezTo>
                  <a:pt x="282302" y="135562"/>
                  <a:pt x="283721" y="135748"/>
                  <a:pt x="285243" y="135908"/>
                </a:cubicBezTo>
                <a:lnTo>
                  <a:pt x="285243" y="135587"/>
                </a:lnTo>
                <a:cubicBezTo>
                  <a:pt x="285326" y="135587"/>
                  <a:pt x="285378" y="135613"/>
                  <a:pt x="285455" y="135613"/>
                </a:cubicBezTo>
                <a:lnTo>
                  <a:pt x="285455" y="134759"/>
                </a:lnTo>
                <a:cubicBezTo>
                  <a:pt x="283612" y="134489"/>
                  <a:pt x="279869" y="133610"/>
                  <a:pt x="278180" y="133205"/>
                </a:cubicBezTo>
                <a:cubicBezTo>
                  <a:pt x="265743" y="130290"/>
                  <a:pt x="266301" y="127639"/>
                  <a:pt x="258757" y="126675"/>
                </a:cubicBezTo>
                <a:lnTo>
                  <a:pt x="258757" y="77987"/>
                </a:lnTo>
                <a:cubicBezTo>
                  <a:pt x="259720" y="78713"/>
                  <a:pt x="260683" y="79457"/>
                  <a:pt x="261646" y="80157"/>
                </a:cubicBezTo>
                <a:cubicBezTo>
                  <a:pt x="265043" y="82642"/>
                  <a:pt x="268523" y="85133"/>
                  <a:pt x="272562" y="86308"/>
                </a:cubicBezTo>
                <a:cubicBezTo>
                  <a:pt x="275798" y="87271"/>
                  <a:pt x="279194" y="87323"/>
                  <a:pt x="282565" y="87406"/>
                </a:cubicBezTo>
                <a:cubicBezTo>
                  <a:pt x="283342" y="87406"/>
                  <a:pt x="284119" y="87432"/>
                  <a:pt x="284896" y="87432"/>
                </a:cubicBezTo>
                <a:cubicBezTo>
                  <a:pt x="285005" y="93718"/>
                  <a:pt x="285268" y="112659"/>
                  <a:pt x="285455" y="125179"/>
                </a:cubicBezTo>
                <a:lnTo>
                  <a:pt x="285455" y="82616"/>
                </a:lnTo>
                <a:cubicBezTo>
                  <a:pt x="282142" y="82565"/>
                  <a:pt x="278771" y="82481"/>
                  <a:pt x="275586" y="81544"/>
                </a:cubicBezTo>
                <a:cubicBezTo>
                  <a:pt x="271573" y="80369"/>
                  <a:pt x="268067" y="77878"/>
                  <a:pt x="264696" y="75393"/>
                </a:cubicBezTo>
                <a:cubicBezTo>
                  <a:pt x="263708" y="74667"/>
                  <a:pt x="262770" y="73923"/>
                  <a:pt x="261781" y="73223"/>
                </a:cubicBezTo>
                <a:cubicBezTo>
                  <a:pt x="258943" y="71110"/>
                  <a:pt x="256112" y="68947"/>
                  <a:pt x="253274" y="66834"/>
                </a:cubicBezTo>
                <a:cubicBezTo>
                  <a:pt x="257043" y="62365"/>
                  <a:pt x="260818" y="57896"/>
                  <a:pt x="264587" y="53428"/>
                </a:cubicBezTo>
                <a:cubicBezTo>
                  <a:pt x="267130" y="50378"/>
                  <a:pt x="269698" y="47328"/>
                  <a:pt x="272241" y="44278"/>
                </a:cubicBezTo>
                <a:cubicBezTo>
                  <a:pt x="276735" y="38930"/>
                  <a:pt x="281153" y="33523"/>
                  <a:pt x="285455" y="28040"/>
                </a:cubicBezTo>
                <a:lnTo>
                  <a:pt x="285455" y="21568"/>
                </a:lnTo>
                <a:cubicBezTo>
                  <a:pt x="278873" y="16348"/>
                  <a:pt x="272562" y="10781"/>
                  <a:pt x="266623" y="4842"/>
                </a:cubicBezTo>
                <a:cubicBezTo>
                  <a:pt x="267374" y="4071"/>
                  <a:pt x="268119" y="3269"/>
                  <a:pt x="268870" y="2492"/>
                </a:cubicBezTo>
                <a:cubicBezTo>
                  <a:pt x="269647" y="1664"/>
                  <a:pt x="270424" y="861"/>
                  <a:pt x="271168" y="1"/>
                </a:cubicBezTo>
                <a:lnTo>
                  <a:pt x="267746" y="1"/>
                </a:lnTo>
                <a:cubicBezTo>
                  <a:pt x="266995" y="861"/>
                  <a:pt x="266224" y="1664"/>
                  <a:pt x="265448" y="2492"/>
                </a:cubicBezTo>
                <a:cubicBezTo>
                  <a:pt x="264696" y="3269"/>
                  <a:pt x="263945" y="4071"/>
                  <a:pt x="263200" y="4842"/>
                </a:cubicBezTo>
                <a:cubicBezTo>
                  <a:pt x="261890" y="6210"/>
                  <a:pt x="260606" y="7571"/>
                  <a:pt x="259290" y="8938"/>
                </a:cubicBezTo>
                <a:cubicBezTo>
                  <a:pt x="258841" y="8694"/>
                  <a:pt x="258385" y="8431"/>
                  <a:pt x="257954" y="8136"/>
                </a:cubicBezTo>
                <a:cubicBezTo>
                  <a:pt x="254397" y="5645"/>
                  <a:pt x="251001" y="2916"/>
                  <a:pt x="247765" y="1"/>
                </a:cubicBezTo>
                <a:lnTo>
                  <a:pt x="245460" y="1"/>
                </a:lnTo>
                <a:cubicBezTo>
                  <a:pt x="245485" y="26"/>
                  <a:pt x="245517" y="58"/>
                  <a:pt x="245543" y="84"/>
                </a:cubicBezTo>
                <a:cubicBezTo>
                  <a:pt x="245525" y="80"/>
                  <a:pt x="245505" y="78"/>
                  <a:pt x="245486" y="78"/>
                </a:cubicBezTo>
                <a:cubicBezTo>
                  <a:pt x="245391" y="78"/>
                  <a:pt x="245295" y="128"/>
                  <a:pt x="245273" y="219"/>
                </a:cubicBezTo>
                <a:cubicBezTo>
                  <a:pt x="242975" y="6556"/>
                  <a:pt x="240220" y="12900"/>
                  <a:pt x="236689" y="18730"/>
                </a:cubicBezTo>
                <a:cubicBezTo>
                  <a:pt x="232592" y="15385"/>
                  <a:pt x="228470" y="12065"/>
                  <a:pt x="224406" y="8694"/>
                </a:cubicBezTo>
                <a:cubicBezTo>
                  <a:pt x="226223" y="6717"/>
                  <a:pt x="228072" y="4765"/>
                  <a:pt x="229973" y="2839"/>
                </a:cubicBezTo>
                <a:cubicBezTo>
                  <a:pt x="230878" y="1901"/>
                  <a:pt x="231816" y="964"/>
                  <a:pt x="232727" y="1"/>
                </a:cubicBezTo>
                <a:lnTo>
                  <a:pt x="229273" y="1"/>
                </a:lnTo>
                <a:cubicBezTo>
                  <a:pt x="228714" y="591"/>
                  <a:pt x="228149" y="1150"/>
                  <a:pt x="227616" y="1715"/>
                </a:cubicBezTo>
                <a:cubicBezTo>
                  <a:pt x="225716" y="3641"/>
                  <a:pt x="223873" y="5593"/>
                  <a:pt x="222050" y="7571"/>
                </a:cubicBezTo>
                <a:cubicBezTo>
                  <a:pt x="219032" y="5086"/>
                  <a:pt x="216059" y="2569"/>
                  <a:pt x="213118" y="1"/>
                </a:cubicBezTo>
                <a:lnTo>
                  <a:pt x="211269" y="1"/>
                </a:lnTo>
                <a:cubicBezTo>
                  <a:pt x="214563" y="2916"/>
                  <a:pt x="217934" y="5754"/>
                  <a:pt x="221330" y="8566"/>
                </a:cubicBezTo>
                <a:cubicBezTo>
                  <a:pt x="216085" y="14287"/>
                  <a:pt x="211134" y="20252"/>
                  <a:pt x="206511" y="26486"/>
                </a:cubicBezTo>
                <a:cubicBezTo>
                  <a:pt x="204797" y="28791"/>
                  <a:pt x="203031" y="31039"/>
                  <a:pt x="201291" y="33311"/>
                </a:cubicBezTo>
                <a:cubicBezTo>
                  <a:pt x="198723" y="31064"/>
                  <a:pt x="196206" y="28759"/>
                  <a:pt x="193670" y="26435"/>
                </a:cubicBezTo>
                <a:cubicBezTo>
                  <a:pt x="193586" y="21484"/>
                  <a:pt x="193426" y="16560"/>
                  <a:pt x="193214" y="11641"/>
                </a:cubicBezTo>
                <a:cubicBezTo>
                  <a:pt x="193105" y="9259"/>
                  <a:pt x="192970" y="6877"/>
                  <a:pt x="192835" y="4495"/>
                </a:cubicBezTo>
                <a:cubicBezTo>
                  <a:pt x="193265" y="3937"/>
                  <a:pt x="193695" y="3372"/>
                  <a:pt x="194119" y="2787"/>
                </a:cubicBezTo>
                <a:cubicBezTo>
                  <a:pt x="194819" y="1876"/>
                  <a:pt x="195512" y="938"/>
                  <a:pt x="196238" y="1"/>
                </a:cubicBezTo>
                <a:lnTo>
                  <a:pt x="191204" y="1"/>
                </a:lnTo>
                <a:cubicBezTo>
                  <a:pt x="189682" y="2678"/>
                  <a:pt x="187756" y="5002"/>
                  <a:pt x="185907" y="7442"/>
                </a:cubicBezTo>
                <a:cubicBezTo>
                  <a:pt x="184250" y="9606"/>
                  <a:pt x="182562" y="11802"/>
                  <a:pt x="180533" y="13619"/>
                </a:cubicBezTo>
                <a:cubicBezTo>
                  <a:pt x="174915" y="8726"/>
                  <a:pt x="169110" y="3827"/>
                  <a:pt x="162818" y="1"/>
                </a:cubicBezTo>
                <a:lnTo>
                  <a:pt x="160468" y="1"/>
                </a:lnTo>
                <a:cubicBezTo>
                  <a:pt x="167422" y="3853"/>
                  <a:pt x="173765" y="8804"/>
                  <a:pt x="179891" y="14126"/>
                </a:cubicBezTo>
                <a:cubicBezTo>
                  <a:pt x="179544" y="14447"/>
                  <a:pt x="179223" y="14768"/>
                  <a:pt x="178844" y="15064"/>
                </a:cubicBezTo>
                <a:cubicBezTo>
                  <a:pt x="175717" y="17497"/>
                  <a:pt x="171595" y="19160"/>
                  <a:pt x="170041" y="22820"/>
                </a:cubicBezTo>
                <a:cubicBezTo>
                  <a:pt x="169508" y="24104"/>
                  <a:pt x="168866" y="25337"/>
                  <a:pt x="168173" y="26512"/>
                </a:cubicBezTo>
                <a:cubicBezTo>
                  <a:pt x="161726" y="21536"/>
                  <a:pt x="155036" y="16881"/>
                  <a:pt x="148159" y="12495"/>
                </a:cubicBezTo>
                <a:cubicBezTo>
                  <a:pt x="150939" y="8348"/>
                  <a:pt x="153861" y="4232"/>
                  <a:pt x="156558" y="1"/>
                </a:cubicBezTo>
                <a:lnTo>
                  <a:pt x="153591" y="1"/>
                </a:lnTo>
                <a:cubicBezTo>
                  <a:pt x="151074" y="3641"/>
                  <a:pt x="148320" y="7121"/>
                  <a:pt x="145886" y="10781"/>
                </a:cubicBezTo>
                <a:cubicBezTo>
                  <a:pt x="141340" y="7866"/>
                  <a:pt x="136737" y="5060"/>
                  <a:pt x="132030" y="2434"/>
                </a:cubicBezTo>
                <a:cubicBezTo>
                  <a:pt x="132859" y="1664"/>
                  <a:pt x="133636" y="861"/>
                  <a:pt x="134355" y="1"/>
                </a:cubicBezTo>
                <a:lnTo>
                  <a:pt x="129301" y="1"/>
                </a:lnTo>
                <a:cubicBezTo>
                  <a:pt x="129244" y="84"/>
                  <a:pt x="129167" y="161"/>
                  <a:pt x="129109" y="219"/>
                </a:cubicBezTo>
                <a:cubicBezTo>
                  <a:pt x="128178" y="1073"/>
                  <a:pt x="127215" y="1850"/>
                  <a:pt x="126220" y="2595"/>
                </a:cubicBezTo>
                <a:cubicBezTo>
                  <a:pt x="122290" y="5542"/>
                  <a:pt x="117930" y="7975"/>
                  <a:pt x="114425" y="11423"/>
                </a:cubicBezTo>
                <a:cubicBezTo>
                  <a:pt x="114290" y="11558"/>
                  <a:pt x="114181" y="11693"/>
                  <a:pt x="114052" y="11828"/>
                </a:cubicBezTo>
                <a:cubicBezTo>
                  <a:pt x="107599" y="7892"/>
                  <a:pt x="101179" y="3962"/>
                  <a:pt x="94732" y="1"/>
                </a:cubicBezTo>
                <a:lnTo>
                  <a:pt x="93666" y="1"/>
                </a:lnTo>
                <a:cubicBezTo>
                  <a:pt x="96633" y="1824"/>
                  <a:pt x="99445" y="3532"/>
                  <a:pt x="102520" y="5433"/>
                </a:cubicBezTo>
                <a:cubicBezTo>
                  <a:pt x="98238" y="12014"/>
                  <a:pt x="92510" y="20631"/>
                  <a:pt x="88337" y="27051"/>
                </a:cubicBezTo>
                <a:cubicBezTo>
                  <a:pt x="84677" y="24746"/>
                  <a:pt x="80985" y="22473"/>
                  <a:pt x="77293" y="20200"/>
                </a:cubicBezTo>
                <a:cubicBezTo>
                  <a:pt x="81409" y="13407"/>
                  <a:pt x="85801" y="6929"/>
                  <a:pt x="89839" y="1"/>
                </a:cubicBezTo>
                <a:lnTo>
                  <a:pt x="89172" y="1"/>
                </a:lnTo>
                <a:cubicBezTo>
                  <a:pt x="85184" y="6800"/>
                  <a:pt x="80850" y="13003"/>
                  <a:pt x="76780" y="19719"/>
                </a:cubicBezTo>
                <a:cubicBezTo>
                  <a:pt x="71540" y="16483"/>
                  <a:pt x="66294" y="13459"/>
                  <a:pt x="61132" y="10113"/>
                </a:cubicBezTo>
                <a:cubicBezTo>
                  <a:pt x="58564" y="8457"/>
                  <a:pt x="55970" y="6665"/>
                  <a:pt x="53402" y="5035"/>
                </a:cubicBezTo>
                <a:cubicBezTo>
                  <a:pt x="54069" y="4232"/>
                  <a:pt x="54500" y="3667"/>
                  <a:pt x="55219" y="2890"/>
                </a:cubicBezTo>
                <a:cubicBezTo>
                  <a:pt x="56105" y="1953"/>
                  <a:pt x="56907" y="989"/>
                  <a:pt x="57678" y="1"/>
                </a:cubicBezTo>
                <a:lnTo>
                  <a:pt x="55912" y="1"/>
                </a:lnTo>
                <a:cubicBezTo>
                  <a:pt x="55405" y="617"/>
                  <a:pt x="54898" y="1233"/>
                  <a:pt x="54339" y="1824"/>
                </a:cubicBezTo>
                <a:cubicBezTo>
                  <a:pt x="53613" y="2595"/>
                  <a:pt x="53183" y="3160"/>
                  <a:pt x="52490" y="3988"/>
                </a:cubicBezTo>
                <a:cubicBezTo>
                  <a:pt x="50326" y="2627"/>
                  <a:pt x="48291" y="1311"/>
                  <a:pt x="46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 SemiBold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 SemiBold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 SemiBold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 SemiBold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 SemiBold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 SemiBold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 SemiBold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arker Grotesque SemiBold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537" name="Google Shape;537;p4"/>
          <p:cNvCxnSpPr/>
          <p:nvPr/>
        </p:nvCxnSpPr>
        <p:spPr>
          <a:xfrm>
            <a:off x="-550" y="4746725"/>
            <a:ext cx="9150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4"/>
          <p:cNvCxnSpPr/>
          <p:nvPr/>
        </p:nvCxnSpPr>
        <p:spPr>
          <a:xfrm>
            <a:off x="1689638" y="4744725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9" name="Google Shape;539;p4"/>
          <p:cNvGrpSpPr/>
          <p:nvPr/>
        </p:nvGrpSpPr>
        <p:grpSpPr>
          <a:xfrm>
            <a:off x="288520" y="4898054"/>
            <a:ext cx="1060044" cy="106151"/>
            <a:chOff x="3020150" y="2074125"/>
            <a:chExt cx="529625" cy="53025"/>
          </a:xfrm>
        </p:grpSpPr>
        <p:sp>
          <p:nvSpPr>
            <p:cNvPr id="540" name="Google Shape;540;p4"/>
            <p:cNvSpPr/>
            <p:nvPr/>
          </p:nvSpPr>
          <p:spPr>
            <a:xfrm>
              <a:off x="3020150" y="2074125"/>
              <a:ext cx="37625" cy="53025"/>
            </a:xfrm>
            <a:custGeom>
              <a:avLst/>
              <a:gdLst/>
              <a:ahLst/>
              <a:cxnLst/>
              <a:rect l="l" t="t" r="r" b="b"/>
              <a:pathLst>
                <a:path w="1505" h="2121" extrusionOk="0">
                  <a:moveTo>
                    <a:pt x="762" y="0"/>
                  </a:moveTo>
                  <a:cubicBezTo>
                    <a:pt x="646" y="0"/>
                    <a:pt x="549" y="35"/>
                    <a:pt x="451" y="66"/>
                  </a:cubicBezTo>
                  <a:cubicBezTo>
                    <a:pt x="354" y="97"/>
                    <a:pt x="277" y="163"/>
                    <a:pt x="211" y="229"/>
                  </a:cubicBezTo>
                  <a:cubicBezTo>
                    <a:pt x="145" y="291"/>
                    <a:pt x="98" y="389"/>
                    <a:pt x="63" y="486"/>
                  </a:cubicBezTo>
                  <a:cubicBezTo>
                    <a:pt x="32" y="602"/>
                    <a:pt x="1" y="715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82" y="1783"/>
                    <a:pt x="211" y="1911"/>
                  </a:cubicBezTo>
                  <a:cubicBezTo>
                    <a:pt x="339" y="2059"/>
                    <a:pt x="533" y="2121"/>
                    <a:pt x="762" y="2121"/>
                  </a:cubicBezTo>
                  <a:cubicBezTo>
                    <a:pt x="1003" y="2121"/>
                    <a:pt x="1197" y="2059"/>
                    <a:pt x="1325" y="1927"/>
                  </a:cubicBezTo>
                  <a:cubicBezTo>
                    <a:pt x="1442" y="1799"/>
                    <a:pt x="1504" y="1620"/>
                    <a:pt x="1504" y="1379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9"/>
                  </a:lnTo>
                  <a:cubicBezTo>
                    <a:pt x="1131" y="1426"/>
                    <a:pt x="1116" y="1476"/>
                    <a:pt x="1116" y="1523"/>
                  </a:cubicBezTo>
                  <a:cubicBezTo>
                    <a:pt x="1100" y="1573"/>
                    <a:pt x="1085" y="1620"/>
                    <a:pt x="1053" y="1651"/>
                  </a:cubicBezTo>
                  <a:cubicBezTo>
                    <a:pt x="1034" y="1701"/>
                    <a:pt x="987" y="1717"/>
                    <a:pt x="937" y="1748"/>
                  </a:cubicBezTo>
                  <a:cubicBezTo>
                    <a:pt x="906" y="1767"/>
                    <a:pt x="840" y="1783"/>
                    <a:pt x="762" y="1783"/>
                  </a:cubicBezTo>
                  <a:cubicBezTo>
                    <a:pt x="696" y="1783"/>
                    <a:pt x="630" y="1767"/>
                    <a:pt x="599" y="1748"/>
                  </a:cubicBezTo>
                  <a:cubicBezTo>
                    <a:pt x="549" y="1717"/>
                    <a:pt x="502" y="1686"/>
                    <a:pt x="471" y="1651"/>
                  </a:cubicBezTo>
                  <a:cubicBezTo>
                    <a:pt x="451" y="1604"/>
                    <a:pt x="420" y="1554"/>
                    <a:pt x="405" y="1507"/>
                  </a:cubicBezTo>
                  <a:cubicBezTo>
                    <a:pt x="405" y="1457"/>
                    <a:pt x="389" y="1395"/>
                    <a:pt x="389" y="1329"/>
                  </a:cubicBezTo>
                  <a:lnTo>
                    <a:pt x="389" y="812"/>
                  </a:lnTo>
                  <a:cubicBezTo>
                    <a:pt x="389" y="746"/>
                    <a:pt x="405" y="699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4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4"/>
                    <a:pt x="1019" y="455"/>
                    <a:pt x="1053" y="486"/>
                  </a:cubicBezTo>
                  <a:cubicBezTo>
                    <a:pt x="1085" y="521"/>
                    <a:pt x="1100" y="567"/>
                    <a:pt x="1100" y="618"/>
                  </a:cubicBezTo>
                  <a:cubicBezTo>
                    <a:pt x="1116" y="664"/>
                    <a:pt x="1131" y="715"/>
                    <a:pt x="1131" y="761"/>
                  </a:cubicBezTo>
                  <a:lnTo>
                    <a:pt x="1131" y="812"/>
                  </a:lnTo>
                  <a:lnTo>
                    <a:pt x="1504" y="812"/>
                  </a:lnTo>
                  <a:lnTo>
                    <a:pt x="1504" y="761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4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20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3062600" y="2075375"/>
              <a:ext cx="42150" cy="51000"/>
            </a:xfrm>
            <a:custGeom>
              <a:avLst/>
              <a:gdLst/>
              <a:ahLst/>
              <a:cxnLst/>
              <a:rect l="l" t="t" r="r" b="b"/>
              <a:pathLst>
                <a:path w="1686" h="2040" extrusionOk="0">
                  <a:moveTo>
                    <a:pt x="874" y="195"/>
                  </a:moveTo>
                  <a:lnTo>
                    <a:pt x="1103" y="1232"/>
                  </a:lnTo>
                  <a:lnTo>
                    <a:pt x="583" y="1232"/>
                  </a:lnTo>
                  <a:lnTo>
                    <a:pt x="812" y="195"/>
                  </a:lnTo>
                  <a:close/>
                  <a:moveTo>
                    <a:pt x="486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501" y="1601"/>
                  </a:lnTo>
                  <a:lnTo>
                    <a:pt x="1181" y="1601"/>
                  </a:lnTo>
                  <a:lnTo>
                    <a:pt x="1298" y="2040"/>
                  </a:lnTo>
                  <a:lnTo>
                    <a:pt x="1686" y="204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3108725" y="2074125"/>
              <a:ext cx="38850" cy="53025"/>
            </a:xfrm>
            <a:custGeom>
              <a:avLst/>
              <a:gdLst/>
              <a:ahLst/>
              <a:cxnLst/>
              <a:rect l="l" t="t" r="r" b="b"/>
              <a:pathLst>
                <a:path w="1554" h="2121" extrusionOk="0">
                  <a:moveTo>
                    <a:pt x="761" y="0"/>
                  </a:moveTo>
                  <a:cubicBezTo>
                    <a:pt x="664" y="0"/>
                    <a:pt x="567" y="20"/>
                    <a:pt x="486" y="51"/>
                  </a:cubicBezTo>
                  <a:cubicBezTo>
                    <a:pt x="389" y="82"/>
                    <a:pt x="326" y="117"/>
                    <a:pt x="260" y="179"/>
                  </a:cubicBezTo>
                  <a:cubicBezTo>
                    <a:pt x="194" y="229"/>
                    <a:pt x="148" y="291"/>
                    <a:pt x="113" y="358"/>
                  </a:cubicBezTo>
                  <a:cubicBezTo>
                    <a:pt x="82" y="424"/>
                    <a:pt x="66" y="505"/>
                    <a:pt x="66" y="583"/>
                  </a:cubicBezTo>
                  <a:lnTo>
                    <a:pt x="66" y="602"/>
                  </a:lnTo>
                  <a:cubicBezTo>
                    <a:pt x="66" y="715"/>
                    <a:pt x="82" y="796"/>
                    <a:pt x="113" y="859"/>
                  </a:cubicBezTo>
                  <a:cubicBezTo>
                    <a:pt x="148" y="940"/>
                    <a:pt x="194" y="991"/>
                    <a:pt x="260" y="1037"/>
                  </a:cubicBezTo>
                  <a:cubicBezTo>
                    <a:pt x="326" y="1088"/>
                    <a:pt x="404" y="1119"/>
                    <a:pt x="486" y="1150"/>
                  </a:cubicBezTo>
                  <a:cubicBezTo>
                    <a:pt x="567" y="1185"/>
                    <a:pt x="664" y="1200"/>
                    <a:pt x="761" y="1216"/>
                  </a:cubicBezTo>
                  <a:cubicBezTo>
                    <a:pt x="843" y="1231"/>
                    <a:pt x="909" y="1247"/>
                    <a:pt x="956" y="1263"/>
                  </a:cubicBezTo>
                  <a:cubicBezTo>
                    <a:pt x="1006" y="1297"/>
                    <a:pt x="1053" y="1313"/>
                    <a:pt x="1084" y="1329"/>
                  </a:cubicBezTo>
                  <a:cubicBezTo>
                    <a:pt x="1119" y="1360"/>
                    <a:pt x="1134" y="1395"/>
                    <a:pt x="1150" y="1410"/>
                  </a:cubicBezTo>
                  <a:cubicBezTo>
                    <a:pt x="1150" y="1441"/>
                    <a:pt x="1165" y="1476"/>
                    <a:pt x="1165" y="1507"/>
                  </a:cubicBezTo>
                  <a:cubicBezTo>
                    <a:pt x="1165" y="1589"/>
                    <a:pt x="1134" y="1635"/>
                    <a:pt x="1068" y="1686"/>
                  </a:cubicBezTo>
                  <a:cubicBezTo>
                    <a:pt x="1022" y="1748"/>
                    <a:pt x="940" y="1767"/>
                    <a:pt x="812" y="1767"/>
                  </a:cubicBezTo>
                  <a:cubicBezTo>
                    <a:pt x="664" y="1767"/>
                    <a:pt x="552" y="1732"/>
                    <a:pt x="486" y="1651"/>
                  </a:cubicBezTo>
                  <a:cubicBezTo>
                    <a:pt x="424" y="1589"/>
                    <a:pt x="373" y="1492"/>
                    <a:pt x="373" y="1360"/>
                  </a:cubicBezTo>
                  <a:lnTo>
                    <a:pt x="373" y="1297"/>
                  </a:lnTo>
                  <a:lnTo>
                    <a:pt x="0" y="1297"/>
                  </a:lnTo>
                  <a:lnTo>
                    <a:pt x="0" y="1379"/>
                  </a:lnTo>
                  <a:cubicBezTo>
                    <a:pt x="0" y="1492"/>
                    <a:pt x="16" y="1589"/>
                    <a:pt x="51" y="1686"/>
                  </a:cubicBezTo>
                  <a:cubicBezTo>
                    <a:pt x="82" y="1767"/>
                    <a:pt x="132" y="1845"/>
                    <a:pt x="194" y="1911"/>
                  </a:cubicBezTo>
                  <a:cubicBezTo>
                    <a:pt x="276" y="1977"/>
                    <a:pt x="358" y="2039"/>
                    <a:pt x="455" y="2074"/>
                  </a:cubicBezTo>
                  <a:cubicBezTo>
                    <a:pt x="552" y="2105"/>
                    <a:pt x="680" y="2121"/>
                    <a:pt x="812" y="2121"/>
                  </a:cubicBezTo>
                  <a:cubicBezTo>
                    <a:pt x="925" y="2121"/>
                    <a:pt x="1022" y="2121"/>
                    <a:pt x="1119" y="2090"/>
                  </a:cubicBezTo>
                  <a:cubicBezTo>
                    <a:pt x="1216" y="2059"/>
                    <a:pt x="1297" y="2008"/>
                    <a:pt x="1344" y="1962"/>
                  </a:cubicBezTo>
                  <a:cubicBezTo>
                    <a:pt x="1410" y="1911"/>
                    <a:pt x="1457" y="1845"/>
                    <a:pt x="1507" y="1767"/>
                  </a:cubicBezTo>
                  <a:cubicBezTo>
                    <a:pt x="1538" y="1686"/>
                    <a:pt x="1554" y="1604"/>
                    <a:pt x="1554" y="1507"/>
                  </a:cubicBezTo>
                  <a:lnTo>
                    <a:pt x="1554" y="1476"/>
                  </a:lnTo>
                  <a:cubicBezTo>
                    <a:pt x="1554" y="1297"/>
                    <a:pt x="1492" y="1150"/>
                    <a:pt x="1375" y="1068"/>
                  </a:cubicBezTo>
                  <a:cubicBezTo>
                    <a:pt x="1263" y="971"/>
                    <a:pt x="1103" y="909"/>
                    <a:pt x="890" y="874"/>
                  </a:cubicBezTo>
                  <a:cubicBezTo>
                    <a:pt x="812" y="859"/>
                    <a:pt x="730" y="843"/>
                    <a:pt x="680" y="827"/>
                  </a:cubicBezTo>
                  <a:cubicBezTo>
                    <a:pt x="633" y="812"/>
                    <a:pt x="583" y="777"/>
                    <a:pt x="552" y="761"/>
                  </a:cubicBezTo>
                  <a:cubicBezTo>
                    <a:pt x="521" y="746"/>
                    <a:pt x="486" y="715"/>
                    <a:pt x="470" y="680"/>
                  </a:cubicBezTo>
                  <a:cubicBezTo>
                    <a:pt x="455" y="649"/>
                    <a:pt x="455" y="633"/>
                    <a:pt x="455" y="583"/>
                  </a:cubicBezTo>
                  <a:cubicBezTo>
                    <a:pt x="455" y="521"/>
                    <a:pt x="486" y="470"/>
                    <a:pt x="536" y="424"/>
                  </a:cubicBezTo>
                  <a:cubicBezTo>
                    <a:pt x="598" y="389"/>
                    <a:pt x="664" y="373"/>
                    <a:pt x="761" y="373"/>
                  </a:cubicBezTo>
                  <a:cubicBezTo>
                    <a:pt x="890" y="373"/>
                    <a:pt x="971" y="408"/>
                    <a:pt x="1037" y="455"/>
                  </a:cubicBezTo>
                  <a:cubicBezTo>
                    <a:pt x="1103" y="521"/>
                    <a:pt x="1134" y="583"/>
                    <a:pt x="1134" y="664"/>
                  </a:cubicBezTo>
                  <a:lnTo>
                    <a:pt x="1134" y="746"/>
                  </a:lnTo>
                  <a:lnTo>
                    <a:pt x="1523" y="746"/>
                  </a:lnTo>
                  <a:lnTo>
                    <a:pt x="1523" y="633"/>
                  </a:lnTo>
                  <a:cubicBezTo>
                    <a:pt x="1523" y="552"/>
                    <a:pt x="1507" y="470"/>
                    <a:pt x="1472" y="389"/>
                  </a:cubicBezTo>
                  <a:cubicBezTo>
                    <a:pt x="1441" y="326"/>
                    <a:pt x="1395" y="260"/>
                    <a:pt x="1329" y="194"/>
                  </a:cubicBezTo>
                  <a:cubicBezTo>
                    <a:pt x="1263" y="132"/>
                    <a:pt x="1181" y="97"/>
                    <a:pt x="1084" y="66"/>
                  </a:cubicBezTo>
                  <a:cubicBezTo>
                    <a:pt x="1006" y="20"/>
                    <a:pt x="890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156500" y="2075375"/>
              <a:ext cx="33225" cy="51000"/>
            </a:xfrm>
            <a:custGeom>
              <a:avLst/>
              <a:gdLst/>
              <a:ahLst/>
              <a:cxnLst/>
              <a:rect l="l" t="t" r="r" b="b"/>
              <a:pathLst>
                <a:path w="1329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1329" y="2040"/>
                  </a:lnTo>
                  <a:lnTo>
                    <a:pt x="1329" y="1667"/>
                  </a:lnTo>
                  <a:lnTo>
                    <a:pt x="389" y="1667"/>
                  </a:lnTo>
                  <a:lnTo>
                    <a:pt x="389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294" y="37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243100" y="2074125"/>
              <a:ext cx="37600" cy="53025"/>
            </a:xfrm>
            <a:custGeom>
              <a:avLst/>
              <a:gdLst/>
              <a:ahLst/>
              <a:cxnLst/>
              <a:rect l="l" t="t" r="r" b="b"/>
              <a:pathLst>
                <a:path w="1504" h="2121" extrusionOk="0">
                  <a:moveTo>
                    <a:pt x="758" y="827"/>
                  </a:moveTo>
                  <a:cubicBezTo>
                    <a:pt x="696" y="827"/>
                    <a:pt x="630" y="843"/>
                    <a:pt x="583" y="894"/>
                  </a:cubicBezTo>
                  <a:cubicBezTo>
                    <a:pt x="533" y="940"/>
                    <a:pt x="517" y="1006"/>
                    <a:pt x="517" y="1068"/>
                  </a:cubicBezTo>
                  <a:cubicBezTo>
                    <a:pt x="517" y="1134"/>
                    <a:pt x="533" y="1200"/>
                    <a:pt x="583" y="1247"/>
                  </a:cubicBezTo>
                  <a:cubicBezTo>
                    <a:pt x="630" y="1297"/>
                    <a:pt x="696" y="1313"/>
                    <a:pt x="758" y="1313"/>
                  </a:cubicBezTo>
                  <a:cubicBezTo>
                    <a:pt x="824" y="1313"/>
                    <a:pt x="875" y="1297"/>
                    <a:pt x="921" y="1247"/>
                  </a:cubicBezTo>
                  <a:cubicBezTo>
                    <a:pt x="972" y="1200"/>
                    <a:pt x="1003" y="1134"/>
                    <a:pt x="1003" y="1068"/>
                  </a:cubicBezTo>
                  <a:cubicBezTo>
                    <a:pt x="1003" y="1006"/>
                    <a:pt x="972" y="940"/>
                    <a:pt x="921" y="894"/>
                  </a:cubicBezTo>
                  <a:cubicBezTo>
                    <a:pt x="875" y="843"/>
                    <a:pt x="824" y="827"/>
                    <a:pt x="758" y="827"/>
                  </a:cubicBezTo>
                  <a:close/>
                  <a:moveTo>
                    <a:pt x="758" y="358"/>
                  </a:moveTo>
                  <a:cubicBezTo>
                    <a:pt x="824" y="358"/>
                    <a:pt x="875" y="373"/>
                    <a:pt x="921" y="389"/>
                  </a:cubicBezTo>
                  <a:cubicBezTo>
                    <a:pt x="972" y="424"/>
                    <a:pt x="1003" y="455"/>
                    <a:pt x="1034" y="486"/>
                  </a:cubicBezTo>
                  <a:cubicBezTo>
                    <a:pt x="1069" y="536"/>
                    <a:pt x="1084" y="583"/>
                    <a:pt x="1100" y="633"/>
                  </a:cubicBezTo>
                  <a:cubicBezTo>
                    <a:pt x="1115" y="699"/>
                    <a:pt x="1115" y="746"/>
                    <a:pt x="1115" y="812"/>
                  </a:cubicBezTo>
                  <a:lnTo>
                    <a:pt x="1115" y="1313"/>
                  </a:lnTo>
                  <a:cubicBezTo>
                    <a:pt x="1115" y="1395"/>
                    <a:pt x="1115" y="1441"/>
                    <a:pt x="1100" y="1507"/>
                  </a:cubicBezTo>
                  <a:cubicBezTo>
                    <a:pt x="1100" y="1554"/>
                    <a:pt x="1069" y="1604"/>
                    <a:pt x="1034" y="1651"/>
                  </a:cubicBezTo>
                  <a:cubicBezTo>
                    <a:pt x="1018" y="1686"/>
                    <a:pt x="972" y="1717"/>
                    <a:pt x="921" y="1748"/>
                  </a:cubicBezTo>
                  <a:cubicBezTo>
                    <a:pt x="890" y="1767"/>
                    <a:pt x="824" y="1783"/>
                    <a:pt x="758" y="1783"/>
                  </a:cubicBezTo>
                  <a:cubicBezTo>
                    <a:pt x="680" y="1783"/>
                    <a:pt x="630" y="1767"/>
                    <a:pt x="583" y="1748"/>
                  </a:cubicBezTo>
                  <a:cubicBezTo>
                    <a:pt x="533" y="1717"/>
                    <a:pt x="502" y="1686"/>
                    <a:pt x="467" y="1651"/>
                  </a:cubicBezTo>
                  <a:cubicBezTo>
                    <a:pt x="436" y="1604"/>
                    <a:pt x="420" y="1554"/>
                    <a:pt x="405" y="1507"/>
                  </a:cubicBezTo>
                  <a:cubicBezTo>
                    <a:pt x="389" y="1441"/>
                    <a:pt x="389" y="1395"/>
                    <a:pt x="389" y="1313"/>
                  </a:cubicBezTo>
                  <a:lnTo>
                    <a:pt x="389" y="812"/>
                  </a:lnTo>
                  <a:cubicBezTo>
                    <a:pt x="389" y="746"/>
                    <a:pt x="389" y="699"/>
                    <a:pt x="405" y="633"/>
                  </a:cubicBezTo>
                  <a:cubicBezTo>
                    <a:pt x="420" y="583"/>
                    <a:pt x="436" y="536"/>
                    <a:pt x="467" y="486"/>
                  </a:cubicBezTo>
                  <a:cubicBezTo>
                    <a:pt x="502" y="455"/>
                    <a:pt x="533" y="424"/>
                    <a:pt x="583" y="389"/>
                  </a:cubicBezTo>
                  <a:cubicBezTo>
                    <a:pt x="630" y="373"/>
                    <a:pt x="696" y="358"/>
                    <a:pt x="758" y="358"/>
                  </a:cubicBezTo>
                  <a:close/>
                  <a:moveTo>
                    <a:pt x="758" y="0"/>
                  </a:moveTo>
                  <a:cubicBezTo>
                    <a:pt x="517" y="0"/>
                    <a:pt x="339" y="82"/>
                    <a:pt x="210" y="229"/>
                  </a:cubicBezTo>
                  <a:cubicBezTo>
                    <a:pt x="63" y="373"/>
                    <a:pt x="1" y="583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63" y="1783"/>
                    <a:pt x="210" y="1911"/>
                  </a:cubicBezTo>
                  <a:cubicBezTo>
                    <a:pt x="339" y="2059"/>
                    <a:pt x="517" y="2121"/>
                    <a:pt x="758" y="2121"/>
                  </a:cubicBezTo>
                  <a:cubicBezTo>
                    <a:pt x="987" y="2121"/>
                    <a:pt x="1182" y="2059"/>
                    <a:pt x="1310" y="1911"/>
                  </a:cubicBezTo>
                  <a:cubicBezTo>
                    <a:pt x="1438" y="1783"/>
                    <a:pt x="1504" y="1573"/>
                    <a:pt x="1504" y="1297"/>
                  </a:cubicBezTo>
                  <a:lnTo>
                    <a:pt x="1504" y="843"/>
                  </a:lnTo>
                  <a:cubicBezTo>
                    <a:pt x="1504" y="583"/>
                    <a:pt x="1438" y="373"/>
                    <a:pt x="1310" y="229"/>
                  </a:cubicBezTo>
                  <a:cubicBezTo>
                    <a:pt x="1182" y="82"/>
                    <a:pt x="987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3288350" y="2075375"/>
              <a:ext cx="36450" cy="51775"/>
            </a:xfrm>
            <a:custGeom>
              <a:avLst/>
              <a:gdLst/>
              <a:ahLst/>
              <a:cxnLst/>
              <a:rect l="l" t="t" r="r" b="b"/>
              <a:pathLst>
                <a:path w="1458" h="2071" extrusionOk="0">
                  <a:moveTo>
                    <a:pt x="16" y="1"/>
                  </a:moveTo>
                  <a:lnTo>
                    <a:pt x="16" y="374"/>
                  </a:lnTo>
                  <a:lnTo>
                    <a:pt x="1038" y="374"/>
                  </a:lnTo>
                  <a:lnTo>
                    <a:pt x="1038" y="420"/>
                  </a:lnTo>
                  <a:lnTo>
                    <a:pt x="537" y="552"/>
                  </a:lnTo>
                  <a:lnTo>
                    <a:pt x="537" y="1166"/>
                  </a:lnTo>
                  <a:lnTo>
                    <a:pt x="762" y="1166"/>
                  </a:lnTo>
                  <a:cubicBezTo>
                    <a:pt x="844" y="1166"/>
                    <a:pt x="925" y="1181"/>
                    <a:pt x="987" y="1232"/>
                  </a:cubicBezTo>
                  <a:cubicBezTo>
                    <a:pt x="1038" y="1263"/>
                    <a:pt x="1069" y="1329"/>
                    <a:pt x="1069" y="1426"/>
                  </a:cubicBezTo>
                  <a:cubicBezTo>
                    <a:pt x="1069" y="1504"/>
                    <a:pt x="1038" y="1585"/>
                    <a:pt x="987" y="1636"/>
                  </a:cubicBezTo>
                  <a:cubicBezTo>
                    <a:pt x="941" y="1682"/>
                    <a:pt x="859" y="1717"/>
                    <a:pt x="746" y="1717"/>
                  </a:cubicBezTo>
                  <a:cubicBezTo>
                    <a:pt x="634" y="1717"/>
                    <a:pt x="537" y="1682"/>
                    <a:pt x="486" y="1601"/>
                  </a:cubicBezTo>
                  <a:cubicBezTo>
                    <a:pt x="424" y="1539"/>
                    <a:pt x="389" y="1457"/>
                    <a:pt x="389" y="1360"/>
                  </a:cubicBezTo>
                  <a:lnTo>
                    <a:pt x="389" y="1263"/>
                  </a:lnTo>
                  <a:lnTo>
                    <a:pt x="1" y="1263"/>
                  </a:lnTo>
                  <a:lnTo>
                    <a:pt x="1" y="1391"/>
                  </a:lnTo>
                  <a:cubicBezTo>
                    <a:pt x="1" y="1473"/>
                    <a:pt x="16" y="1570"/>
                    <a:pt x="51" y="1651"/>
                  </a:cubicBezTo>
                  <a:cubicBezTo>
                    <a:pt x="98" y="1733"/>
                    <a:pt x="148" y="1815"/>
                    <a:pt x="210" y="1877"/>
                  </a:cubicBezTo>
                  <a:cubicBezTo>
                    <a:pt x="277" y="1943"/>
                    <a:pt x="358" y="1989"/>
                    <a:pt x="440" y="2024"/>
                  </a:cubicBezTo>
                  <a:cubicBezTo>
                    <a:pt x="537" y="2055"/>
                    <a:pt x="649" y="2071"/>
                    <a:pt x="762" y="2071"/>
                  </a:cubicBezTo>
                  <a:cubicBezTo>
                    <a:pt x="875" y="2071"/>
                    <a:pt x="972" y="2055"/>
                    <a:pt x="1053" y="2024"/>
                  </a:cubicBezTo>
                  <a:cubicBezTo>
                    <a:pt x="1150" y="1989"/>
                    <a:pt x="1216" y="1958"/>
                    <a:pt x="1279" y="1892"/>
                  </a:cubicBezTo>
                  <a:cubicBezTo>
                    <a:pt x="1329" y="1830"/>
                    <a:pt x="1376" y="1764"/>
                    <a:pt x="1411" y="1682"/>
                  </a:cubicBezTo>
                  <a:cubicBezTo>
                    <a:pt x="1442" y="1620"/>
                    <a:pt x="1457" y="1523"/>
                    <a:pt x="1457" y="1442"/>
                  </a:cubicBezTo>
                  <a:lnTo>
                    <a:pt x="1457" y="1407"/>
                  </a:lnTo>
                  <a:cubicBezTo>
                    <a:pt x="1457" y="1310"/>
                    <a:pt x="1442" y="1232"/>
                    <a:pt x="1411" y="1166"/>
                  </a:cubicBezTo>
                  <a:cubicBezTo>
                    <a:pt x="1376" y="1084"/>
                    <a:pt x="1329" y="1038"/>
                    <a:pt x="1279" y="987"/>
                  </a:cubicBezTo>
                  <a:cubicBezTo>
                    <a:pt x="1216" y="941"/>
                    <a:pt x="1166" y="906"/>
                    <a:pt x="1084" y="890"/>
                  </a:cubicBezTo>
                  <a:cubicBezTo>
                    <a:pt x="1022" y="859"/>
                    <a:pt x="956" y="844"/>
                    <a:pt x="875" y="844"/>
                  </a:cubicBezTo>
                  <a:lnTo>
                    <a:pt x="813" y="844"/>
                  </a:lnTo>
                  <a:lnTo>
                    <a:pt x="813" y="793"/>
                  </a:lnTo>
                  <a:lnTo>
                    <a:pt x="1345" y="63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3331675" y="2075375"/>
              <a:ext cx="39625" cy="51000"/>
            </a:xfrm>
            <a:custGeom>
              <a:avLst/>
              <a:gdLst/>
              <a:ahLst/>
              <a:cxnLst/>
              <a:rect l="l" t="t" r="r" b="b"/>
              <a:pathLst>
                <a:path w="1585" h="2040" extrusionOk="0">
                  <a:moveTo>
                    <a:pt x="905" y="195"/>
                  </a:moveTo>
                  <a:lnTo>
                    <a:pt x="905" y="1279"/>
                  </a:lnTo>
                  <a:lnTo>
                    <a:pt x="322" y="1279"/>
                  </a:lnTo>
                  <a:lnTo>
                    <a:pt x="322" y="1232"/>
                  </a:lnTo>
                  <a:lnTo>
                    <a:pt x="858" y="195"/>
                  </a:lnTo>
                  <a:close/>
                  <a:moveTo>
                    <a:pt x="567" y="1"/>
                  </a:moveTo>
                  <a:lnTo>
                    <a:pt x="0" y="1115"/>
                  </a:lnTo>
                  <a:lnTo>
                    <a:pt x="0" y="1651"/>
                  </a:lnTo>
                  <a:lnTo>
                    <a:pt x="905" y="1651"/>
                  </a:lnTo>
                  <a:lnTo>
                    <a:pt x="905" y="2040"/>
                  </a:lnTo>
                  <a:lnTo>
                    <a:pt x="1293" y="2040"/>
                  </a:lnTo>
                  <a:lnTo>
                    <a:pt x="1293" y="1651"/>
                  </a:lnTo>
                  <a:lnTo>
                    <a:pt x="1585" y="1651"/>
                  </a:lnTo>
                  <a:lnTo>
                    <a:pt x="1585" y="1279"/>
                  </a:lnTo>
                  <a:lnTo>
                    <a:pt x="1293" y="1279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>
              <a:off x="3377400" y="2075375"/>
              <a:ext cx="38475" cy="51775"/>
            </a:xfrm>
            <a:custGeom>
              <a:avLst/>
              <a:gdLst/>
              <a:ahLst/>
              <a:cxnLst/>
              <a:rect l="l" t="t" r="r" b="b"/>
              <a:pathLst>
                <a:path w="1539" h="2071" extrusionOk="0">
                  <a:moveTo>
                    <a:pt x="32" y="1"/>
                  </a:moveTo>
                  <a:lnTo>
                    <a:pt x="32" y="1135"/>
                  </a:lnTo>
                  <a:lnTo>
                    <a:pt x="665" y="1135"/>
                  </a:lnTo>
                  <a:cubicBezTo>
                    <a:pt x="665" y="1100"/>
                    <a:pt x="696" y="1069"/>
                    <a:pt x="727" y="1038"/>
                  </a:cubicBezTo>
                  <a:cubicBezTo>
                    <a:pt x="762" y="1018"/>
                    <a:pt x="808" y="1003"/>
                    <a:pt x="859" y="1003"/>
                  </a:cubicBezTo>
                  <a:cubicBezTo>
                    <a:pt x="956" y="1003"/>
                    <a:pt x="1018" y="1038"/>
                    <a:pt x="1069" y="1084"/>
                  </a:cubicBezTo>
                  <a:cubicBezTo>
                    <a:pt x="1115" y="1150"/>
                    <a:pt x="1150" y="1232"/>
                    <a:pt x="1150" y="1345"/>
                  </a:cubicBezTo>
                  <a:cubicBezTo>
                    <a:pt x="1150" y="1457"/>
                    <a:pt x="1115" y="1554"/>
                    <a:pt x="1053" y="1620"/>
                  </a:cubicBezTo>
                  <a:cubicBezTo>
                    <a:pt x="971" y="1682"/>
                    <a:pt x="874" y="1717"/>
                    <a:pt x="762" y="1717"/>
                  </a:cubicBezTo>
                  <a:cubicBezTo>
                    <a:pt x="630" y="1717"/>
                    <a:pt x="533" y="1682"/>
                    <a:pt x="470" y="1620"/>
                  </a:cubicBezTo>
                  <a:cubicBezTo>
                    <a:pt x="420" y="1539"/>
                    <a:pt x="389" y="1457"/>
                    <a:pt x="389" y="1360"/>
                  </a:cubicBezTo>
                  <a:lnTo>
                    <a:pt x="389" y="1329"/>
                  </a:lnTo>
                  <a:lnTo>
                    <a:pt x="0" y="1329"/>
                  </a:lnTo>
                  <a:lnTo>
                    <a:pt x="0" y="1391"/>
                  </a:lnTo>
                  <a:cubicBezTo>
                    <a:pt x="0" y="1488"/>
                    <a:pt x="16" y="1585"/>
                    <a:pt x="47" y="1667"/>
                  </a:cubicBezTo>
                  <a:cubicBezTo>
                    <a:pt x="82" y="1749"/>
                    <a:pt x="129" y="1830"/>
                    <a:pt x="195" y="1877"/>
                  </a:cubicBezTo>
                  <a:cubicBezTo>
                    <a:pt x="261" y="1943"/>
                    <a:pt x="338" y="1989"/>
                    <a:pt x="435" y="2024"/>
                  </a:cubicBezTo>
                  <a:cubicBezTo>
                    <a:pt x="533" y="2055"/>
                    <a:pt x="649" y="2071"/>
                    <a:pt x="762" y="2071"/>
                  </a:cubicBezTo>
                  <a:cubicBezTo>
                    <a:pt x="890" y="2071"/>
                    <a:pt x="1003" y="2055"/>
                    <a:pt x="1100" y="2024"/>
                  </a:cubicBezTo>
                  <a:cubicBezTo>
                    <a:pt x="1197" y="1974"/>
                    <a:pt x="1263" y="1927"/>
                    <a:pt x="1344" y="1846"/>
                  </a:cubicBezTo>
                  <a:cubicBezTo>
                    <a:pt x="1406" y="1780"/>
                    <a:pt x="1457" y="1698"/>
                    <a:pt x="1488" y="1620"/>
                  </a:cubicBezTo>
                  <a:cubicBezTo>
                    <a:pt x="1523" y="1523"/>
                    <a:pt x="1539" y="1426"/>
                    <a:pt x="1539" y="1329"/>
                  </a:cubicBezTo>
                  <a:lnTo>
                    <a:pt x="1539" y="1310"/>
                  </a:lnTo>
                  <a:cubicBezTo>
                    <a:pt x="1539" y="1213"/>
                    <a:pt x="1523" y="1115"/>
                    <a:pt x="1488" y="1038"/>
                  </a:cubicBezTo>
                  <a:cubicBezTo>
                    <a:pt x="1457" y="956"/>
                    <a:pt x="1426" y="890"/>
                    <a:pt x="1375" y="824"/>
                  </a:cubicBezTo>
                  <a:cubicBezTo>
                    <a:pt x="1329" y="762"/>
                    <a:pt x="1263" y="727"/>
                    <a:pt x="1181" y="696"/>
                  </a:cubicBezTo>
                  <a:cubicBezTo>
                    <a:pt x="1100" y="665"/>
                    <a:pt x="1018" y="630"/>
                    <a:pt x="921" y="630"/>
                  </a:cubicBezTo>
                  <a:cubicBezTo>
                    <a:pt x="793" y="630"/>
                    <a:pt x="696" y="665"/>
                    <a:pt x="614" y="727"/>
                  </a:cubicBezTo>
                  <a:cubicBezTo>
                    <a:pt x="552" y="777"/>
                    <a:pt x="501" y="844"/>
                    <a:pt x="470" y="921"/>
                  </a:cubicBezTo>
                  <a:lnTo>
                    <a:pt x="420" y="921"/>
                  </a:lnTo>
                  <a:lnTo>
                    <a:pt x="420" y="374"/>
                  </a:lnTo>
                  <a:lnTo>
                    <a:pt x="1391" y="374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>
              <a:off x="3424300" y="2075375"/>
              <a:ext cx="32850" cy="51000"/>
            </a:xfrm>
            <a:custGeom>
              <a:avLst/>
              <a:gdLst/>
              <a:ahLst/>
              <a:cxnLst/>
              <a:rect l="l" t="t" r="r" b="b"/>
              <a:pathLst>
                <a:path w="1314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8" y="1197"/>
                  </a:lnTo>
                  <a:lnTo>
                    <a:pt x="1298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313" y="374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473250" y="2102075"/>
              <a:ext cx="23125" cy="8475"/>
            </a:xfrm>
            <a:custGeom>
              <a:avLst/>
              <a:gdLst/>
              <a:ahLst/>
              <a:cxnLst/>
              <a:rect l="l" t="t" r="r" b="b"/>
              <a:pathLst>
                <a:path w="925" h="339" extrusionOk="0">
                  <a:moveTo>
                    <a:pt x="0" y="1"/>
                  </a:moveTo>
                  <a:lnTo>
                    <a:pt x="0" y="339"/>
                  </a:lnTo>
                  <a:lnTo>
                    <a:pt x="924" y="339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512575" y="2075375"/>
              <a:ext cx="37200" cy="51000"/>
            </a:xfrm>
            <a:custGeom>
              <a:avLst/>
              <a:gdLst/>
              <a:ahLst/>
              <a:cxnLst/>
              <a:rect l="l" t="t" r="r" b="b"/>
              <a:pathLst>
                <a:path w="1488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197"/>
                  </a:lnTo>
                  <a:lnTo>
                    <a:pt x="466" y="1197"/>
                  </a:lnTo>
                  <a:lnTo>
                    <a:pt x="1033" y="2040"/>
                  </a:lnTo>
                  <a:lnTo>
                    <a:pt x="1488" y="2040"/>
                  </a:lnTo>
                  <a:lnTo>
                    <a:pt x="1488" y="2024"/>
                  </a:lnTo>
                  <a:lnTo>
                    <a:pt x="823" y="1053"/>
                  </a:lnTo>
                  <a:lnTo>
                    <a:pt x="823" y="987"/>
                  </a:lnTo>
                  <a:lnTo>
                    <a:pt x="1457" y="16"/>
                  </a:lnTo>
                  <a:lnTo>
                    <a:pt x="1457" y="1"/>
                  </a:lnTo>
                  <a:lnTo>
                    <a:pt x="1018" y="1"/>
                  </a:lnTo>
                  <a:lnTo>
                    <a:pt x="466" y="844"/>
                  </a:lnTo>
                  <a:lnTo>
                    <a:pt x="388" y="844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51" name="Google Shape;551;p4"/>
          <p:cNvCxnSpPr/>
          <p:nvPr/>
        </p:nvCxnSpPr>
        <p:spPr>
          <a:xfrm>
            <a:off x="5922100" y="4740375"/>
            <a:ext cx="0" cy="400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2" name="Google Shape;552;p4"/>
          <p:cNvGrpSpPr/>
          <p:nvPr/>
        </p:nvGrpSpPr>
        <p:grpSpPr>
          <a:xfrm>
            <a:off x="1917308" y="4871638"/>
            <a:ext cx="1094458" cy="448178"/>
            <a:chOff x="2882950" y="840525"/>
            <a:chExt cx="388450" cy="159075"/>
          </a:xfrm>
        </p:grpSpPr>
        <p:sp>
          <p:nvSpPr>
            <p:cNvPr id="553" name="Google Shape;553;p4"/>
            <p:cNvSpPr/>
            <p:nvPr/>
          </p:nvSpPr>
          <p:spPr>
            <a:xfrm>
              <a:off x="2887025" y="844600"/>
              <a:ext cx="379900" cy="148500"/>
            </a:xfrm>
            <a:custGeom>
              <a:avLst/>
              <a:gdLst/>
              <a:ahLst/>
              <a:cxnLst/>
              <a:rect l="l" t="t" r="r" b="b"/>
              <a:pathLst>
                <a:path w="15196" h="5940" extrusionOk="0">
                  <a:moveTo>
                    <a:pt x="15133" y="67"/>
                  </a:moveTo>
                  <a:lnTo>
                    <a:pt x="15133" y="5874"/>
                  </a:lnTo>
                  <a:lnTo>
                    <a:pt x="67" y="5874"/>
                  </a:lnTo>
                  <a:lnTo>
                    <a:pt x="67" y="67"/>
                  </a:lnTo>
                  <a:close/>
                  <a:moveTo>
                    <a:pt x="1" y="1"/>
                  </a:moveTo>
                  <a:lnTo>
                    <a:pt x="1" y="5940"/>
                  </a:lnTo>
                  <a:lnTo>
                    <a:pt x="15195" y="5940"/>
                  </a:lnTo>
                  <a:lnTo>
                    <a:pt x="15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2882950" y="8405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" y="1652"/>
                  </a:lnTo>
                  <a:lnTo>
                    <a:pt x="486" y="1652"/>
                  </a:lnTo>
                  <a:lnTo>
                    <a:pt x="486" y="486"/>
                  </a:lnTo>
                  <a:lnTo>
                    <a:pt x="1651" y="48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29700" y="840525"/>
              <a:ext cx="41700" cy="41300"/>
            </a:xfrm>
            <a:custGeom>
              <a:avLst/>
              <a:gdLst/>
              <a:ahLst/>
              <a:cxnLst/>
              <a:rect l="l" t="t" r="r" b="b"/>
              <a:pathLst>
                <a:path w="1668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182" y="486"/>
                  </a:lnTo>
                  <a:lnTo>
                    <a:pt x="1182" y="1652"/>
                  </a:lnTo>
                  <a:lnTo>
                    <a:pt x="1667" y="1652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3230100" y="957925"/>
              <a:ext cx="41300" cy="41675"/>
            </a:xfrm>
            <a:custGeom>
              <a:avLst/>
              <a:gdLst/>
              <a:ahLst/>
              <a:cxnLst/>
              <a:rect l="l" t="t" r="r" b="b"/>
              <a:pathLst>
                <a:path w="1652" h="1667" extrusionOk="0">
                  <a:moveTo>
                    <a:pt x="1150" y="1"/>
                  </a:moveTo>
                  <a:lnTo>
                    <a:pt x="1150" y="1166"/>
                  </a:lnTo>
                  <a:lnTo>
                    <a:pt x="0" y="1166"/>
                  </a:lnTo>
                  <a:lnTo>
                    <a:pt x="0" y="1667"/>
                  </a:lnTo>
                  <a:lnTo>
                    <a:pt x="1651" y="1667"/>
                  </a:lnTo>
                  <a:lnTo>
                    <a:pt x="1651" y="116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882950" y="9579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1651"/>
                  </a:lnTo>
                  <a:lnTo>
                    <a:pt x="1651" y="1651"/>
                  </a:lnTo>
                  <a:lnTo>
                    <a:pt x="1651" y="1166"/>
                  </a:lnTo>
                  <a:lnTo>
                    <a:pt x="486" y="1166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908875" y="866850"/>
              <a:ext cx="6050" cy="98775"/>
            </a:xfrm>
            <a:custGeom>
              <a:avLst/>
              <a:gdLst/>
              <a:ahLst/>
              <a:cxnLst/>
              <a:rect l="l" t="t" r="r" b="b"/>
              <a:pathLst>
                <a:path w="242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42" y="395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918200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96025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3000750" y="867225"/>
              <a:ext cx="2825" cy="98800"/>
            </a:xfrm>
            <a:custGeom>
              <a:avLst/>
              <a:gdLst/>
              <a:ahLst/>
              <a:cxnLst/>
              <a:rect l="l" t="t" r="r" b="b"/>
              <a:pathLst>
                <a:path w="11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923450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946950" y="866850"/>
              <a:ext cx="11275" cy="98775"/>
            </a:xfrm>
            <a:custGeom>
              <a:avLst/>
              <a:gdLst/>
              <a:ahLst/>
              <a:cxnLst/>
              <a:rect l="l" t="t" r="r" b="b"/>
              <a:pathLst>
                <a:path w="451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1" y="39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2987350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2965100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975200" y="866850"/>
              <a:ext cx="9350" cy="98775"/>
            </a:xfrm>
            <a:custGeom>
              <a:avLst/>
              <a:gdLst/>
              <a:ahLst/>
              <a:cxnLst/>
              <a:rect l="l" t="t" r="r" b="b"/>
              <a:pathLst>
                <a:path w="374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373" y="395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3040750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32" y="395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08327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3123275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33" y="3951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3046475" y="866850"/>
              <a:ext cx="18950" cy="98775"/>
            </a:xfrm>
            <a:custGeom>
              <a:avLst/>
              <a:gdLst/>
              <a:ahLst/>
              <a:cxnLst/>
              <a:rect l="l" t="t" r="r" b="b"/>
              <a:pathLst>
                <a:path w="758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58" y="3951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30698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31103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308812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309785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30095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3026175" y="866850"/>
              <a:ext cx="11400" cy="98775"/>
            </a:xfrm>
            <a:custGeom>
              <a:avLst/>
              <a:gdLst/>
              <a:ahLst/>
              <a:cxnLst/>
              <a:rect l="l" t="t" r="r" b="b"/>
              <a:pathLst>
                <a:path w="456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314640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8" y="39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318882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3228925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3152025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3175125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67" y="395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321592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319367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320340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3131450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66" y="395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86" name="Google Shape;586;p4"/>
          <p:cNvCxnSpPr/>
          <p:nvPr/>
        </p:nvCxnSpPr>
        <p:spPr>
          <a:xfrm>
            <a:off x="3251188" y="4744725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7" name="Google Shape;587;p4"/>
          <p:cNvGrpSpPr/>
          <p:nvPr/>
        </p:nvGrpSpPr>
        <p:grpSpPr>
          <a:xfrm rot="10800000">
            <a:off x="4032788" y="4852725"/>
            <a:ext cx="1107700" cy="196800"/>
            <a:chOff x="3458075" y="4871650"/>
            <a:chExt cx="1107700" cy="196800"/>
          </a:xfrm>
        </p:grpSpPr>
        <p:sp>
          <p:nvSpPr>
            <p:cNvPr id="588" name="Google Shape;588;p4"/>
            <p:cNvSpPr/>
            <p:nvPr/>
          </p:nvSpPr>
          <p:spPr>
            <a:xfrm>
              <a:off x="3458075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3761708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4065342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4368975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2" name="Google Shape;592;p4"/>
          <p:cNvGrpSpPr/>
          <p:nvPr/>
        </p:nvGrpSpPr>
        <p:grpSpPr>
          <a:xfrm>
            <a:off x="6015819" y="4852724"/>
            <a:ext cx="149021" cy="136643"/>
            <a:chOff x="2488150" y="1686025"/>
            <a:chExt cx="184500" cy="169175"/>
          </a:xfrm>
        </p:grpSpPr>
        <p:sp>
          <p:nvSpPr>
            <p:cNvPr id="593" name="Google Shape;593;p4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5" name="Google Shape;595;p4"/>
          <p:cNvGrpSpPr/>
          <p:nvPr/>
        </p:nvGrpSpPr>
        <p:grpSpPr>
          <a:xfrm rot="3583626">
            <a:off x="7718486" y="4781703"/>
            <a:ext cx="171098" cy="156886"/>
            <a:chOff x="2488150" y="1686025"/>
            <a:chExt cx="184500" cy="169175"/>
          </a:xfrm>
        </p:grpSpPr>
        <p:sp>
          <p:nvSpPr>
            <p:cNvPr id="596" name="Google Shape;596;p4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8" name="Google Shape;598;p4"/>
          <p:cNvCxnSpPr/>
          <p:nvPr/>
        </p:nvCxnSpPr>
        <p:spPr>
          <a:xfrm>
            <a:off x="8735388" y="4744725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5"/>
          <p:cNvSpPr txBox="1">
            <a:spLocks noGrp="1"/>
          </p:cNvSpPr>
          <p:nvPr>
            <p:ph type="subTitle" idx="1"/>
          </p:nvPr>
        </p:nvSpPr>
        <p:spPr>
          <a:xfrm>
            <a:off x="962801" y="2355175"/>
            <a:ext cx="33669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2" name="Google Shape;602;p5"/>
          <p:cNvSpPr txBox="1">
            <a:spLocks noGrp="1"/>
          </p:cNvSpPr>
          <p:nvPr>
            <p:ph type="subTitle" idx="2"/>
          </p:nvPr>
        </p:nvSpPr>
        <p:spPr>
          <a:xfrm>
            <a:off x="4814299" y="2355175"/>
            <a:ext cx="33669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3" name="Google Shape;603;p5"/>
          <p:cNvSpPr txBox="1">
            <a:spLocks noGrp="1"/>
          </p:cNvSpPr>
          <p:nvPr>
            <p:ph type="subTitle" idx="3"/>
          </p:nvPr>
        </p:nvSpPr>
        <p:spPr>
          <a:xfrm>
            <a:off x="962801" y="2720975"/>
            <a:ext cx="33669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5"/>
          <p:cNvSpPr txBox="1">
            <a:spLocks noGrp="1"/>
          </p:cNvSpPr>
          <p:nvPr>
            <p:ph type="subTitle" idx="4"/>
          </p:nvPr>
        </p:nvSpPr>
        <p:spPr>
          <a:xfrm>
            <a:off x="4814299" y="2720975"/>
            <a:ext cx="3366900" cy="12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606" name="Google Shape;606;p5"/>
          <p:cNvCxnSpPr/>
          <p:nvPr/>
        </p:nvCxnSpPr>
        <p:spPr>
          <a:xfrm>
            <a:off x="-550" y="4746725"/>
            <a:ext cx="9150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5"/>
          <p:cNvCxnSpPr/>
          <p:nvPr/>
        </p:nvCxnSpPr>
        <p:spPr>
          <a:xfrm>
            <a:off x="1689638" y="4744725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8" name="Google Shape;608;p5"/>
          <p:cNvGrpSpPr/>
          <p:nvPr/>
        </p:nvGrpSpPr>
        <p:grpSpPr>
          <a:xfrm>
            <a:off x="288520" y="4898054"/>
            <a:ext cx="1060044" cy="106151"/>
            <a:chOff x="3020150" y="2074125"/>
            <a:chExt cx="529625" cy="53025"/>
          </a:xfrm>
        </p:grpSpPr>
        <p:sp>
          <p:nvSpPr>
            <p:cNvPr id="609" name="Google Shape;609;p5"/>
            <p:cNvSpPr/>
            <p:nvPr/>
          </p:nvSpPr>
          <p:spPr>
            <a:xfrm>
              <a:off x="3020150" y="2074125"/>
              <a:ext cx="37625" cy="53025"/>
            </a:xfrm>
            <a:custGeom>
              <a:avLst/>
              <a:gdLst/>
              <a:ahLst/>
              <a:cxnLst/>
              <a:rect l="l" t="t" r="r" b="b"/>
              <a:pathLst>
                <a:path w="1505" h="2121" extrusionOk="0">
                  <a:moveTo>
                    <a:pt x="762" y="0"/>
                  </a:moveTo>
                  <a:cubicBezTo>
                    <a:pt x="646" y="0"/>
                    <a:pt x="549" y="35"/>
                    <a:pt x="451" y="66"/>
                  </a:cubicBezTo>
                  <a:cubicBezTo>
                    <a:pt x="354" y="97"/>
                    <a:pt x="277" y="163"/>
                    <a:pt x="211" y="229"/>
                  </a:cubicBezTo>
                  <a:cubicBezTo>
                    <a:pt x="145" y="291"/>
                    <a:pt x="98" y="389"/>
                    <a:pt x="63" y="486"/>
                  </a:cubicBezTo>
                  <a:cubicBezTo>
                    <a:pt x="32" y="602"/>
                    <a:pt x="1" y="715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82" y="1783"/>
                    <a:pt x="211" y="1911"/>
                  </a:cubicBezTo>
                  <a:cubicBezTo>
                    <a:pt x="339" y="2059"/>
                    <a:pt x="533" y="2121"/>
                    <a:pt x="762" y="2121"/>
                  </a:cubicBezTo>
                  <a:cubicBezTo>
                    <a:pt x="1003" y="2121"/>
                    <a:pt x="1197" y="2059"/>
                    <a:pt x="1325" y="1927"/>
                  </a:cubicBezTo>
                  <a:cubicBezTo>
                    <a:pt x="1442" y="1799"/>
                    <a:pt x="1504" y="1620"/>
                    <a:pt x="1504" y="1379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9"/>
                  </a:lnTo>
                  <a:cubicBezTo>
                    <a:pt x="1131" y="1426"/>
                    <a:pt x="1116" y="1476"/>
                    <a:pt x="1116" y="1523"/>
                  </a:cubicBezTo>
                  <a:cubicBezTo>
                    <a:pt x="1100" y="1573"/>
                    <a:pt x="1085" y="1620"/>
                    <a:pt x="1053" y="1651"/>
                  </a:cubicBezTo>
                  <a:cubicBezTo>
                    <a:pt x="1034" y="1701"/>
                    <a:pt x="987" y="1717"/>
                    <a:pt x="937" y="1748"/>
                  </a:cubicBezTo>
                  <a:cubicBezTo>
                    <a:pt x="906" y="1767"/>
                    <a:pt x="840" y="1783"/>
                    <a:pt x="762" y="1783"/>
                  </a:cubicBezTo>
                  <a:cubicBezTo>
                    <a:pt x="696" y="1783"/>
                    <a:pt x="630" y="1767"/>
                    <a:pt x="599" y="1748"/>
                  </a:cubicBezTo>
                  <a:cubicBezTo>
                    <a:pt x="549" y="1717"/>
                    <a:pt x="502" y="1686"/>
                    <a:pt x="471" y="1651"/>
                  </a:cubicBezTo>
                  <a:cubicBezTo>
                    <a:pt x="451" y="1604"/>
                    <a:pt x="420" y="1554"/>
                    <a:pt x="405" y="1507"/>
                  </a:cubicBezTo>
                  <a:cubicBezTo>
                    <a:pt x="405" y="1457"/>
                    <a:pt x="389" y="1395"/>
                    <a:pt x="389" y="1329"/>
                  </a:cubicBezTo>
                  <a:lnTo>
                    <a:pt x="389" y="812"/>
                  </a:lnTo>
                  <a:cubicBezTo>
                    <a:pt x="389" y="746"/>
                    <a:pt x="405" y="699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4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4"/>
                    <a:pt x="1019" y="455"/>
                    <a:pt x="1053" y="486"/>
                  </a:cubicBezTo>
                  <a:cubicBezTo>
                    <a:pt x="1085" y="521"/>
                    <a:pt x="1100" y="567"/>
                    <a:pt x="1100" y="618"/>
                  </a:cubicBezTo>
                  <a:cubicBezTo>
                    <a:pt x="1116" y="664"/>
                    <a:pt x="1131" y="715"/>
                    <a:pt x="1131" y="761"/>
                  </a:cubicBezTo>
                  <a:lnTo>
                    <a:pt x="1131" y="812"/>
                  </a:lnTo>
                  <a:lnTo>
                    <a:pt x="1504" y="812"/>
                  </a:lnTo>
                  <a:lnTo>
                    <a:pt x="1504" y="761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4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20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3062600" y="2075375"/>
              <a:ext cx="42150" cy="51000"/>
            </a:xfrm>
            <a:custGeom>
              <a:avLst/>
              <a:gdLst/>
              <a:ahLst/>
              <a:cxnLst/>
              <a:rect l="l" t="t" r="r" b="b"/>
              <a:pathLst>
                <a:path w="1686" h="2040" extrusionOk="0">
                  <a:moveTo>
                    <a:pt x="874" y="195"/>
                  </a:moveTo>
                  <a:lnTo>
                    <a:pt x="1103" y="1232"/>
                  </a:lnTo>
                  <a:lnTo>
                    <a:pt x="583" y="1232"/>
                  </a:lnTo>
                  <a:lnTo>
                    <a:pt x="812" y="195"/>
                  </a:lnTo>
                  <a:close/>
                  <a:moveTo>
                    <a:pt x="486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501" y="1601"/>
                  </a:lnTo>
                  <a:lnTo>
                    <a:pt x="1181" y="1601"/>
                  </a:lnTo>
                  <a:lnTo>
                    <a:pt x="1298" y="2040"/>
                  </a:lnTo>
                  <a:lnTo>
                    <a:pt x="1686" y="204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3108725" y="2074125"/>
              <a:ext cx="38850" cy="53025"/>
            </a:xfrm>
            <a:custGeom>
              <a:avLst/>
              <a:gdLst/>
              <a:ahLst/>
              <a:cxnLst/>
              <a:rect l="l" t="t" r="r" b="b"/>
              <a:pathLst>
                <a:path w="1554" h="2121" extrusionOk="0">
                  <a:moveTo>
                    <a:pt x="761" y="0"/>
                  </a:moveTo>
                  <a:cubicBezTo>
                    <a:pt x="664" y="0"/>
                    <a:pt x="567" y="20"/>
                    <a:pt x="486" y="51"/>
                  </a:cubicBezTo>
                  <a:cubicBezTo>
                    <a:pt x="389" y="82"/>
                    <a:pt x="326" y="117"/>
                    <a:pt x="260" y="179"/>
                  </a:cubicBezTo>
                  <a:cubicBezTo>
                    <a:pt x="194" y="229"/>
                    <a:pt x="148" y="291"/>
                    <a:pt x="113" y="358"/>
                  </a:cubicBezTo>
                  <a:cubicBezTo>
                    <a:pt x="82" y="424"/>
                    <a:pt x="66" y="505"/>
                    <a:pt x="66" y="583"/>
                  </a:cubicBezTo>
                  <a:lnTo>
                    <a:pt x="66" y="602"/>
                  </a:lnTo>
                  <a:cubicBezTo>
                    <a:pt x="66" y="715"/>
                    <a:pt x="82" y="796"/>
                    <a:pt x="113" y="859"/>
                  </a:cubicBezTo>
                  <a:cubicBezTo>
                    <a:pt x="148" y="940"/>
                    <a:pt x="194" y="991"/>
                    <a:pt x="260" y="1037"/>
                  </a:cubicBezTo>
                  <a:cubicBezTo>
                    <a:pt x="326" y="1088"/>
                    <a:pt x="404" y="1119"/>
                    <a:pt x="486" y="1150"/>
                  </a:cubicBezTo>
                  <a:cubicBezTo>
                    <a:pt x="567" y="1185"/>
                    <a:pt x="664" y="1200"/>
                    <a:pt x="761" y="1216"/>
                  </a:cubicBezTo>
                  <a:cubicBezTo>
                    <a:pt x="843" y="1231"/>
                    <a:pt x="909" y="1247"/>
                    <a:pt x="956" y="1263"/>
                  </a:cubicBezTo>
                  <a:cubicBezTo>
                    <a:pt x="1006" y="1297"/>
                    <a:pt x="1053" y="1313"/>
                    <a:pt x="1084" y="1329"/>
                  </a:cubicBezTo>
                  <a:cubicBezTo>
                    <a:pt x="1119" y="1360"/>
                    <a:pt x="1134" y="1395"/>
                    <a:pt x="1150" y="1410"/>
                  </a:cubicBezTo>
                  <a:cubicBezTo>
                    <a:pt x="1150" y="1441"/>
                    <a:pt x="1165" y="1476"/>
                    <a:pt x="1165" y="1507"/>
                  </a:cubicBezTo>
                  <a:cubicBezTo>
                    <a:pt x="1165" y="1589"/>
                    <a:pt x="1134" y="1635"/>
                    <a:pt x="1068" y="1686"/>
                  </a:cubicBezTo>
                  <a:cubicBezTo>
                    <a:pt x="1022" y="1748"/>
                    <a:pt x="940" y="1767"/>
                    <a:pt x="812" y="1767"/>
                  </a:cubicBezTo>
                  <a:cubicBezTo>
                    <a:pt x="664" y="1767"/>
                    <a:pt x="552" y="1732"/>
                    <a:pt x="486" y="1651"/>
                  </a:cubicBezTo>
                  <a:cubicBezTo>
                    <a:pt x="424" y="1589"/>
                    <a:pt x="373" y="1492"/>
                    <a:pt x="373" y="1360"/>
                  </a:cubicBezTo>
                  <a:lnTo>
                    <a:pt x="373" y="1297"/>
                  </a:lnTo>
                  <a:lnTo>
                    <a:pt x="0" y="1297"/>
                  </a:lnTo>
                  <a:lnTo>
                    <a:pt x="0" y="1379"/>
                  </a:lnTo>
                  <a:cubicBezTo>
                    <a:pt x="0" y="1492"/>
                    <a:pt x="16" y="1589"/>
                    <a:pt x="51" y="1686"/>
                  </a:cubicBezTo>
                  <a:cubicBezTo>
                    <a:pt x="82" y="1767"/>
                    <a:pt x="132" y="1845"/>
                    <a:pt x="194" y="1911"/>
                  </a:cubicBezTo>
                  <a:cubicBezTo>
                    <a:pt x="276" y="1977"/>
                    <a:pt x="358" y="2039"/>
                    <a:pt x="455" y="2074"/>
                  </a:cubicBezTo>
                  <a:cubicBezTo>
                    <a:pt x="552" y="2105"/>
                    <a:pt x="680" y="2121"/>
                    <a:pt x="812" y="2121"/>
                  </a:cubicBezTo>
                  <a:cubicBezTo>
                    <a:pt x="925" y="2121"/>
                    <a:pt x="1022" y="2121"/>
                    <a:pt x="1119" y="2090"/>
                  </a:cubicBezTo>
                  <a:cubicBezTo>
                    <a:pt x="1216" y="2059"/>
                    <a:pt x="1297" y="2008"/>
                    <a:pt x="1344" y="1962"/>
                  </a:cubicBezTo>
                  <a:cubicBezTo>
                    <a:pt x="1410" y="1911"/>
                    <a:pt x="1457" y="1845"/>
                    <a:pt x="1507" y="1767"/>
                  </a:cubicBezTo>
                  <a:cubicBezTo>
                    <a:pt x="1538" y="1686"/>
                    <a:pt x="1554" y="1604"/>
                    <a:pt x="1554" y="1507"/>
                  </a:cubicBezTo>
                  <a:lnTo>
                    <a:pt x="1554" y="1476"/>
                  </a:lnTo>
                  <a:cubicBezTo>
                    <a:pt x="1554" y="1297"/>
                    <a:pt x="1492" y="1150"/>
                    <a:pt x="1375" y="1068"/>
                  </a:cubicBezTo>
                  <a:cubicBezTo>
                    <a:pt x="1263" y="971"/>
                    <a:pt x="1103" y="909"/>
                    <a:pt x="890" y="874"/>
                  </a:cubicBezTo>
                  <a:cubicBezTo>
                    <a:pt x="812" y="859"/>
                    <a:pt x="730" y="843"/>
                    <a:pt x="680" y="827"/>
                  </a:cubicBezTo>
                  <a:cubicBezTo>
                    <a:pt x="633" y="812"/>
                    <a:pt x="583" y="777"/>
                    <a:pt x="552" y="761"/>
                  </a:cubicBezTo>
                  <a:cubicBezTo>
                    <a:pt x="521" y="746"/>
                    <a:pt x="486" y="715"/>
                    <a:pt x="470" y="680"/>
                  </a:cubicBezTo>
                  <a:cubicBezTo>
                    <a:pt x="455" y="649"/>
                    <a:pt x="455" y="633"/>
                    <a:pt x="455" y="583"/>
                  </a:cubicBezTo>
                  <a:cubicBezTo>
                    <a:pt x="455" y="521"/>
                    <a:pt x="486" y="470"/>
                    <a:pt x="536" y="424"/>
                  </a:cubicBezTo>
                  <a:cubicBezTo>
                    <a:pt x="598" y="389"/>
                    <a:pt x="664" y="373"/>
                    <a:pt x="761" y="373"/>
                  </a:cubicBezTo>
                  <a:cubicBezTo>
                    <a:pt x="890" y="373"/>
                    <a:pt x="971" y="408"/>
                    <a:pt x="1037" y="455"/>
                  </a:cubicBezTo>
                  <a:cubicBezTo>
                    <a:pt x="1103" y="521"/>
                    <a:pt x="1134" y="583"/>
                    <a:pt x="1134" y="664"/>
                  </a:cubicBezTo>
                  <a:lnTo>
                    <a:pt x="1134" y="746"/>
                  </a:lnTo>
                  <a:lnTo>
                    <a:pt x="1523" y="746"/>
                  </a:lnTo>
                  <a:lnTo>
                    <a:pt x="1523" y="633"/>
                  </a:lnTo>
                  <a:cubicBezTo>
                    <a:pt x="1523" y="552"/>
                    <a:pt x="1507" y="470"/>
                    <a:pt x="1472" y="389"/>
                  </a:cubicBezTo>
                  <a:cubicBezTo>
                    <a:pt x="1441" y="326"/>
                    <a:pt x="1395" y="260"/>
                    <a:pt x="1329" y="194"/>
                  </a:cubicBezTo>
                  <a:cubicBezTo>
                    <a:pt x="1263" y="132"/>
                    <a:pt x="1181" y="97"/>
                    <a:pt x="1084" y="66"/>
                  </a:cubicBezTo>
                  <a:cubicBezTo>
                    <a:pt x="1006" y="20"/>
                    <a:pt x="890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3156500" y="2075375"/>
              <a:ext cx="33225" cy="51000"/>
            </a:xfrm>
            <a:custGeom>
              <a:avLst/>
              <a:gdLst/>
              <a:ahLst/>
              <a:cxnLst/>
              <a:rect l="l" t="t" r="r" b="b"/>
              <a:pathLst>
                <a:path w="1329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1329" y="2040"/>
                  </a:lnTo>
                  <a:lnTo>
                    <a:pt x="1329" y="1667"/>
                  </a:lnTo>
                  <a:lnTo>
                    <a:pt x="389" y="1667"/>
                  </a:lnTo>
                  <a:lnTo>
                    <a:pt x="389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294" y="37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3243100" y="2074125"/>
              <a:ext cx="37600" cy="53025"/>
            </a:xfrm>
            <a:custGeom>
              <a:avLst/>
              <a:gdLst/>
              <a:ahLst/>
              <a:cxnLst/>
              <a:rect l="l" t="t" r="r" b="b"/>
              <a:pathLst>
                <a:path w="1504" h="2121" extrusionOk="0">
                  <a:moveTo>
                    <a:pt x="758" y="827"/>
                  </a:moveTo>
                  <a:cubicBezTo>
                    <a:pt x="696" y="827"/>
                    <a:pt x="630" y="843"/>
                    <a:pt x="583" y="894"/>
                  </a:cubicBezTo>
                  <a:cubicBezTo>
                    <a:pt x="533" y="940"/>
                    <a:pt x="517" y="1006"/>
                    <a:pt x="517" y="1068"/>
                  </a:cubicBezTo>
                  <a:cubicBezTo>
                    <a:pt x="517" y="1134"/>
                    <a:pt x="533" y="1200"/>
                    <a:pt x="583" y="1247"/>
                  </a:cubicBezTo>
                  <a:cubicBezTo>
                    <a:pt x="630" y="1297"/>
                    <a:pt x="696" y="1313"/>
                    <a:pt x="758" y="1313"/>
                  </a:cubicBezTo>
                  <a:cubicBezTo>
                    <a:pt x="824" y="1313"/>
                    <a:pt x="875" y="1297"/>
                    <a:pt x="921" y="1247"/>
                  </a:cubicBezTo>
                  <a:cubicBezTo>
                    <a:pt x="972" y="1200"/>
                    <a:pt x="1003" y="1134"/>
                    <a:pt x="1003" y="1068"/>
                  </a:cubicBezTo>
                  <a:cubicBezTo>
                    <a:pt x="1003" y="1006"/>
                    <a:pt x="972" y="940"/>
                    <a:pt x="921" y="894"/>
                  </a:cubicBezTo>
                  <a:cubicBezTo>
                    <a:pt x="875" y="843"/>
                    <a:pt x="824" y="827"/>
                    <a:pt x="758" y="827"/>
                  </a:cubicBezTo>
                  <a:close/>
                  <a:moveTo>
                    <a:pt x="758" y="358"/>
                  </a:moveTo>
                  <a:cubicBezTo>
                    <a:pt x="824" y="358"/>
                    <a:pt x="875" y="373"/>
                    <a:pt x="921" y="389"/>
                  </a:cubicBezTo>
                  <a:cubicBezTo>
                    <a:pt x="972" y="424"/>
                    <a:pt x="1003" y="455"/>
                    <a:pt x="1034" y="486"/>
                  </a:cubicBezTo>
                  <a:cubicBezTo>
                    <a:pt x="1069" y="536"/>
                    <a:pt x="1084" y="583"/>
                    <a:pt x="1100" y="633"/>
                  </a:cubicBezTo>
                  <a:cubicBezTo>
                    <a:pt x="1115" y="699"/>
                    <a:pt x="1115" y="746"/>
                    <a:pt x="1115" y="812"/>
                  </a:cubicBezTo>
                  <a:lnTo>
                    <a:pt x="1115" y="1313"/>
                  </a:lnTo>
                  <a:cubicBezTo>
                    <a:pt x="1115" y="1395"/>
                    <a:pt x="1115" y="1441"/>
                    <a:pt x="1100" y="1507"/>
                  </a:cubicBezTo>
                  <a:cubicBezTo>
                    <a:pt x="1100" y="1554"/>
                    <a:pt x="1069" y="1604"/>
                    <a:pt x="1034" y="1651"/>
                  </a:cubicBezTo>
                  <a:cubicBezTo>
                    <a:pt x="1018" y="1686"/>
                    <a:pt x="972" y="1717"/>
                    <a:pt x="921" y="1748"/>
                  </a:cubicBezTo>
                  <a:cubicBezTo>
                    <a:pt x="890" y="1767"/>
                    <a:pt x="824" y="1783"/>
                    <a:pt x="758" y="1783"/>
                  </a:cubicBezTo>
                  <a:cubicBezTo>
                    <a:pt x="680" y="1783"/>
                    <a:pt x="630" y="1767"/>
                    <a:pt x="583" y="1748"/>
                  </a:cubicBezTo>
                  <a:cubicBezTo>
                    <a:pt x="533" y="1717"/>
                    <a:pt x="502" y="1686"/>
                    <a:pt x="467" y="1651"/>
                  </a:cubicBezTo>
                  <a:cubicBezTo>
                    <a:pt x="436" y="1604"/>
                    <a:pt x="420" y="1554"/>
                    <a:pt x="405" y="1507"/>
                  </a:cubicBezTo>
                  <a:cubicBezTo>
                    <a:pt x="389" y="1441"/>
                    <a:pt x="389" y="1395"/>
                    <a:pt x="389" y="1313"/>
                  </a:cubicBezTo>
                  <a:lnTo>
                    <a:pt x="389" y="812"/>
                  </a:lnTo>
                  <a:cubicBezTo>
                    <a:pt x="389" y="746"/>
                    <a:pt x="389" y="699"/>
                    <a:pt x="405" y="633"/>
                  </a:cubicBezTo>
                  <a:cubicBezTo>
                    <a:pt x="420" y="583"/>
                    <a:pt x="436" y="536"/>
                    <a:pt x="467" y="486"/>
                  </a:cubicBezTo>
                  <a:cubicBezTo>
                    <a:pt x="502" y="455"/>
                    <a:pt x="533" y="424"/>
                    <a:pt x="583" y="389"/>
                  </a:cubicBezTo>
                  <a:cubicBezTo>
                    <a:pt x="630" y="373"/>
                    <a:pt x="696" y="358"/>
                    <a:pt x="758" y="358"/>
                  </a:cubicBezTo>
                  <a:close/>
                  <a:moveTo>
                    <a:pt x="758" y="0"/>
                  </a:moveTo>
                  <a:cubicBezTo>
                    <a:pt x="517" y="0"/>
                    <a:pt x="339" y="82"/>
                    <a:pt x="210" y="229"/>
                  </a:cubicBezTo>
                  <a:cubicBezTo>
                    <a:pt x="63" y="373"/>
                    <a:pt x="1" y="583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63" y="1783"/>
                    <a:pt x="210" y="1911"/>
                  </a:cubicBezTo>
                  <a:cubicBezTo>
                    <a:pt x="339" y="2059"/>
                    <a:pt x="517" y="2121"/>
                    <a:pt x="758" y="2121"/>
                  </a:cubicBezTo>
                  <a:cubicBezTo>
                    <a:pt x="987" y="2121"/>
                    <a:pt x="1182" y="2059"/>
                    <a:pt x="1310" y="1911"/>
                  </a:cubicBezTo>
                  <a:cubicBezTo>
                    <a:pt x="1438" y="1783"/>
                    <a:pt x="1504" y="1573"/>
                    <a:pt x="1504" y="1297"/>
                  </a:cubicBezTo>
                  <a:lnTo>
                    <a:pt x="1504" y="843"/>
                  </a:lnTo>
                  <a:cubicBezTo>
                    <a:pt x="1504" y="583"/>
                    <a:pt x="1438" y="373"/>
                    <a:pt x="1310" y="229"/>
                  </a:cubicBezTo>
                  <a:cubicBezTo>
                    <a:pt x="1182" y="82"/>
                    <a:pt x="987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3288350" y="2075375"/>
              <a:ext cx="36450" cy="51775"/>
            </a:xfrm>
            <a:custGeom>
              <a:avLst/>
              <a:gdLst/>
              <a:ahLst/>
              <a:cxnLst/>
              <a:rect l="l" t="t" r="r" b="b"/>
              <a:pathLst>
                <a:path w="1458" h="2071" extrusionOk="0">
                  <a:moveTo>
                    <a:pt x="16" y="1"/>
                  </a:moveTo>
                  <a:lnTo>
                    <a:pt x="16" y="374"/>
                  </a:lnTo>
                  <a:lnTo>
                    <a:pt x="1038" y="374"/>
                  </a:lnTo>
                  <a:lnTo>
                    <a:pt x="1038" y="420"/>
                  </a:lnTo>
                  <a:lnTo>
                    <a:pt x="537" y="552"/>
                  </a:lnTo>
                  <a:lnTo>
                    <a:pt x="537" y="1166"/>
                  </a:lnTo>
                  <a:lnTo>
                    <a:pt x="762" y="1166"/>
                  </a:lnTo>
                  <a:cubicBezTo>
                    <a:pt x="844" y="1166"/>
                    <a:pt x="925" y="1181"/>
                    <a:pt x="987" y="1232"/>
                  </a:cubicBezTo>
                  <a:cubicBezTo>
                    <a:pt x="1038" y="1263"/>
                    <a:pt x="1069" y="1329"/>
                    <a:pt x="1069" y="1426"/>
                  </a:cubicBezTo>
                  <a:cubicBezTo>
                    <a:pt x="1069" y="1504"/>
                    <a:pt x="1038" y="1585"/>
                    <a:pt x="987" y="1636"/>
                  </a:cubicBezTo>
                  <a:cubicBezTo>
                    <a:pt x="941" y="1682"/>
                    <a:pt x="859" y="1717"/>
                    <a:pt x="746" y="1717"/>
                  </a:cubicBezTo>
                  <a:cubicBezTo>
                    <a:pt x="634" y="1717"/>
                    <a:pt x="537" y="1682"/>
                    <a:pt x="486" y="1601"/>
                  </a:cubicBezTo>
                  <a:cubicBezTo>
                    <a:pt x="424" y="1539"/>
                    <a:pt x="389" y="1457"/>
                    <a:pt x="389" y="1360"/>
                  </a:cubicBezTo>
                  <a:lnTo>
                    <a:pt x="389" y="1263"/>
                  </a:lnTo>
                  <a:lnTo>
                    <a:pt x="1" y="1263"/>
                  </a:lnTo>
                  <a:lnTo>
                    <a:pt x="1" y="1391"/>
                  </a:lnTo>
                  <a:cubicBezTo>
                    <a:pt x="1" y="1473"/>
                    <a:pt x="16" y="1570"/>
                    <a:pt x="51" y="1651"/>
                  </a:cubicBezTo>
                  <a:cubicBezTo>
                    <a:pt x="98" y="1733"/>
                    <a:pt x="148" y="1815"/>
                    <a:pt x="210" y="1877"/>
                  </a:cubicBezTo>
                  <a:cubicBezTo>
                    <a:pt x="277" y="1943"/>
                    <a:pt x="358" y="1989"/>
                    <a:pt x="440" y="2024"/>
                  </a:cubicBezTo>
                  <a:cubicBezTo>
                    <a:pt x="537" y="2055"/>
                    <a:pt x="649" y="2071"/>
                    <a:pt x="762" y="2071"/>
                  </a:cubicBezTo>
                  <a:cubicBezTo>
                    <a:pt x="875" y="2071"/>
                    <a:pt x="972" y="2055"/>
                    <a:pt x="1053" y="2024"/>
                  </a:cubicBezTo>
                  <a:cubicBezTo>
                    <a:pt x="1150" y="1989"/>
                    <a:pt x="1216" y="1958"/>
                    <a:pt x="1279" y="1892"/>
                  </a:cubicBezTo>
                  <a:cubicBezTo>
                    <a:pt x="1329" y="1830"/>
                    <a:pt x="1376" y="1764"/>
                    <a:pt x="1411" y="1682"/>
                  </a:cubicBezTo>
                  <a:cubicBezTo>
                    <a:pt x="1442" y="1620"/>
                    <a:pt x="1457" y="1523"/>
                    <a:pt x="1457" y="1442"/>
                  </a:cubicBezTo>
                  <a:lnTo>
                    <a:pt x="1457" y="1407"/>
                  </a:lnTo>
                  <a:cubicBezTo>
                    <a:pt x="1457" y="1310"/>
                    <a:pt x="1442" y="1232"/>
                    <a:pt x="1411" y="1166"/>
                  </a:cubicBezTo>
                  <a:cubicBezTo>
                    <a:pt x="1376" y="1084"/>
                    <a:pt x="1329" y="1038"/>
                    <a:pt x="1279" y="987"/>
                  </a:cubicBezTo>
                  <a:cubicBezTo>
                    <a:pt x="1216" y="941"/>
                    <a:pt x="1166" y="906"/>
                    <a:pt x="1084" y="890"/>
                  </a:cubicBezTo>
                  <a:cubicBezTo>
                    <a:pt x="1022" y="859"/>
                    <a:pt x="956" y="844"/>
                    <a:pt x="875" y="844"/>
                  </a:cubicBezTo>
                  <a:lnTo>
                    <a:pt x="813" y="844"/>
                  </a:lnTo>
                  <a:lnTo>
                    <a:pt x="813" y="793"/>
                  </a:lnTo>
                  <a:lnTo>
                    <a:pt x="1345" y="63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3331675" y="2075375"/>
              <a:ext cx="39625" cy="51000"/>
            </a:xfrm>
            <a:custGeom>
              <a:avLst/>
              <a:gdLst/>
              <a:ahLst/>
              <a:cxnLst/>
              <a:rect l="l" t="t" r="r" b="b"/>
              <a:pathLst>
                <a:path w="1585" h="2040" extrusionOk="0">
                  <a:moveTo>
                    <a:pt x="905" y="195"/>
                  </a:moveTo>
                  <a:lnTo>
                    <a:pt x="905" y="1279"/>
                  </a:lnTo>
                  <a:lnTo>
                    <a:pt x="322" y="1279"/>
                  </a:lnTo>
                  <a:lnTo>
                    <a:pt x="322" y="1232"/>
                  </a:lnTo>
                  <a:lnTo>
                    <a:pt x="858" y="195"/>
                  </a:lnTo>
                  <a:close/>
                  <a:moveTo>
                    <a:pt x="567" y="1"/>
                  </a:moveTo>
                  <a:lnTo>
                    <a:pt x="0" y="1115"/>
                  </a:lnTo>
                  <a:lnTo>
                    <a:pt x="0" y="1651"/>
                  </a:lnTo>
                  <a:lnTo>
                    <a:pt x="905" y="1651"/>
                  </a:lnTo>
                  <a:lnTo>
                    <a:pt x="905" y="2040"/>
                  </a:lnTo>
                  <a:lnTo>
                    <a:pt x="1293" y="2040"/>
                  </a:lnTo>
                  <a:lnTo>
                    <a:pt x="1293" y="1651"/>
                  </a:lnTo>
                  <a:lnTo>
                    <a:pt x="1585" y="1651"/>
                  </a:lnTo>
                  <a:lnTo>
                    <a:pt x="1585" y="1279"/>
                  </a:lnTo>
                  <a:lnTo>
                    <a:pt x="1293" y="1279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3377400" y="2075375"/>
              <a:ext cx="38475" cy="51775"/>
            </a:xfrm>
            <a:custGeom>
              <a:avLst/>
              <a:gdLst/>
              <a:ahLst/>
              <a:cxnLst/>
              <a:rect l="l" t="t" r="r" b="b"/>
              <a:pathLst>
                <a:path w="1539" h="2071" extrusionOk="0">
                  <a:moveTo>
                    <a:pt x="32" y="1"/>
                  </a:moveTo>
                  <a:lnTo>
                    <a:pt x="32" y="1135"/>
                  </a:lnTo>
                  <a:lnTo>
                    <a:pt x="665" y="1135"/>
                  </a:lnTo>
                  <a:cubicBezTo>
                    <a:pt x="665" y="1100"/>
                    <a:pt x="696" y="1069"/>
                    <a:pt x="727" y="1038"/>
                  </a:cubicBezTo>
                  <a:cubicBezTo>
                    <a:pt x="762" y="1018"/>
                    <a:pt x="808" y="1003"/>
                    <a:pt x="859" y="1003"/>
                  </a:cubicBezTo>
                  <a:cubicBezTo>
                    <a:pt x="956" y="1003"/>
                    <a:pt x="1018" y="1038"/>
                    <a:pt x="1069" y="1084"/>
                  </a:cubicBezTo>
                  <a:cubicBezTo>
                    <a:pt x="1115" y="1150"/>
                    <a:pt x="1150" y="1232"/>
                    <a:pt x="1150" y="1345"/>
                  </a:cubicBezTo>
                  <a:cubicBezTo>
                    <a:pt x="1150" y="1457"/>
                    <a:pt x="1115" y="1554"/>
                    <a:pt x="1053" y="1620"/>
                  </a:cubicBezTo>
                  <a:cubicBezTo>
                    <a:pt x="971" y="1682"/>
                    <a:pt x="874" y="1717"/>
                    <a:pt x="762" y="1717"/>
                  </a:cubicBezTo>
                  <a:cubicBezTo>
                    <a:pt x="630" y="1717"/>
                    <a:pt x="533" y="1682"/>
                    <a:pt x="470" y="1620"/>
                  </a:cubicBezTo>
                  <a:cubicBezTo>
                    <a:pt x="420" y="1539"/>
                    <a:pt x="389" y="1457"/>
                    <a:pt x="389" y="1360"/>
                  </a:cubicBezTo>
                  <a:lnTo>
                    <a:pt x="389" y="1329"/>
                  </a:lnTo>
                  <a:lnTo>
                    <a:pt x="0" y="1329"/>
                  </a:lnTo>
                  <a:lnTo>
                    <a:pt x="0" y="1391"/>
                  </a:lnTo>
                  <a:cubicBezTo>
                    <a:pt x="0" y="1488"/>
                    <a:pt x="16" y="1585"/>
                    <a:pt x="47" y="1667"/>
                  </a:cubicBezTo>
                  <a:cubicBezTo>
                    <a:pt x="82" y="1749"/>
                    <a:pt x="129" y="1830"/>
                    <a:pt x="195" y="1877"/>
                  </a:cubicBezTo>
                  <a:cubicBezTo>
                    <a:pt x="261" y="1943"/>
                    <a:pt x="338" y="1989"/>
                    <a:pt x="435" y="2024"/>
                  </a:cubicBezTo>
                  <a:cubicBezTo>
                    <a:pt x="533" y="2055"/>
                    <a:pt x="649" y="2071"/>
                    <a:pt x="762" y="2071"/>
                  </a:cubicBezTo>
                  <a:cubicBezTo>
                    <a:pt x="890" y="2071"/>
                    <a:pt x="1003" y="2055"/>
                    <a:pt x="1100" y="2024"/>
                  </a:cubicBezTo>
                  <a:cubicBezTo>
                    <a:pt x="1197" y="1974"/>
                    <a:pt x="1263" y="1927"/>
                    <a:pt x="1344" y="1846"/>
                  </a:cubicBezTo>
                  <a:cubicBezTo>
                    <a:pt x="1406" y="1780"/>
                    <a:pt x="1457" y="1698"/>
                    <a:pt x="1488" y="1620"/>
                  </a:cubicBezTo>
                  <a:cubicBezTo>
                    <a:pt x="1523" y="1523"/>
                    <a:pt x="1539" y="1426"/>
                    <a:pt x="1539" y="1329"/>
                  </a:cubicBezTo>
                  <a:lnTo>
                    <a:pt x="1539" y="1310"/>
                  </a:lnTo>
                  <a:cubicBezTo>
                    <a:pt x="1539" y="1213"/>
                    <a:pt x="1523" y="1115"/>
                    <a:pt x="1488" y="1038"/>
                  </a:cubicBezTo>
                  <a:cubicBezTo>
                    <a:pt x="1457" y="956"/>
                    <a:pt x="1426" y="890"/>
                    <a:pt x="1375" y="824"/>
                  </a:cubicBezTo>
                  <a:cubicBezTo>
                    <a:pt x="1329" y="762"/>
                    <a:pt x="1263" y="727"/>
                    <a:pt x="1181" y="696"/>
                  </a:cubicBezTo>
                  <a:cubicBezTo>
                    <a:pt x="1100" y="665"/>
                    <a:pt x="1018" y="630"/>
                    <a:pt x="921" y="630"/>
                  </a:cubicBezTo>
                  <a:cubicBezTo>
                    <a:pt x="793" y="630"/>
                    <a:pt x="696" y="665"/>
                    <a:pt x="614" y="727"/>
                  </a:cubicBezTo>
                  <a:cubicBezTo>
                    <a:pt x="552" y="777"/>
                    <a:pt x="501" y="844"/>
                    <a:pt x="470" y="921"/>
                  </a:cubicBezTo>
                  <a:lnTo>
                    <a:pt x="420" y="921"/>
                  </a:lnTo>
                  <a:lnTo>
                    <a:pt x="420" y="374"/>
                  </a:lnTo>
                  <a:lnTo>
                    <a:pt x="1391" y="374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3424300" y="2075375"/>
              <a:ext cx="32850" cy="51000"/>
            </a:xfrm>
            <a:custGeom>
              <a:avLst/>
              <a:gdLst/>
              <a:ahLst/>
              <a:cxnLst/>
              <a:rect l="l" t="t" r="r" b="b"/>
              <a:pathLst>
                <a:path w="1314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8" y="1197"/>
                  </a:lnTo>
                  <a:lnTo>
                    <a:pt x="1298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313" y="374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3473250" y="2102075"/>
              <a:ext cx="23125" cy="8475"/>
            </a:xfrm>
            <a:custGeom>
              <a:avLst/>
              <a:gdLst/>
              <a:ahLst/>
              <a:cxnLst/>
              <a:rect l="l" t="t" r="r" b="b"/>
              <a:pathLst>
                <a:path w="925" h="339" extrusionOk="0">
                  <a:moveTo>
                    <a:pt x="0" y="1"/>
                  </a:moveTo>
                  <a:lnTo>
                    <a:pt x="0" y="339"/>
                  </a:lnTo>
                  <a:lnTo>
                    <a:pt x="924" y="339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3512575" y="2075375"/>
              <a:ext cx="37200" cy="51000"/>
            </a:xfrm>
            <a:custGeom>
              <a:avLst/>
              <a:gdLst/>
              <a:ahLst/>
              <a:cxnLst/>
              <a:rect l="l" t="t" r="r" b="b"/>
              <a:pathLst>
                <a:path w="1488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197"/>
                  </a:lnTo>
                  <a:lnTo>
                    <a:pt x="466" y="1197"/>
                  </a:lnTo>
                  <a:lnTo>
                    <a:pt x="1033" y="2040"/>
                  </a:lnTo>
                  <a:lnTo>
                    <a:pt x="1488" y="2040"/>
                  </a:lnTo>
                  <a:lnTo>
                    <a:pt x="1488" y="2024"/>
                  </a:lnTo>
                  <a:lnTo>
                    <a:pt x="823" y="1053"/>
                  </a:lnTo>
                  <a:lnTo>
                    <a:pt x="823" y="987"/>
                  </a:lnTo>
                  <a:lnTo>
                    <a:pt x="1457" y="16"/>
                  </a:lnTo>
                  <a:lnTo>
                    <a:pt x="1457" y="1"/>
                  </a:lnTo>
                  <a:lnTo>
                    <a:pt x="1018" y="1"/>
                  </a:lnTo>
                  <a:lnTo>
                    <a:pt x="466" y="844"/>
                  </a:lnTo>
                  <a:lnTo>
                    <a:pt x="388" y="844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20" name="Google Shape;620;p5"/>
          <p:cNvCxnSpPr/>
          <p:nvPr/>
        </p:nvCxnSpPr>
        <p:spPr>
          <a:xfrm>
            <a:off x="5243563" y="4740375"/>
            <a:ext cx="0" cy="400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21" name="Google Shape;621;p5"/>
          <p:cNvGrpSpPr/>
          <p:nvPr/>
        </p:nvGrpSpPr>
        <p:grpSpPr>
          <a:xfrm>
            <a:off x="1917308" y="4871638"/>
            <a:ext cx="1094458" cy="448178"/>
            <a:chOff x="2882950" y="840525"/>
            <a:chExt cx="388450" cy="159075"/>
          </a:xfrm>
        </p:grpSpPr>
        <p:sp>
          <p:nvSpPr>
            <p:cNvPr id="622" name="Google Shape;622;p5"/>
            <p:cNvSpPr/>
            <p:nvPr/>
          </p:nvSpPr>
          <p:spPr>
            <a:xfrm>
              <a:off x="2887025" y="844600"/>
              <a:ext cx="379900" cy="148500"/>
            </a:xfrm>
            <a:custGeom>
              <a:avLst/>
              <a:gdLst/>
              <a:ahLst/>
              <a:cxnLst/>
              <a:rect l="l" t="t" r="r" b="b"/>
              <a:pathLst>
                <a:path w="15196" h="5940" extrusionOk="0">
                  <a:moveTo>
                    <a:pt x="15133" y="67"/>
                  </a:moveTo>
                  <a:lnTo>
                    <a:pt x="15133" y="5874"/>
                  </a:lnTo>
                  <a:lnTo>
                    <a:pt x="67" y="5874"/>
                  </a:lnTo>
                  <a:lnTo>
                    <a:pt x="67" y="67"/>
                  </a:lnTo>
                  <a:close/>
                  <a:moveTo>
                    <a:pt x="1" y="1"/>
                  </a:moveTo>
                  <a:lnTo>
                    <a:pt x="1" y="5940"/>
                  </a:lnTo>
                  <a:lnTo>
                    <a:pt x="15195" y="5940"/>
                  </a:lnTo>
                  <a:lnTo>
                    <a:pt x="15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2882950" y="8405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" y="1652"/>
                  </a:lnTo>
                  <a:lnTo>
                    <a:pt x="486" y="1652"/>
                  </a:lnTo>
                  <a:lnTo>
                    <a:pt x="486" y="486"/>
                  </a:lnTo>
                  <a:lnTo>
                    <a:pt x="1651" y="48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3229700" y="840525"/>
              <a:ext cx="41700" cy="41300"/>
            </a:xfrm>
            <a:custGeom>
              <a:avLst/>
              <a:gdLst/>
              <a:ahLst/>
              <a:cxnLst/>
              <a:rect l="l" t="t" r="r" b="b"/>
              <a:pathLst>
                <a:path w="1668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182" y="486"/>
                  </a:lnTo>
                  <a:lnTo>
                    <a:pt x="1182" y="1652"/>
                  </a:lnTo>
                  <a:lnTo>
                    <a:pt x="1667" y="1652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3230100" y="957925"/>
              <a:ext cx="41300" cy="41675"/>
            </a:xfrm>
            <a:custGeom>
              <a:avLst/>
              <a:gdLst/>
              <a:ahLst/>
              <a:cxnLst/>
              <a:rect l="l" t="t" r="r" b="b"/>
              <a:pathLst>
                <a:path w="1652" h="1667" extrusionOk="0">
                  <a:moveTo>
                    <a:pt x="1150" y="1"/>
                  </a:moveTo>
                  <a:lnTo>
                    <a:pt x="1150" y="1166"/>
                  </a:lnTo>
                  <a:lnTo>
                    <a:pt x="0" y="1166"/>
                  </a:lnTo>
                  <a:lnTo>
                    <a:pt x="0" y="1667"/>
                  </a:lnTo>
                  <a:lnTo>
                    <a:pt x="1651" y="1667"/>
                  </a:lnTo>
                  <a:lnTo>
                    <a:pt x="1651" y="116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2882950" y="9579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1651"/>
                  </a:lnTo>
                  <a:lnTo>
                    <a:pt x="1651" y="1651"/>
                  </a:lnTo>
                  <a:lnTo>
                    <a:pt x="1651" y="1166"/>
                  </a:lnTo>
                  <a:lnTo>
                    <a:pt x="486" y="1166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2908875" y="866850"/>
              <a:ext cx="6050" cy="98775"/>
            </a:xfrm>
            <a:custGeom>
              <a:avLst/>
              <a:gdLst/>
              <a:ahLst/>
              <a:cxnLst/>
              <a:rect l="l" t="t" r="r" b="b"/>
              <a:pathLst>
                <a:path w="242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42" y="395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2918200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296025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3000750" y="867225"/>
              <a:ext cx="2825" cy="98800"/>
            </a:xfrm>
            <a:custGeom>
              <a:avLst/>
              <a:gdLst/>
              <a:ahLst/>
              <a:cxnLst/>
              <a:rect l="l" t="t" r="r" b="b"/>
              <a:pathLst>
                <a:path w="11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2923450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2946950" y="866850"/>
              <a:ext cx="11275" cy="98775"/>
            </a:xfrm>
            <a:custGeom>
              <a:avLst/>
              <a:gdLst/>
              <a:ahLst/>
              <a:cxnLst/>
              <a:rect l="l" t="t" r="r" b="b"/>
              <a:pathLst>
                <a:path w="451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1" y="39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2987350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2965100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2975200" y="866850"/>
              <a:ext cx="9350" cy="98775"/>
            </a:xfrm>
            <a:custGeom>
              <a:avLst/>
              <a:gdLst/>
              <a:ahLst/>
              <a:cxnLst/>
              <a:rect l="l" t="t" r="r" b="b"/>
              <a:pathLst>
                <a:path w="374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373" y="395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3040750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32" y="395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308327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3123275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33" y="3951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3046475" y="866850"/>
              <a:ext cx="18950" cy="98775"/>
            </a:xfrm>
            <a:custGeom>
              <a:avLst/>
              <a:gdLst/>
              <a:ahLst/>
              <a:cxnLst/>
              <a:rect l="l" t="t" r="r" b="b"/>
              <a:pathLst>
                <a:path w="758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58" y="3951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30698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31103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308812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309785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30095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3026175" y="866850"/>
              <a:ext cx="11400" cy="98775"/>
            </a:xfrm>
            <a:custGeom>
              <a:avLst/>
              <a:gdLst/>
              <a:ahLst/>
              <a:cxnLst/>
              <a:rect l="l" t="t" r="r" b="b"/>
              <a:pathLst>
                <a:path w="456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314640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8" y="39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318882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3228925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3152025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3175125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67" y="395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321592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319367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320340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3131450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66" y="395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55" name="Google Shape;655;p5"/>
          <p:cNvCxnSpPr/>
          <p:nvPr/>
        </p:nvCxnSpPr>
        <p:spPr>
          <a:xfrm>
            <a:off x="3251188" y="4744725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56" name="Google Shape;656;p5"/>
          <p:cNvGrpSpPr/>
          <p:nvPr/>
        </p:nvGrpSpPr>
        <p:grpSpPr>
          <a:xfrm>
            <a:off x="3783561" y="4901226"/>
            <a:ext cx="988717" cy="99798"/>
            <a:chOff x="3020150" y="1675225"/>
            <a:chExt cx="525550" cy="53050"/>
          </a:xfrm>
        </p:grpSpPr>
        <p:sp>
          <p:nvSpPr>
            <p:cNvPr id="657" name="Google Shape;657;p5"/>
            <p:cNvSpPr/>
            <p:nvPr/>
          </p:nvSpPr>
          <p:spPr>
            <a:xfrm>
              <a:off x="3020150" y="1675225"/>
              <a:ext cx="37625" cy="53050"/>
            </a:xfrm>
            <a:custGeom>
              <a:avLst/>
              <a:gdLst/>
              <a:ahLst/>
              <a:cxnLst/>
              <a:rect l="l" t="t" r="r" b="b"/>
              <a:pathLst>
                <a:path w="1505" h="2122" extrusionOk="0">
                  <a:moveTo>
                    <a:pt x="762" y="0"/>
                  </a:moveTo>
                  <a:cubicBezTo>
                    <a:pt x="646" y="0"/>
                    <a:pt x="549" y="16"/>
                    <a:pt x="451" y="66"/>
                  </a:cubicBezTo>
                  <a:cubicBezTo>
                    <a:pt x="354" y="97"/>
                    <a:pt x="277" y="164"/>
                    <a:pt x="211" y="226"/>
                  </a:cubicBezTo>
                  <a:cubicBezTo>
                    <a:pt x="145" y="292"/>
                    <a:pt x="98" y="389"/>
                    <a:pt x="63" y="486"/>
                  </a:cubicBezTo>
                  <a:cubicBezTo>
                    <a:pt x="32" y="599"/>
                    <a:pt x="1" y="711"/>
                    <a:pt x="1" y="843"/>
                  </a:cubicBezTo>
                  <a:lnTo>
                    <a:pt x="1" y="1294"/>
                  </a:lnTo>
                  <a:cubicBezTo>
                    <a:pt x="1" y="1570"/>
                    <a:pt x="82" y="1764"/>
                    <a:pt x="211" y="1911"/>
                  </a:cubicBezTo>
                  <a:cubicBezTo>
                    <a:pt x="339" y="2055"/>
                    <a:pt x="533" y="2121"/>
                    <a:pt x="762" y="2121"/>
                  </a:cubicBezTo>
                  <a:cubicBezTo>
                    <a:pt x="1003" y="2121"/>
                    <a:pt x="1197" y="2055"/>
                    <a:pt x="1325" y="1927"/>
                  </a:cubicBezTo>
                  <a:cubicBezTo>
                    <a:pt x="1442" y="1799"/>
                    <a:pt x="1504" y="1620"/>
                    <a:pt x="1504" y="1375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5"/>
                  </a:lnTo>
                  <a:cubicBezTo>
                    <a:pt x="1131" y="1426"/>
                    <a:pt x="1116" y="1472"/>
                    <a:pt x="1116" y="1523"/>
                  </a:cubicBezTo>
                  <a:cubicBezTo>
                    <a:pt x="1100" y="1570"/>
                    <a:pt x="1085" y="1620"/>
                    <a:pt x="1053" y="1651"/>
                  </a:cubicBezTo>
                  <a:cubicBezTo>
                    <a:pt x="1034" y="1682"/>
                    <a:pt x="987" y="1717"/>
                    <a:pt x="937" y="1748"/>
                  </a:cubicBezTo>
                  <a:cubicBezTo>
                    <a:pt x="906" y="1764"/>
                    <a:pt x="840" y="1779"/>
                    <a:pt x="762" y="1779"/>
                  </a:cubicBezTo>
                  <a:cubicBezTo>
                    <a:pt x="696" y="1779"/>
                    <a:pt x="630" y="1764"/>
                    <a:pt x="599" y="1748"/>
                  </a:cubicBezTo>
                  <a:cubicBezTo>
                    <a:pt x="549" y="1717"/>
                    <a:pt x="502" y="1682"/>
                    <a:pt x="471" y="1651"/>
                  </a:cubicBezTo>
                  <a:cubicBezTo>
                    <a:pt x="451" y="1605"/>
                    <a:pt x="420" y="1554"/>
                    <a:pt x="405" y="1507"/>
                  </a:cubicBezTo>
                  <a:cubicBezTo>
                    <a:pt x="405" y="1441"/>
                    <a:pt x="389" y="1391"/>
                    <a:pt x="389" y="1329"/>
                  </a:cubicBezTo>
                  <a:lnTo>
                    <a:pt x="389" y="808"/>
                  </a:lnTo>
                  <a:cubicBezTo>
                    <a:pt x="389" y="746"/>
                    <a:pt x="405" y="696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0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0"/>
                    <a:pt x="1019" y="455"/>
                    <a:pt x="1053" y="486"/>
                  </a:cubicBezTo>
                  <a:cubicBezTo>
                    <a:pt x="1085" y="517"/>
                    <a:pt x="1100" y="567"/>
                    <a:pt x="1100" y="614"/>
                  </a:cubicBezTo>
                  <a:cubicBezTo>
                    <a:pt x="1116" y="665"/>
                    <a:pt x="1131" y="711"/>
                    <a:pt x="1131" y="762"/>
                  </a:cubicBezTo>
                  <a:lnTo>
                    <a:pt x="1131" y="808"/>
                  </a:lnTo>
                  <a:lnTo>
                    <a:pt x="1504" y="808"/>
                  </a:lnTo>
                  <a:lnTo>
                    <a:pt x="1504" y="762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0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16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3065025" y="1675225"/>
              <a:ext cx="37300" cy="53050"/>
            </a:xfrm>
            <a:custGeom>
              <a:avLst/>
              <a:gdLst/>
              <a:ahLst/>
              <a:cxnLst/>
              <a:rect l="l" t="t" r="r" b="b"/>
              <a:pathLst>
                <a:path w="1492" h="2122" extrusionOk="0">
                  <a:moveTo>
                    <a:pt x="746" y="358"/>
                  </a:moveTo>
                  <a:cubicBezTo>
                    <a:pt x="812" y="358"/>
                    <a:pt x="874" y="373"/>
                    <a:pt x="909" y="389"/>
                  </a:cubicBezTo>
                  <a:cubicBezTo>
                    <a:pt x="956" y="420"/>
                    <a:pt x="1006" y="455"/>
                    <a:pt x="1022" y="486"/>
                  </a:cubicBezTo>
                  <a:cubicBezTo>
                    <a:pt x="1053" y="536"/>
                    <a:pt x="1084" y="583"/>
                    <a:pt x="1084" y="633"/>
                  </a:cubicBezTo>
                  <a:cubicBezTo>
                    <a:pt x="1103" y="696"/>
                    <a:pt x="1119" y="746"/>
                    <a:pt x="1119" y="808"/>
                  </a:cubicBezTo>
                  <a:lnTo>
                    <a:pt x="1119" y="1313"/>
                  </a:lnTo>
                  <a:cubicBezTo>
                    <a:pt x="1119" y="1375"/>
                    <a:pt x="1103" y="1441"/>
                    <a:pt x="1103" y="1507"/>
                  </a:cubicBezTo>
                  <a:cubicBezTo>
                    <a:pt x="1084" y="1554"/>
                    <a:pt x="1068" y="1605"/>
                    <a:pt x="1037" y="1651"/>
                  </a:cubicBezTo>
                  <a:cubicBezTo>
                    <a:pt x="1006" y="1682"/>
                    <a:pt x="971" y="1717"/>
                    <a:pt x="925" y="1748"/>
                  </a:cubicBezTo>
                  <a:cubicBezTo>
                    <a:pt x="874" y="1764"/>
                    <a:pt x="812" y="1779"/>
                    <a:pt x="746" y="1779"/>
                  </a:cubicBezTo>
                  <a:cubicBezTo>
                    <a:pt x="680" y="1779"/>
                    <a:pt x="618" y="1764"/>
                    <a:pt x="567" y="1748"/>
                  </a:cubicBezTo>
                  <a:cubicBezTo>
                    <a:pt x="521" y="1717"/>
                    <a:pt x="486" y="1682"/>
                    <a:pt x="455" y="1651"/>
                  </a:cubicBezTo>
                  <a:cubicBezTo>
                    <a:pt x="424" y="1605"/>
                    <a:pt x="404" y="1554"/>
                    <a:pt x="389" y="1507"/>
                  </a:cubicBezTo>
                  <a:cubicBezTo>
                    <a:pt x="389" y="1441"/>
                    <a:pt x="373" y="1375"/>
                    <a:pt x="373" y="1313"/>
                  </a:cubicBezTo>
                  <a:lnTo>
                    <a:pt x="373" y="808"/>
                  </a:lnTo>
                  <a:cubicBezTo>
                    <a:pt x="373" y="746"/>
                    <a:pt x="389" y="696"/>
                    <a:pt x="404" y="633"/>
                  </a:cubicBezTo>
                  <a:cubicBezTo>
                    <a:pt x="404" y="583"/>
                    <a:pt x="439" y="536"/>
                    <a:pt x="470" y="486"/>
                  </a:cubicBezTo>
                  <a:cubicBezTo>
                    <a:pt x="486" y="455"/>
                    <a:pt x="536" y="420"/>
                    <a:pt x="583" y="389"/>
                  </a:cubicBezTo>
                  <a:cubicBezTo>
                    <a:pt x="618" y="373"/>
                    <a:pt x="680" y="358"/>
                    <a:pt x="746" y="358"/>
                  </a:cubicBezTo>
                  <a:close/>
                  <a:moveTo>
                    <a:pt x="746" y="0"/>
                  </a:moveTo>
                  <a:cubicBezTo>
                    <a:pt x="521" y="0"/>
                    <a:pt x="327" y="82"/>
                    <a:pt x="195" y="226"/>
                  </a:cubicBezTo>
                  <a:cubicBezTo>
                    <a:pt x="66" y="373"/>
                    <a:pt x="0" y="567"/>
                    <a:pt x="0" y="843"/>
                  </a:cubicBezTo>
                  <a:lnTo>
                    <a:pt x="0" y="1294"/>
                  </a:lnTo>
                  <a:cubicBezTo>
                    <a:pt x="0" y="1570"/>
                    <a:pt x="66" y="1764"/>
                    <a:pt x="195" y="1911"/>
                  </a:cubicBezTo>
                  <a:cubicBezTo>
                    <a:pt x="327" y="2055"/>
                    <a:pt x="521" y="2121"/>
                    <a:pt x="746" y="2121"/>
                  </a:cubicBezTo>
                  <a:cubicBezTo>
                    <a:pt x="987" y="2121"/>
                    <a:pt x="1166" y="2055"/>
                    <a:pt x="1298" y="1911"/>
                  </a:cubicBezTo>
                  <a:cubicBezTo>
                    <a:pt x="1426" y="1764"/>
                    <a:pt x="1492" y="1570"/>
                    <a:pt x="1492" y="1294"/>
                  </a:cubicBezTo>
                  <a:lnTo>
                    <a:pt x="1492" y="843"/>
                  </a:lnTo>
                  <a:cubicBezTo>
                    <a:pt x="1492" y="567"/>
                    <a:pt x="1426" y="373"/>
                    <a:pt x="1298" y="226"/>
                  </a:cubicBezTo>
                  <a:cubicBezTo>
                    <a:pt x="1166" y="82"/>
                    <a:pt x="987" y="0"/>
                    <a:pt x="7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3110375" y="1676475"/>
              <a:ext cx="35650" cy="51025"/>
            </a:xfrm>
            <a:custGeom>
              <a:avLst/>
              <a:gdLst/>
              <a:ahLst/>
              <a:cxnLst/>
              <a:rect l="l" t="t" r="r" b="b"/>
              <a:pathLst>
                <a:path w="1426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95"/>
                  </a:lnTo>
                  <a:lnTo>
                    <a:pt x="435" y="195"/>
                  </a:lnTo>
                  <a:lnTo>
                    <a:pt x="680" y="2040"/>
                  </a:lnTo>
                  <a:lnTo>
                    <a:pt x="1426" y="2040"/>
                  </a:lnTo>
                  <a:lnTo>
                    <a:pt x="1426" y="1"/>
                  </a:lnTo>
                  <a:lnTo>
                    <a:pt x="1053" y="1"/>
                  </a:lnTo>
                  <a:lnTo>
                    <a:pt x="1053" y="1846"/>
                  </a:lnTo>
                  <a:lnTo>
                    <a:pt x="987" y="184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3156875" y="1676475"/>
              <a:ext cx="32850" cy="51025"/>
            </a:xfrm>
            <a:custGeom>
              <a:avLst/>
              <a:gdLst/>
              <a:ahLst/>
              <a:cxnLst/>
              <a:rect l="l" t="t" r="r" b="b"/>
              <a:pathLst>
                <a:path w="1314" h="2041" extrusionOk="0">
                  <a:moveTo>
                    <a:pt x="1" y="1"/>
                  </a:moveTo>
                  <a:lnTo>
                    <a:pt x="1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4" y="1197"/>
                  </a:lnTo>
                  <a:lnTo>
                    <a:pt x="1294" y="824"/>
                  </a:lnTo>
                  <a:lnTo>
                    <a:pt x="389" y="824"/>
                  </a:lnTo>
                  <a:lnTo>
                    <a:pt x="389" y="354"/>
                  </a:lnTo>
                  <a:lnTo>
                    <a:pt x="1314" y="354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3200175" y="1676475"/>
              <a:ext cx="34400" cy="51025"/>
            </a:xfrm>
            <a:custGeom>
              <a:avLst/>
              <a:gdLst/>
              <a:ahLst/>
              <a:cxnLst/>
              <a:rect l="l" t="t" r="r" b="b"/>
              <a:pathLst>
                <a:path w="1376" h="2041" extrusionOk="0">
                  <a:moveTo>
                    <a:pt x="1" y="1"/>
                  </a:moveTo>
                  <a:lnTo>
                    <a:pt x="1" y="354"/>
                  </a:lnTo>
                  <a:lnTo>
                    <a:pt x="502" y="354"/>
                  </a:lnTo>
                  <a:lnTo>
                    <a:pt x="502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1376" y="2040"/>
                  </a:lnTo>
                  <a:lnTo>
                    <a:pt x="1376" y="1667"/>
                  </a:lnTo>
                  <a:lnTo>
                    <a:pt x="875" y="1667"/>
                  </a:lnTo>
                  <a:lnTo>
                    <a:pt x="875" y="354"/>
                  </a:lnTo>
                  <a:lnTo>
                    <a:pt x="1376" y="354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3243100" y="1676475"/>
              <a:ext cx="37225" cy="51025"/>
            </a:xfrm>
            <a:custGeom>
              <a:avLst/>
              <a:gdLst/>
              <a:ahLst/>
              <a:cxnLst/>
              <a:rect l="l" t="t" r="r" b="b"/>
              <a:pathLst>
                <a:path w="1489" h="2041" extrusionOk="0">
                  <a:moveTo>
                    <a:pt x="743" y="354"/>
                  </a:moveTo>
                  <a:cubicBezTo>
                    <a:pt x="875" y="354"/>
                    <a:pt x="972" y="389"/>
                    <a:pt x="1018" y="451"/>
                  </a:cubicBezTo>
                  <a:cubicBezTo>
                    <a:pt x="1069" y="517"/>
                    <a:pt x="1100" y="599"/>
                    <a:pt x="1100" y="712"/>
                  </a:cubicBezTo>
                  <a:lnTo>
                    <a:pt x="1100" y="1279"/>
                  </a:lnTo>
                  <a:cubicBezTo>
                    <a:pt x="1100" y="1407"/>
                    <a:pt x="1069" y="1504"/>
                    <a:pt x="1018" y="1570"/>
                  </a:cubicBezTo>
                  <a:cubicBezTo>
                    <a:pt x="972" y="1632"/>
                    <a:pt x="875" y="1667"/>
                    <a:pt x="743" y="1667"/>
                  </a:cubicBezTo>
                  <a:lnTo>
                    <a:pt x="583" y="1667"/>
                  </a:lnTo>
                  <a:lnTo>
                    <a:pt x="583" y="354"/>
                  </a:lnTo>
                  <a:close/>
                  <a:moveTo>
                    <a:pt x="1" y="1"/>
                  </a:moveTo>
                  <a:lnTo>
                    <a:pt x="1" y="354"/>
                  </a:lnTo>
                  <a:lnTo>
                    <a:pt x="195" y="354"/>
                  </a:lnTo>
                  <a:lnTo>
                    <a:pt x="195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743" y="2040"/>
                  </a:lnTo>
                  <a:cubicBezTo>
                    <a:pt x="987" y="2040"/>
                    <a:pt x="1182" y="1974"/>
                    <a:pt x="1294" y="1861"/>
                  </a:cubicBezTo>
                  <a:cubicBezTo>
                    <a:pt x="1422" y="1749"/>
                    <a:pt x="1488" y="1555"/>
                    <a:pt x="1488" y="1310"/>
                  </a:cubicBezTo>
                  <a:lnTo>
                    <a:pt x="1488" y="712"/>
                  </a:lnTo>
                  <a:cubicBezTo>
                    <a:pt x="1488" y="467"/>
                    <a:pt x="1422" y="292"/>
                    <a:pt x="1294" y="176"/>
                  </a:cubicBezTo>
                  <a:cubicBezTo>
                    <a:pt x="1182" y="47"/>
                    <a:pt x="987" y="1"/>
                    <a:pt x="7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3290400" y="1676475"/>
              <a:ext cx="32850" cy="51025"/>
            </a:xfrm>
            <a:custGeom>
              <a:avLst/>
              <a:gdLst/>
              <a:ahLst/>
              <a:cxnLst/>
              <a:rect l="l" t="t" r="r" b="b"/>
              <a:pathLst>
                <a:path w="1314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1313" y="2040"/>
                  </a:lnTo>
                  <a:lnTo>
                    <a:pt x="1313" y="1667"/>
                  </a:lnTo>
                  <a:lnTo>
                    <a:pt x="373" y="1667"/>
                  </a:lnTo>
                  <a:lnTo>
                    <a:pt x="373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73" y="824"/>
                  </a:lnTo>
                  <a:lnTo>
                    <a:pt x="373" y="354"/>
                  </a:lnTo>
                  <a:lnTo>
                    <a:pt x="1278" y="354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3333325" y="1676475"/>
              <a:ext cx="35550" cy="51025"/>
            </a:xfrm>
            <a:custGeom>
              <a:avLst/>
              <a:gdLst/>
              <a:ahLst/>
              <a:cxnLst/>
              <a:rect l="l" t="t" r="r" b="b"/>
              <a:pathLst>
                <a:path w="1422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95"/>
                  </a:lnTo>
                  <a:lnTo>
                    <a:pt x="435" y="195"/>
                  </a:lnTo>
                  <a:lnTo>
                    <a:pt x="680" y="2040"/>
                  </a:lnTo>
                  <a:lnTo>
                    <a:pt x="1422" y="2040"/>
                  </a:lnTo>
                  <a:lnTo>
                    <a:pt x="1422" y="1"/>
                  </a:lnTo>
                  <a:lnTo>
                    <a:pt x="1033" y="1"/>
                  </a:lnTo>
                  <a:lnTo>
                    <a:pt x="1033" y="1846"/>
                  </a:lnTo>
                  <a:lnTo>
                    <a:pt x="987" y="18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3377000" y="1675225"/>
              <a:ext cx="37625" cy="53050"/>
            </a:xfrm>
            <a:custGeom>
              <a:avLst/>
              <a:gdLst/>
              <a:ahLst/>
              <a:cxnLst/>
              <a:rect l="l" t="t" r="r" b="b"/>
              <a:pathLst>
                <a:path w="1505" h="2122" extrusionOk="0">
                  <a:moveTo>
                    <a:pt x="762" y="0"/>
                  </a:moveTo>
                  <a:cubicBezTo>
                    <a:pt x="630" y="0"/>
                    <a:pt x="533" y="16"/>
                    <a:pt x="436" y="66"/>
                  </a:cubicBezTo>
                  <a:cubicBezTo>
                    <a:pt x="339" y="97"/>
                    <a:pt x="257" y="164"/>
                    <a:pt x="195" y="226"/>
                  </a:cubicBezTo>
                  <a:cubicBezTo>
                    <a:pt x="129" y="292"/>
                    <a:pt x="82" y="389"/>
                    <a:pt x="48" y="486"/>
                  </a:cubicBezTo>
                  <a:cubicBezTo>
                    <a:pt x="16" y="599"/>
                    <a:pt x="1" y="711"/>
                    <a:pt x="1" y="843"/>
                  </a:cubicBezTo>
                  <a:lnTo>
                    <a:pt x="1" y="1294"/>
                  </a:lnTo>
                  <a:cubicBezTo>
                    <a:pt x="1" y="1570"/>
                    <a:pt x="63" y="1764"/>
                    <a:pt x="195" y="1911"/>
                  </a:cubicBezTo>
                  <a:cubicBezTo>
                    <a:pt x="339" y="2055"/>
                    <a:pt x="517" y="2121"/>
                    <a:pt x="762" y="2121"/>
                  </a:cubicBezTo>
                  <a:cubicBezTo>
                    <a:pt x="1003" y="2121"/>
                    <a:pt x="1182" y="2055"/>
                    <a:pt x="1310" y="1927"/>
                  </a:cubicBezTo>
                  <a:cubicBezTo>
                    <a:pt x="1442" y="1799"/>
                    <a:pt x="1504" y="1620"/>
                    <a:pt x="1504" y="1375"/>
                  </a:cubicBezTo>
                  <a:lnTo>
                    <a:pt x="1504" y="1313"/>
                  </a:lnTo>
                  <a:lnTo>
                    <a:pt x="1116" y="1313"/>
                  </a:lnTo>
                  <a:lnTo>
                    <a:pt x="1116" y="1375"/>
                  </a:lnTo>
                  <a:cubicBezTo>
                    <a:pt x="1116" y="1426"/>
                    <a:pt x="1116" y="1472"/>
                    <a:pt x="1100" y="1523"/>
                  </a:cubicBezTo>
                  <a:cubicBezTo>
                    <a:pt x="1085" y="1570"/>
                    <a:pt x="1069" y="1620"/>
                    <a:pt x="1053" y="1651"/>
                  </a:cubicBezTo>
                  <a:cubicBezTo>
                    <a:pt x="1019" y="1682"/>
                    <a:pt x="987" y="1717"/>
                    <a:pt x="937" y="1748"/>
                  </a:cubicBezTo>
                  <a:cubicBezTo>
                    <a:pt x="890" y="1764"/>
                    <a:pt x="824" y="1779"/>
                    <a:pt x="762" y="1779"/>
                  </a:cubicBezTo>
                  <a:cubicBezTo>
                    <a:pt x="681" y="1779"/>
                    <a:pt x="630" y="1764"/>
                    <a:pt x="584" y="1748"/>
                  </a:cubicBezTo>
                  <a:cubicBezTo>
                    <a:pt x="533" y="1717"/>
                    <a:pt x="486" y="1682"/>
                    <a:pt x="471" y="1651"/>
                  </a:cubicBezTo>
                  <a:cubicBezTo>
                    <a:pt x="436" y="1605"/>
                    <a:pt x="420" y="1554"/>
                    <a:pt x="405" y="1507"/>
                  </a:cubicBezTo>
                  <a:cubicBezTo>
                    <a:pt x="389" y="1441"/>
                    <a:pt x="374" y="1391"/>
                    <a:pt x="374" y="1329"/>
                  </a:cubicBezTo>
                  <a:lnTo>
                    <a:pt x="374" y="808"/>
                  </a:lnTo>
                  <a:cubicBezTo>
                    <a:pt x="374" y="746"/>
                    <a:pt x="389" y="696"/>
                    <a:pt x="405" y="633"/>
                  </a:cubicBezTo>
                  <a:cubicBezTo>
                    <a:pt x="420" y="583"/>
                    <a:pt x="436" y="536"/>
                    <a:pt x="471" y="486"/>
                  </a:cubicBezTo>
                  <a:cubicBezTo>
                    <a:pt x="502" y="455"/>
                    <a:pt x="533" y="420"/>
                    <a:pt x="584" y="389"/>
                  </a:cubicBezTo>
                  <a:cubicBezTo>
                    <a:pt x="630" y="373"/>
                    <a:pt x="696" y="358"/>
                    <a:pt x="762" y="358"/>
                  </a:cubicBezTo>
                  <a:cubicBezTo>
                    <a:pt x="824" y="358"/>
                    <a:pt x="875" y="373"/>
                    <a:pt x="921" y="389"/>
                  </a:cubicBezTo>
                  <a:cubicBezTo>
                    <a:pt x="972" y="420"/>
                    <a:pt x="1003" y="455"/>
                    <a:pt x="1034" y="486"/>
                  </a:cubicBezTo>
                  <a:cubicBezTo>
                    <a:pt x="1069" y="517"/>
                    <a:pt x="1085" y="567"/>
                    <a:pt x="1100" y="614"/>
                  </a:cubicBezTo>
                  <a:cubicBezTo>
                    <a:pt x="1100" y="665"/>
                    <a:pt x="1116" y="711"/>
                    <a:pt x="1116" y="762"/>
                  </a:cubicBezTo>
                  <a:lnTo>
                    <a:pt x="1116" y="808"/>
                  </a:lnTo>
                  <a:lnTo>
                    <a:pt x="1504" y="808"/>
                  </a:lnTo>
                  <a:lnTo>
                    <a:pt x="1504" y="762"/>
                  </a:lnTo>
                  <a:cubicBezTo>
                    <a:pt x="1504" y="649"/>
                    <a:pt x="1488" y="536"/>
                    <a:pt x="1457" y="455"/>
                  </a:cubicBezTo>
                  <a:cubicBezTo>
                    <a:pt x="1422" y="358"/>
                    <a:pt x="1376" y="276"/>
                    <a:pt x="1310" y="210"/>
                  </a:cubicBezTo>
                  <a:cubicBezTo>
                    <a:pt x="1248" y="148"/>
                    <a:pt x="1166" y="97"/>
                    <a:pt x="1069" y="66"/>
                  </a:cubicBezTo>
                  <a:cubicBezTo>
                    <a:pt x="987" y="16"/>
                    <a:pt x="875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3423125" y="1676475"/>
              <a:ext cx="34025" cy="51025"/>
            </a:xfrm>
            <a:custGeom>
              <a:avLst/>
              <a:gdLst/>
              <a:ahLst/>
              <a:cxnLst/>
              <a:rect l="l" t="t" r="r" b="b"/>
              <a:pathLst>
                <a:path w="1361" h="2041" extrusionOk="0">
                  <a:moveTo>
                    <a:pt x="1" y="1"/>
                  </a:moveTo>
                  <a:lnTo>
                    <a:pt x="1" y="354"/>
                  </a:lnTo>
                  <a:lnTo>
                    <a:pt x="486" y="354"/>
                  </a:lnTo>
                  <a:lnTo>
                    <a:pt x="486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1360" y="2040"/>
                  </a:lnTo>
                  <a:lnTo>
                    <a:pt x="1360" y="1667"/>
                  </a:lnTo>
                  <a:lnTo>
                    <a:pt x="875" y="1667"/>
                  </a:lnTo>
                  <a:lnTo>
                    <a:pt x="875" y="354"/>
                  </a:lnTo>
                  <a:lnTo>
                    <a:pt x="1360" y="354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3463525" y="1676475"/>
              <a:ext cx="42550" cy="51025"/>
            </a:xfrm>
            <a:custGeom>
              <a:avLst/>
              <a:gdLst/>
              <a:ahLst/>
              <a:cxnLst/>
              <a:rect l="l" t="t" r="r" b="b"/>
              <a:pathLst>
                <a:path w="1702" h="2041" extrusionOk="0">
                  <a:moveTo>
                    <a:pt x="875" y="195"/>
                  </a:moveTo>
                  <a:lnTo>
                    <a:pt x="1119" y="1228"/>
                  </a:lnTo>
                  <a:lnTo>
                    <a:pt x="583" y="1228"/>
                  </a:lnTo>
                  <a:lnTo>
                    <a:pt x="828" y="195"/>
                  </a:lnTo>
                  <a:close/>
                  <a:moveTo>
                    <a:pt x="486" y="1"/>
                  </a:moveTo>
                  <a:lnTo>
                    <a:pt x="1" y="2040"/>
                  </a:lnTo>
                  <a:lnTo>
                    <a:pt x="408" y="2040"/>
                  </a:lnTo>
                  <a:lnTo>
                    <a:pt x="506" y="1601"/>
                  </a:lnTo>
                  <a:lnTo>
                    <a:pt x="1201" y="1601"/>
                  </a:lnTo>
                  <a:lnTo>
                    <a:pt x="1298" y="2040"/>
                  </a:lnTo>
                  <a:lnTo>
                    <a:pt x="1702" y="2040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3512950" y="1676475"/>
              <a:ext cx="32750" cy="51025"/>
            </a:xfrm>
            <a:custGeom>
              <a:avLst/>
              <a:gdLst/>
              <a:ahLst/>
              <a:cxnLst/>
              <a:rect l="l" t="t" r="r" b="b"/>
              <a:pathLst>
                <a:path w="1310" h="2041" extrusionOk="0">
                  <a:moveTo>
                    <a:pt x="1" y="1"/>
                  </a:moveTo>
                  <a:lnTo>
                    <a:pt x="1" y="2040"/>
                  </a:lnTo>
                  <a:lnTo>
                    <a:pt x="1310" y="2040"/>
                  </a:lnTo>
                  <a:lnTo>
                    <a:pt x="1310" y="1667"/>
                  </a:lnTo>
                  <a:lnTo>
                    <a:pt x="389" y="1667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5"/>
          <p:cNvGrpSpPr/>
          <p:nvPr/>
        </p:nvGrpSpPr>
        <p:grpSpPr>
          <a:xfrm>
            <a:off x="5243571" y="4752224"/>
            <a:ext cx="3906186" cy="1975775"/>
            <a:chOff x="2953400" y="1302850"/>
            <a:chExt cx="753450" cy="381100"/>
          </a:xfrm>
        </p:grpSpPr>
        <p:sp>
          <p:nvSpPr>
            <p:cNvPr id="670" name="Google Shape;670;p5"/>
            <p:cNvSpPr/>
            <p:nvPr/>
          </p:nvSpPr>
          <p:spPr>
            <a:xfrm>
              <a:off x="2953400" y="1302850"/>
              <a:ext cx="753450" cy="381100"/>
            </a:xfrm>
            <a:custGeom>
              <a:avLst/>
              <a:gdLst/>
              <a:ahLst/>
              <a:cxnLst/>
              <a:rect l="l" t="t" r="r" b="b"/>
              <a:pathLst>
                <a:path w="30138" h="15244" extrusionOk="0">
                  <a:moveTo>
                    <a:pt x="15047" y="202"/>
                  </a:moveTo>
                  <a:lnTo>
                    <a:pt x="15047" y="1076"/>
                  </a:lnTo>
                  <a:lnTo>
                    <a:pt x="13133" y="1612"/>
                  </a:lnTo>
                  <a:lnTo>
                    <a:pt x="12847" y="673"/>
                  </a:lnTo>
                  <a:cubicBezTo>
                    <a:pt x="12948" y="621"/>
                    <a:pt x="13012" y="520"/>
                    <a:pt x="13012" y="403"/>
                  </a:cubicBezTo>
                  <a:lnTo>
                    <a:pt x="15047" y="202"/>
                  </a:lnTo>
                  <a:close/>
                  <a:moveTo>
                    <a:pt x="15096" y="202"/>
                  </a:moveTo>
                  <a:lnTo>
                    <a:pt x="17094" y="403"/>
                  </a:lnTo>
                  <a:cubicBezTo>
                    <a:pt x="17094" y="536"/>
                    <a:pt x="17179" y="653"/>
                    <a:pt x="17296" y="689"/>
                  </a:cubicBezTo>
                  <a:lnTo>
                    <a:pt x="17010" y="1612"/>
                  </a:lnTo>
                  <a:lnTo>
                    <a:pt x="15096" y="1076"/>
                  </a:lnTo>
                  <a:lnTo>
                    <a:pt x="15096" y="202"/>
                  </a:lnTo>
                  <a:close/>
                  <a:moveTo>
                    <a:pt x="6601" y="1157"/>
                  </a:moveTo>
                  <a:lnTo>
                    <a:pt x="6650" y="1761"/>
                  </a:lnTo>
                  <a:lnTo>
                    <a:pt x="4417" y="1862"/>
                  </a:lnTo>
                  <a:lnTo>
                    <a:pt x="4300" y="1294"/>
                  </a:lnTo>
                  <a:lnTo>
                    <a:pt x="6601" y="1157"/>
                  </a:lnTo>
                  <a:close/>
                  <a:moveTo>
                    <a:pt x="23541" y="1157"/>
                  </a:moveTo>
                  <a:lnTo>
                    <a:pt x="25842" y="1294"/>
                  </a:lnTo>
                  <a:lnTo>
                    <a:pt x="25725" y="1862"/>
                  </a:lnTo>
                  <a:lnTo>
                    <a:pt x="23509" y="1761"/>
                  </a:lnTo>
                  <a:lnTo>
                    <a:pt x="23541" y="1157"/>
                  </a:lnTo>
                  <a:close/>
                  <a:moveTo>
                    <a:pt x="6650" y="1157"/>
                  </a:moveTo>
                  <a:lnTo>
                    <a:pt x="8012" y="1241"/>
                  </a:lnTo>
                  <a:lnTo>
                    <a:pt x="7911" y="1963"/>
                  </a:lnTo>
                  <a:lnTo>
                    <a:pt x="6686" y="1781"/>
                  </a:lnTo>
                  <a:lnTo>
                    <a:pt x="6650" y="1157"/>
                  </a:lnTo>
                  <a:close/>
                  <a:moveTo>
                    <a:pt x="23509" y="1157"/>
                  </a:moveTo>
                  <a:lnTo>
                    <a:pt x="23457" y="1761"/>
                  </a:lnTo>
                  <a:lnTo>
                    <a:pt x="22232" y="1963"/>
                  </a:lnTo>
                  <a:lnTo>
                    <a:pt x="22147" y="1241"/>
                  </a:lnTo>
                  <a:lnTo>
                    <a:pt x="23509" y="1157"/>
                  </a:lnTo>
                  <a:close/>
                  <a:moveTo>
                    <a:pt x="4200" y="270"/>
                  </a:moveTo>
                  <a:lnTo>
                    <a:pt x="4248" y="1257"/>
                  </a:lnTo>
                  <a:lnTo>
                    <a:pt x="2721" y="2116"/>
                  </a:lnTo>
                  <a:lnTo>
                    <a:pt x="2620" y="1124"/>
                  </a:lnTo>
                  <a:cubicBezTo>
                    <a:pt x="2757" y="1092"/>
                    <a:pt x="2838" y="975"/>
                    <a:pt x="2838" y="838"/>
                  </a:cubicBezTo>
                  <a:cubicBezTo>
                    <a:pt x="2838" y="806"/>
                    <a:pt x="2838" y="774"/>
                    <a:pt x="2822" y="754"/>
                  </a:cubicBezTo>
                  <a:lnTo>
                    <a:pt x="4200" y="270"/>
                  </a:lnTo>
                  <a:close/>
                  <a:moveTo>
                    <a:pt x="25959" y="270"/>
                  </a:moveTo>
                  <a:lnTo>
                    <a:pt x="27285" y="738"/>
                  </a:lnTo>
                  <a:cubicBezTo>
                    <a:pt x="27269" y="774"/>
                    <a:pt x="27253" y="806"/>
                    <a:pt x="27253" y="838"/>
                  </a:cubicBezTo>
                  <a:cubicBezTo>
                    <a:pt x="27253" y="991"/>
                    <a:pt x="27369" y="1108"/>
                    <a:pt x="27519" y="1124"/>
                  </a:cubicBezTo>
                  <a:lnTo>
                    <a:pt x="27418" y="2116"/>
                  </a:lnTo>
                  <a:lnTo>
                    <a:pt x="25891" y="1257"/>
                  </a:lnTo>
                  <a:lnTo>
                    <a:pt x="25959" y="270"/>
                  </a:lnTo>
                  <a:close/>
                  <a:moveTo>
                    <a:pt x="8044" y="1257"/>
                  </a:moveTo>
                  <a:lnTo>
                    <a:pt x="9422" y="1628"/>
                  </a:lnTo>
                  <a:lnTo>
                    <a:pt x="9220" y="2317"/>
                  </a:lnTo>
                  <a:lnTo>
                    <a:pt x="7959" y="1983"/>
                  </a:lnTo>
                  <a:lnTo>
                    <a:pt x="8044" y="1257"/>
                  </a:lnTo>
                  <a:close/>
                  <a:moveTo>
                    <a:pt x="22099" y="1257"/>
                  </a:moveTo>
                  <a:lnTo>
                    <a:pt x="22179" y="1983"/>
                  </a:lnTo>
                  <a:lnTo>
                    <a:pt x="20922" y="2317"/>
                  </a:lnTo>
                  <a:lnTo>
                    <a:pt x="20721" y="1628"/>
                  </a:lnTo>
                  <a:lnTo>
                    <a:pt x="22099" y="1257"/>
                  </a:lnTo>
                  <a:close/>
                  <a:moveTo>
                    <a:pt x="6686" y="1813"/>
                  </a:moveTo>
                  <a:lnTo>
                    <a:pt x="7911" y="2015"/>
                  </a:lnTo>
                  <a:lnTo>
                    <a:pt x="7826" y="2853"/>
                  </a:lnTo>
                  <a:lnTo>
                    <a:pt x="7810" y="2853"/>
                  </a:lnTo>
                  <a:cubicBezTo>
                    <a:pt x="7742" y="2853"/>
                    <a:pt x="7693" y="2905"/>
                    <a:pt x="7657" y="2954"/>
                  </a:cubicBezTo>
                  <a:lnTo>
                    <a:pt x="6686" y="2853"/>
                  </a:lnTo>
                  <a:cubicBezTo>
                    <a:pt x="6686" y="2752"/>
                    <a:pt x="6617" y="2688"/>
                    <a:pt x="6533" y="2652"/>
                  </a:cubicBezTo>
                  <a:lnTo>
                    <a:pt x="6686" y="1813"/>
                  </a:lnTo>
                  <a:close/>
                  <a:moveTo>
                    <a:pt x="23457" y="1813"/>
                  </a:moveTo>
                  <a:lnTo>
                    <a:pt x="23610" y="2635"/>
                  </a:lnTo>
                  <a:cubicBezTo>
                    <a:pt x="23509" y="2652"/>
                    <a:pt x="23425" y="2736"/>
                    <a:pt x="23425" y="2853"/>
                  </a:cubicBezTo>
                  <a:lnTo>
                    <a:pt x="22449" y="2954"/>
                  </a:lnTo>
                  <a:cubicBezTo>
                    <a:pt x="22417" y="2905"/>
                    <a:pt x="22381" y="2869"/>
                    <a:pt x="22333" y="2869"/>
                  </a:cubicBezTo>
                  <a:lnTo>
                    <a:pt x="22232" y="2015"/>
                  </a:lnTo>
                  <a:lnTo>
                    <a:pt x="23457" y="1813"/>
                  </a:lnTo>
                  <a:close/>
                  <a:moveTo>
                    <a:pt x="4248" y="1310"/>
                  </a:moveTo>
                  <a:lnTo>
                    <a:pt x="4385" y="1882"/>
                  </a:lnTo>
                  <a:lnTo>
                    <a:pt x="2938" y="3055"/>
                  </a:lnTo>
                  <a:lnTo>
                    <a:pt x="2737" y="2164"/>
                  </a:lnTo>
                  <a:lnTo>
                    <a:pt x="4248" y="1310"/>
                  </a:lnTo>
                  <a:close/>
                  <a:moveTo>
                    <a:pt x="25891" y="1310"/>
                  </a:moveTo>
                  <a:lnTo>
                    <a:pt x="27418" y="2164"/>
                  </a:lnTo>
                  <a:lnTo>
                    <a:pt x="27200" y="3055"/>
                  </a:lnTo>
                  <a:lnTo>
                    <a:pt x="25774" y="1882"/>
                  </a:lnTo>
                  <a:lnTo>
                    <a:pt x="25891" y="1310"/>
                  </a:lnTo>
                  <a:close/>
                  <a:moveTo>
                    <a:pt x="2318" y="1024"/>
                  </a:moveTo>
                  <a:cubicBezTo>
                    <a:pt x="2370" y="1092"/>
                    <a:pt x="2455" y="1141"/>
                    <a:pt x="2535" y="1141"/>
                  </a:cubicBezTo>
                  <a:cubicBezTo>
                    <a:pt x="2556" y="1141"/>
                    <a:pt x="2572" y="1141"/>
                    <a:pt x="2572" y="1124"/>
                  </a:cubicBezTo>
                  <a:lnTo>
                    <a:pt x="2689" y="2148"/>
                  </a:lnTo>
                  <a:lnTo>
                    <a:pt x="1363" y="3224"/>
                  </a:lnTo>
                  <a:lnTo>
                    <a:pt x="1262" y="1797"/>
                  </a:lnTo>
                  <a:lnTo>
                    <a:pt x="2318" y="1024"/>
                  </a:lnTo>
                  <a:close/>
                  <a:moveTo>
                    <a:pt x="27805" y="1008"/>
                  </a:moveTo>
                  <a:lnTo>
                    <a:pt x="28881" y="1797"/>
                  </a:lnTo>
                  <a:lnTo>
                    <a:pt x="28780" y="3224"/>
                  </a:lnTo>
                  <a:lnTo>
                    <a:pt x="27470" y="2148"/>
                  </a:lnTo>
                  <a:lnTo>
                    <a:pt x="27571" y="1141"/>
                  </a:lnTo>
                  <a:cubicBezTo>
                    <a:pt x="27672" y="1124"/>
                    <a:pt x="27740" y="1092"/>
                    <a:pt x="27805" y="1008"/>
                  </a:cubicBezTo>
                  <a:close/>
                  <a:moveTo>
                    <a:pt x="1210" y="1813"/>
                  </a:moveTo>
                  <a:lnTo>
                    <a:pt x="1327" y="3240"/>
                  </a:lnTo>
                  <a:lnTo>
                    <a:pt x="1327" y="3240"/>
                  </a:lnTo>
                  <a:lnTo>
                    <a:pt x="557" y="3139"/>
                  </a:lnTo>
                  <a:lnTo>
                    <a:pt x="319" y="2083"/>
                  </a:lnTo>
                  <a:lnTo>
                    <a:pt x="303" y="1983"/>
                  </a:lnTo>
                  <a:lnTo>
                    <a:pt x="1210" y="1813"/>
                  </a:lnTo>
                  <a:close/>
                  <a:moveTo>
                    <a:pt x="28929" y="1813"/>
                  </a:moveTo>
                  <a:lnTo>
                    <a:pt x="29836" y="1983"/>
                  </a:lnTo>
                  <a:lnTo>
                    <a:pt x="29819" y="2063"/>
                  </a:lnTo>
                  <a:lnTo>
                    <a:pt x="29586" y="3139"/>
                  </a:lnTo>
                  <a:lnTo>
                    <a:pt x="28828" y="3240"/>
                  </a:lnTo>
                  <a:lnTo>
                    <a:pt x="28929" y="1813"/>
                  </a:lnTo>
                  <a:close/>
                  <a:moveTo>
                    <a:pt x="23509" y="1813"/>
                  </a:moveTo>
                  <a:lnTo>
                    <a:pt x="25705" y="1914"/>
                  </a:lnTo>
                  <a:lnTo>
                    <a:pt x="25222" y="3192"/>
                  </a:lnTo>
                  <a:cubicBezTo>
                    <a:pt x="25202" y="3192"/>
                    <a:pt x="25169" y="3171"/>
                    <a:pt x="25137" y="3171"/>
                  </a:cubicBezTo>
                  <a:cubicBezTo>
                    <a:pt x="25036" y="3171"/>
                    <a:pt x="24936" y="3240"/>
                    <a:pt x="24899" y="3341"/>
                  </a:cubicBezTo>
                  <a:lnTo>
                    <a:pt x="23844" y="2905"/>
                  </a:lnTo>
                  <a:cubicBezTo>
                    <a:pt x="23860" y="2889"/>
                    <a:pt x="23860" y="2869"/>
                    <a:pt x="23860" y="2853"/>
                  </a:cubicBezTo>
                  <a:cubicBezTo>
                    <a:pt x="23860" y="2736"/>
                    <a:pt x="23775" y="2652"/>
                    <a:pt x="23658" y="2635"/>
                  </a:cubicBezTo>
                  <a:lnTo>
                    <a:pt x="23509" y="1813"/>
                  </a:lnTo>
                  <a:close/>
                  <a:moveTo>
                    <a:pt x="6634" y="1813"/>
                  </a:moveTo>
                  <a:lnTo>
                    <a:pt x="6484" y="2635"/>
                  </a:lnTo>
                  <a:lnTo>
                    <a:pt x="6464" y="2635"/>
                  </a:lnTo>
                  <a:cubicBezTo>
                    <a:pt x="6347" y="2635"/>
                    <a:pt x="6247" y="2736"/>
                    <a:pt x="6247" y="2853"/>
                  </a:cubicBezTo>
                  <a:lnTo>
                    <a:pt x="6247" y="2922"/>
                  </a:lnTo>
                  <a:lnTo>
                    <a:pt x="5191" y="3357"/>
                  </a:lnTo>
                  <a:cubicBezTo>
                    <a:pt x="5175" y="3256"/>
                    <a:pt x="5074" y="3171"/>
                    <a:pt x="4973" y="3171"/>
                  </a:cubicBezTo>
                  <a:cubicBezTo>
                    <a:pt x="4953" y="3171"/>
                    <a:pt x="4937" y="3192"/>
                    <a:pt x="4921" y="3192"/>
                  </a:cubicBezTo>
                  <a:lnTo>
                    <a:pt x="4433" y="1914"/>
                  </a:lnTo>
                  <a:lnTo>
                    <a:pt x="6634" y="1813"/>
                  </a:lnTo>
                  <a:close/>
                  <a:moveTo>
                    <a:pt x="6686" y="2889"/>
                  </a:moveTo>
                  <a:lnTo>
                    <a:pt x="7657" y="3006"/>
                  </a:lnTo>
                  <a:cubicBezTo>
                    <a:pt x="7657" y="3006"/>
                    <a:pt x="7641" y="3006"/>
                    <a:pt x="7641" y="3022"/>
                  </a:cubicBezTo>
                  <a:cubicBezTo>
                    <a:pt x="7641" y="3107"/>
                    <a:pt x="7709" y="3171"/>
                    <a:pt x="7794" y="3171"/>
                  </a:cubicBezTo>
                  <a:lnTo>
                    <a:pt x="7774" y="3373"/>
                  </a:lnTo>
                  <a:lnTo>
                    <a:pt x="6650" y="3240"/>
                  </a:lnTo>
                  <a:lnTo>
                    <a:pt x="6565" y="3055"/>
                  </a:lnTo>
                  <a:cubicBezTo>
                    <a:pt x="6634" y="3022"/>
                    <a:pt x="6666" y="2954"/>
                    <a:pt x="6686" y="2889"/>
                  </a:cubicBezTo>
                  <a:close/>
                  <a:moveTo>
                    <a:pt x="23425" y="2905"/>
                  </a:moveTo>
                  <a:cubicBezTo>
                    <a:pt x="23441" y="2970"/>
                    <a:pt x="23489" y="3038"/>
                    <a:pt x="23558" y="3071"/>
                  </a:cubicBezTo>
                  <a:lnTo>
                    <a:pt x="23509" y="3240"/>
                  </a:lnTo>
                  <a:lnTo>
                    <a:pt x="22365" y="3373"/>
                  </a:lnTo>
                  <a:lnTo>
                    <a:pt x="22349" y="3171"/>
                  </a:lnTo>
                  <a:cubicBezTo>
                    <a:pt x="22417" y="3139"/>
                    <a:pt x="22449" y="3091"/>
                    <a:pt x="22449" y="3022"/>
                  </a:cubicBezTo>
                  <a:lnTo>
                    <a:pt x="22449" y="3006"/>
                  </a:lnTo>
                  <a:lnTo>
                    <a:pt x="23425" y="2905"/>
                  </a:lnTo>
                  <a:close/>
                  <a:moveTo>
                    <a:pt x="7959" y="2015"/>
                  </a:moveTo>
                  <a:lnTo>
                    <a:pt x="9220" y="2366"/>
                  </a:lnTo>
                  <a:lnTo>
                    <a:pt x="9220" y="3341"/>
                  </a:lnTo>
                  <a:cubicBezTo>
                    <a:pt x="9168" y="3341"/>
                    <a:pt x="9120" y="3357"/>
                    <a:pt x="9083" y="3409"/>
                  </a:cubicBezTo>
                  <a:lnTo>
                    <a:pt x="7959" y="3022"/>
                  </a:lnTo>
                  <a:cubicBezTo>
                    <a:pt x="7959" y="2954"/>
                    <a:pt x="7927" y="2889"/>
                    <a:pt x="7859" y="2869"/>
                  </a:cubicBezTo>
                  <a:lnTo>
                    <a:pt x="7959" y="2015"/>
                  </a:lnTo>
                  <a:close/>
                  <a:moveTo>
                    <a:pt x="22200" y="2015"/>
                  </a:moveTo>
                  <a:lnTo>
                    <a:pt x="22280" y="2853"/>
                  </a:lnTo>
                  <a:cubicBezTo>
                    <a:pt x="22200" y="2869"/>
                    <a:pt x="22131" y="2938"/>
                    <a:pt x="22131" y="3022"/>
                  </a:cubicBezTo>
                  <a:lnTo>
                    <a:pt x="22147" y="3038"/>
                  </a:lnTo>
                  <a:lnTo>
                    <a:pt x="21023" y="3409"/>
                  </a:lnTo>
                  <a:cubicBezTo>
                    <a:pt x="20991" y="3373"/>
                    <a:pt x="20954" y="3357"/>
                    <a:pt x="20922" y="3341"/>
                  </a:cubicBezTo>
                  <a:lnTo>
                    <a:pt x="20938" y="2366"/>
                  </a:lnTo>
                  <a:lnTo>
                    <a:pt x="22200" y="2015"/>
                  </a:lnTo>
                  <a:close/>
                  <a:moveTo>
                    <a:pt x="7959" y="3071"/>
                  </a:moveTo>
                  <a:lnTo>
                    <a:pt x="9067" y="3441"/>
                  </a:lnTo>
                  <a:cubicBezTo>
                    <a:pt x="9067" y="3457"/>
                    <a:pt x="9051" y="3474"/>
                    <a:pt x="9051" y="3494"/>
                  </a:cubicBezTo>
                  <a:cubicBezTo>
                    <a:pt x="9051" y="3558"/>
                    <a:pt x="9083" y="3611"/>
                    <a:pt x="9136" y="3627"/>
                  </a:cubicBezTo>
                  <a:lnTo>
                    <a:pt x="9067" y="3744"/>
                  </a:lnTo>
                  <a:lnTo>
                    <a:pt x="7826" y="3393"/>
                  </a:lnTo>
                  <a:lnTo>
                    <a:pt x="7842" y="3171"/>
                  </a:lnTo>
                  <a:cubicBezTo>
                    <a:pt x="7895" y="3155"/>
                    <a:pt x="7943" y="3123"/>
                    <a:pt x="7959" y="3071"/>
                  </a:cubicBezTo>
                  <a:close/>
                  <a:moveTo>
                    <a:pt x="22147" y="3071"/>
                  </a:moveTo>
                  <a:cubicBezTo>
                    <a:pt x="22163" y="3139"/>
                    <a:pt x="22232" y="3171"/>
                    <a:pt x="22300" y="3171"/>
                  </a:cubicBezTo>
                  <a:lnTo>
                    <a:pt x="22316" y="3171"/>
                  </a:lnTo>
                  <a:lnTo>
                    <a:pt x="22316" y="3393"/>
                  </a:lnTo>
                  <a:lnTo>
                    <a:pt x="21071" y="3744"/>
                  </a:lnTo>
                  <a:lnTo>
                    <a:pt x="21007" y="3611"/>
                  </a:lnTo>
                  <a:cubicBezTo>
                    <a:pt x="21023" y="3574"/>
                    <a:pt x="21039" y="3542"/>
                    <a:pt x="21039" y="3494"/>
                  </a:cubicBezTo>
                  <a:lnTo>
                    <a:pt x="21039" y="3457"/>
                  </a:lnTo>
                  <a:lnTo>
                    <a:pt x="22147" y="3071"/>
                  </a:lnTo>
                  <a:close/>
                  <a:moveTo>
                    <a:pt x="6666" y="3292"/>
                  </a:moveTo>
                  <a:lnTo>
                    <a:pt x="7774" y="3425"/>
                  </a:lnTo>
                  <a:lnTo>
                    <a:pt x="7758" y="3776"/>
                  </a:lnTo>
                  <a:lnTo>
                    <a:pt x="6787" y="3711"/>
                  </a:lnTo>
                  <a:lnTo>
                    <a:pt x="6666" y="3292"/>
                  </a:lnTo>
                  <a:close/>
                  <a:moveTo>
                    <a:pt x="23489" y="3292"/>
                  </a:moveTo>
                  <a:lnTo>
                    <a:pt x="23372" y="3711"/>
                  </a:lnTo>
                  <a:lnTo>
                    <a:pt x="22401" y="3776"/>
                  </a:lnTo>
                  <a:lnTo>
                    <a:pt x="22365" y="3425"/>
                  </a:lnTo>
                  <a:lnTo>
                    <a:pt x="23489" y="3292"/>
                  </a:lnTo>
                  <a:close/>
                  <a:moveTo>
                    <a:pt x="6263" y="2954"/>
                  </a:moveTo>
                  <a:cubicBezTo>
                    <a:pt x="6299" y="3038"/>
                    <a:pt x="6384" y="3091"/>
                    <a:pt x="6464" y="3091"/>
                  </a:cubicBezTo>
                  <a:cubicBezTo>
                    <a:pt x="6484" y="3091"/>
                    <a:pt x="6517" y="3071"/>
                    <a:pt x="6533" y="3071"/>
                  </a:cubicBezTo>
                  <a:lnTo>
                    <a:pt x="6601" y="3240"/>
                  </a:lnTo>
                  <a:lnTo>
                    <a:pt x="5191" y="3812"/>
                  </a:lnTo>
                  <a:lnTo>
                    <a:pt x="5106" y="3611"/>
                  </a:lnTo>
                  <a:cubicBezTo>
                    <a:pt x="5175" y="3574"/>
                    <a:pt x="5207" y="3510"/>
                    <a:pt x="5207" y="3425"/>
                  </a:cubicBezTo>
                  <a:lnTo>
                    <a:pt x="5207" y="3393"/>
                  </a:lnTo>
                  <a:lnTo>
                    <a:pt x="6263" y="2954"/>
                  </a:lnTo>
                  <a:close/>
                  <a:moveTo>
                    <a:pt x="23844" y="2938"/>
                  </a:moveTo>
                  <a:lnTo>
                    <a:pt x="24899" y="3373"/>
                  </a:lnTo>
                  <a:cubicBezTo>
                    <a:pt x="24899" y="3393"/>
                    <a:pt x="24883" y="3409"/>
                    <a:pt x="24883" y="3425"/>
                  </a:cubicBezTo>
                  <a:cubicBezTo>
                    <a:pt x="24883" y="3526"/>
                    <a:pt x="24952" y="3595"/>
                    <a:pt x="25036" y="3643"/>
                  </a:cubicBezTo>
                  <a:lnTo>
                    <a:pt x="24952" y="3812"/>
                  </a:lnTo>
                  <a:lnTo>
                    <a:pt x="23541" y="3240"/>
                  </a:lnTo>
                  <a:lnTo>
                    <a:pt x="23610" y="3071"/>
                  </a:lnTo>
                  <a:cubicBezTo>
                    <a:pt x="23626" y="3071"/>
                    <a:pt x="23626" y="3091"/>
                    <a:pt x="23642" y="3091"/>
                  </a:cubicBezTo>
                  <a:cubicBezTo>
                    <a:pt x="23727" y="3091"/>
                    <a:pt x="23811" y="3022"/>
                    <a:pt x="23844" y="2938"/>
                  </a:cubicBezTo>
                  <a:close/>
                  <a:moveTo>
                    <a:pt x="4385" y="1930"/>
                  </a:moveTo>
                  <a:lnTo>
                    <a:pt x="4873" y="3192"/>
                  </a:lnTo>
                  <a:cubicBezTo>
                    <a:pt x="4788" y="3240"/>
                    <a:pt x="4719" y="3325"/>
                    <a:pt x="4719" y="3425"/>
                  </a:cubicBezTo>
                  <a:cubicBezTo>
                    <a:pt x="4719" y="3441"/>
                    <a:pt x="4736" y="3474"/>
                    <a:pt x="4736" y="3494"/>
                  </a:cubicBezTo>
                  <a:lnTo>
                    <a:pt x="3124" y="3977"/>
                  </a:lnTo>
                  <a:lnTo>
                    <a:pt x="2959" y="3091"/>
                  </a:lnTo>
                  <a:lnTo>
                    <a:pt x="4385" y="1930"/>
                  </a:lnTo>
                  <a:close/>
                  <a:moveTo>
                    <a:pt x="25758" y="1930"/>
                  </a:moveTo>
                  <a:lnTo>
                    <a:pt x="27200" y="3091"/>
                  </a:lnTo>
                  <a:lnTo>
                    <a:pt x="27015" y="3977"/>
                  </a:lnTo>
                  <a:lnTo>
                    <a:pt x="25355" y="3474"/>
                  </a:lnTo>
                  <a:cubicBezTo>
                    <a:pt x="25371" y="3457"/>
                    <a:pt x="25371" y="3441"/>
                    <a:pt x="25371" y="3425"/>
                  </a:cubicBezTo>
                  <a:cubicBezTo>
                    <a:pt x="25371" y="3341"/>
                    <a:pt x="25339" y="3256"/>
                    <a:pt x="25270" y="3224"/>
                  </a:cubicBezTo>
                  <a:lnTo>
                    <a:pt x="25758" y="1930"/>
                  </a:lnTo>
                  <a:close/>
                  <a:moveTo>
                    <a:pt x="15047" y="1124"/>
                  </a:moveTo>
                  <a:lnTo>
                    <a:pt x="15047" y="2970"/>
                  </a:lnTo>
                  <a:cubicBezTo>
                    <a:pt x="14926" y="2970"/>
                    <a:pt x="14846" y="3071"/>
                    <a:pt x="14846" y="3192"/>
                  </a:cubicBezTo>
                  <a:cubicBezTo>
                    <a:pt x="14846" y="3224"/>
                    <a:pt x="14846" y="3256"/>
                    <a:pt x="14878" y="3292"/>
                  </a:cubicBezTo>
                  <a:lnTo>
                    <a:pt x="13887" y="4014"/>
                  </a:lnTo>
                  <a:lnTo>
                    <a:pt x="13149" y="1660"/>
                  </a:lnTo>
                  <a:lnTo>
                    <a:pt x="15047" y="1124"/>
                  </a:lnTo>
                  <a:close/>
                  <a:moveTo>
                    <a:pt x="15096" y="1124"/>
                  </a:moveTo>
                  <a:lnTo>
                    <a:pt x="16993" y="1660"/>
                  </a:lnTo>
                  <a:lnTo>
                    <a:pt x="16272" y="4014"/>
                  </a:lnTo>
                  <a:lnTo>
                    <a:pt x="15249" y="3272"/>
                  </a:lnTo>
                  <a:cubicBezTo>
                    <a:pt x="15265" y="3240"/>
                    <a:pt x="15265" y="3208"/>
                    <a:pt x="15265" y="3192"/>
                  </a:cubicBezTo>
                  <a:cubicBezTo>
                    <a:pt x="15265" y="3071"/>
                    <a:pt x="15196" y="3006"/>
                    <a:pt x="15096" y="2970"/>
                  </a:cubicBezTo>
                  <a:lnTo>
                    <a:pt x="15096" y="1124"/>
                  </a:lnTo>
                  <a:close/>
                  <a:moveTo>
                    <a:pt x="7826" y="3425"/>
                  </a:moveTo>
                  <a:lnTo>
                    <a:pt x="9051" y="3776"/>
                  </a:lnTo>
                  <a:lnTo>
                    <a:pt x="8934" y="4062"/>
                  </a:lnTo>
                  <a:lnTo>
                    <a:pt x="7794" y="3776"/>
                  </a:lnTo>
                  <a:lnTo>
                    <a:pt x="7826" y="3425"/>
                  </a:lnTo>
                  <a:close/>
                  <a:moveTo>
                    <a:pt x="22316" y="3425"/>
                  </a:moveTo>
                  <a:lnTo>
                    <a:pt x="22349" y="3776"/>
                  </a:lnTo>
                  <a:lnTo>
                    <a:pt x="21208" y="4062"/>
                  </a:lnTo>
                  <a:lnTo>
                    <a:pt x="21091" y="3796"/>
                  </a:lnTo>
                  <a:lnTo>
                    <a:pt x="22316" y="3425"/>
                  </a:lnTo>
                  <a:close/>
                  <a:moveTo>
                    <a:pt x="2689" y="2200"/>
                  </a:moveTo>
                  <a:lnTo>
                    <a:pt x="2906" y="3091"/>
                  </a:lnTo>
                  <a:lnTo>
                    <a:pt x="1830" y="4098"/>
                  </a:lnTo>
                  <a:lnTo>
                    <a:pt x="1379" y="3272"/>
                  </a:lnTo>
                  <a:lnTo>
                    <a:pt x="2689" y="2200"/>
                  </a:lnTo>
                  <a:close/>
                  <a:moveTo>
                    <a:pt x="27454" y="2200"/>
                  </a:moveTo>
                  <a:lnTo>
                    <a:pt x="28764" y="3272"/>
                  </a:lnTo>
                  <a:lnTo>
                    <a:pt x="28324" y="4098"/>
                  </a:lnTo>
                  <a:lnTo>
                    <a:pt x="27237" y="3091"/>
                  </a:lnTo>
                  <a:lnTo>
                    <a:pt x="27454" y="2200"/>
                  </a:lnTo>
                  <a:close/>
                  <a:moveTo>
                    <a:pt x="573" y="3192"/>
                  </a:moveTo>
                  <a:lnTo>
                    <a:pt x="1327" y="3272"/>
                  </a:lnTo>
                  <a:lnTo>
                    <a:pt x="1782" y="4114"/>
                  </a:lnTo>
                  <a:lnTo>
                    <a:pt x="791" y="4114"/>
                  </a:lnTo>
                  <a:lnTo>
                    <a:pt x="621" y="3441"/>
                  </a:lnTo>
                  <a:lnTo>
                    <a:pt x="573" y="3192"/>
                  </a:lnTo>
                  <a:close/>
                  <a:moveTo>
                    <a:pt x="29570" y="3192"/>
                  </a:moveTo>
                  <a:lnTo>
                    <a:pt x="29517" y="3441"/>
                  </a:lnTo>
                  <a:lnTo>
                    <a:pt x="29352" y="4114"/>
                  </a:lnTo>
                  <a:lnTo>
                    <a:pt x="28361" y="4114"/>
                  </a:lnTo>
                  <a:lnTo>
                    <a:pt x="28812" y="3272"/>
                  </a:lnTo>
                  <a:lnTo>
                    <a:pt x="29570" y="3192"/>
                  </a:lnTo>
                  <a:close/>
                  <a:moveTo>
                    <a:pt x="6787" y="3744"/>
                  </a:moveTo>
                  <a:lnTo>
                    <a:pt x="7758" y="3812"/>
                  </a:lnTo>
                  <a:lnTo>
                    <a:pt x="7758" y="4030"/>
                  </a:lnTo>
                  <a:cubicBezTo>
                    <a:pt x="7673" y="4030"/>
                    <a:pt x="7625" y="4078"/>
                    <a:pt x="7609" y="4147"/>
                  </a:cubicBezTo>
                  <a:lnTo>
                    <a:pt x="7004" y="4114"/>
                  </a:lnTo>
                  <a:cubicBezTo>
                    <a:pt x="6988" y="4014"/>
                    <a:pt x="6904" y="3945"/>
                    <a:pt x="6803" y="3929"/>
                  </a:cubicBezTo>
                  <a:lnTo>
                    <a:pt x="6787" y="3744"/>
                  </a:lnTo>
                  <a:close/>
                  <a:moveTo>
                    <a:pt x="23356" y="3744"/>
                  </a:moveTo>
                  <a:lnTo>
                    <a:pt x="23340" y="3929"/>
                  </a:lnTo>
                  <a:lnTo>
                    <a:pt x="23324" y="3929"/>
                  </a:lnTo>
                  <a:cubicBezTo>
                    <a:pt x="23207" y="3929"/>
                    <a:pt x="23122" y="4014"/>
                    <a:pt x="23106" y="4114"/>
                  </a:cubicBezTo>
                  <a:lnTo>
                    <a:pt x="22502" y="4147"/>
                  </a:lnTo>
                  <a:cubicBezTo>
                    <a:pt x="22482" y="4098"/>
                    <a:pt x="22449" y="4046"/>
                    <a:pt x="22401" y="4030"/>
                  </a:cubicBezTo>
                  <a:lnTo>
                    <a:pt x="22401" y="3812"/>
                  </a:lnTo>
                  <a:lnTo>
                    <a:pt x="23356" y="3744"/>
                  </a:lnTo>
                  <a:close/>
                  <a:moveTo>
                    <a:pt x="23525" y="3292"/>
                  </a:moveTo>
                  <a:lnTo>
                    <a:pt x="24936" y="3844"/>
                  </a:lnTo>
                  <a:lnTo>
                    <a:pt x="24682" y="4231"/>
                  </a:lnTo>
                  <a:lnTo>
                    <a:pt x="23408" y="3711"/>
                  </a:lnTo>
                  <a:lnTo>
                    <a:pt x="23525" y="3292"/>
                  </a:lnTo>
                  <a:close/>
                  <a:moveTo>
                    <a:pt x="6617" y="3292"/>
                  </a:moveTo>
                  <a:lnTo>
                    <a:pt x="6734" y="3711"/>
                  </a:lnTo>
                  <a:lnTo>
                    <a:pt x="5477" y="4247"/>
                  </a:lnTo>
                  <a:lnTo>
                    <a:pt x="5223" y="3844"/>
                  </a:lnTo>
                  <a:lnTo>
                    <a:pt x="6617" y="3292"/>
                  </a:lnTo>
                  <a:close/>
                  <a:moveTo>
                    <a:pt x="7794" y="3828"/>
                  </a:moveTo>
                  <a:lnTo>
                    <a:pt x="8918" y="4114"/>
                  </a:lnTo>
                  <a:lnTo>
                    <a:pt x="8918" y="4130"/>
                  </a:lnTo>
                  <a:lnTo>
                    <a:pt x="8866" y="4247"/>
                  </a:lnTo>
                  <a:cubicBezTo>
                    <a:pt x="8850" y="4247"/>
                    <a:pt x="8834" y="4231"/>
                    <a:pt x="8801" y="4231"/>
                  </a:cubicBezTo>
                  <a:cubicBezTo>
                    <a:pt x="8749" y="4231"/>
                    <a:pt x="8701" y="4280"/>
                    <a:pt x="8664" y="4332"/>
                  </a:cubicBezTo>
                  <a:lnTo>
                    <a:pt x="7911" y="4179"/>
                  </a:lnTo>
                  <a:cubicBezTo>
                    <a:pt x="7911" y="4114"/>
                    <a:pt x="7859" y="4062"/>
                    <a:pt x="7794" y="4030"/>
                  </a:cubicBezTo>
                  <a:lnTo>
                    <a:pt x="7794" y="3828"/>
                  </a:lnTo>
                  <a:close/>
                  <a:moveTo>
                    <a:pt x="9470" y="1660"/>
                  </a:moveTo>
                  <a:lnTo>
                    <a:pt x="12025" y="3627"/>
                  </a:lnTo>
                  <a:lnTo>
                    <a:pt x="11469" y="4332"/>
                  </a:lnTo>
                  <a:lnTo>
                    <a:pt x="9269" y="2333"/>
                  </a:lnTo>
                  <a:lnTo>
                    <a:pt x="9470" y="1660"/>
                  </a:lnTo>
                  <a:close/>
                  <a:moveTo>
                    <a:pt x="20689" y="1660"/>
                  </a:moveTo>
                  <a:lnTo>
                    <a:pt x="20890" y="2333"/>
                  </a:lnTo>
                  <a:lnTo>
                    <a:pt x="18674" y="4332"/>
                  </a:lnTo>
                  <a:lnTo>
                    <a:pt x="18134" y="3627"/>
                  </a:lnTo>
                  <a:lnTo>
                    <a:pt x="20689" y="1660"/>
                  </a:lnTo>
                  <a:close/>
                  <a:moveTo>
                    <a:pt x="22349" y="3828"/>
                  </a:moveTo>
                  <a:lnTo>
                    <a:pt x="22349" y="4030"/>
                  </a:lnTo>
                  <a:cubicBezTo>
                    <a:pt x="22264" y="4030"/>
                    <a:pt x="22200" y="4098"/>
                    <a:pt x="22200" y="4179"/>
                  </a:cubicBezTo>
                  <a:lnTo>
                    <a:pt x="22200" y="4199"/>
                  </a:lnTo>
                  <a:lnTo>
                    <a:pt x="21442" y="4332"/>
                  </a:lnTo>
                  <a:cubicBezTo>
                    <a:pt x="21426" y="4280"/>
                    <a:pt x="21357" y="4231"/>
                    <a:pt x="21293" y="4231"/>
                  </a:cubicBezTo>
                  <a:lnTo>
                    <a:pt x="21273" y="4247"/>
                  </a:lnTo>
                  <a:lnTo>
                    <a:pt x="21224" y="4130"/>
                  </a:lnTo>
                  <a:lnTo>
                    <a:pt x="21224" y="4114"/>
                  </a:lnTo>
                  <a:lnTo>
                    <a:pt x="22349" y="3828"/>
                  </a:lnTo>
                  <a:close/>
                  <a:moveTo>
                    <a:pt x="4752" y="3542"/>
                  </a:moveTo>
                  <a:cubicBezTo>
                    <a:pt x="4772" y="3542"/>
                    <a:pt x="4772" y="3558"/>
                    <a:pt x="4788" y="3558"/>
                  </a:cubicBezTo>
                  <a:lnTo>
                    <a:pt x="3543" y="4433"/>
                  </a:lnTo>
                  <a:lnTo>
                    <a:pt x="3140" y="4014"/>
                  </a:lnTo>
                  <a:lnTo>
                    <a:pt x="4752" y="3542"/>
                  </a:lnTo>
                  <a:close/>
                  <a:moveTo>
                    <a:pt x="9253" y="2402"/>
                  </a:moveTo>
                  <a:lnTo>
                    <a:pt x="11437" y="4364"/>
                  </a:lnTo>
                  <a:lnTo>
                    <a:pt x="11082" y="4433"/>
                  </a:lnTo>
                  <a:cubicBezTo>
                    <a:pt x="11066" y="4380"/>
                    <a:pt x="10998" y="4332"/>
                    <a:pt x="10949" y="4332"/>
                  </a:cubicBezTo>
                  <a:cubicBezTo>
                    <a:pt x="10897" y="4332"/>
                    <a:pt x="10865" y="4348"/>
                    <a:pt x="10832" y="4380"/>
                  </a:cubicBezTo>
                  <a:lnTo>
                    <a:pt x="9370" y="3526"/>
                  </a:lnTo>
                  <a:lnTo>
                    <a:pt x="9370" y="3494"/>
                  </a:lnTo>
                  <a:cubicBezTo>
                    <a:pt x="9370" y="3425"/>
                    <a:pt x="9337" y="3373"/>
                    <a:pt x="9269" y="3357"/>
                  </a:cubicBezTo>
                  <a:lnTo>
                    <a:pt x="9253" y="2402"/>
                  </a:lnTo>
                  <a:close/>
                  <a:moveTo>
                    <a:pt x="20890" y="2402"/>
                  </a:moveTo>
                  <a:lnTo>
                    <a:pt x="20870" y="3341"/>
                  </a:lnTo>
                  <a:cubicBezTo>
                    <a:pt x="20789" y="3357"/>
                    <a:pt x="20721" y="3409"/>
                    <a:pt x="20721" y="3494"/>
                  </a:cubicBezTo>
                  <a:cubicBezTo>
                    <a:pt x="20721" y="3510"/>
                    <a:pt x="20737" y="3526"/>
                    <a:pt x="20737" y="3542"/>
                  </a:cubicBezTo>
                  <a:lnTo>
                    <a:pt x="19278" y="4400"/>
                  </a:lnTo>
                  <a:cubicBezTo>
                    <a:pt x="19258" y="4364"/>
                    <a:pt x="19210" y="4332"/>
                    <a:pt x="19157" y="4332"/>
                  </a:cubicBezTo>
                  <a:cubicBezTo>
                    <a:pt x="19093" y="4332"/>
                    <a:pt x="19040" y="4364"/>
                    <a:pt x="19024" y="4433"/>
                  </a:cubicBezTo>
                  <a:lnTo>
                    <a:pt x="18722" y="4364"/>
                  </a:lnTo>
                  <a:lnTo>
                    <a:pt x="20890" y="2402"/>
                  </a:lnTo>
                  <a:close/>
                  <a:moveTo>
                    <a:pt x="25355" y="3526"/>
                  </a:moveTo>
                  <a:lnTo>
                    <a:pt x="26999" y="4014"/>
                  </a:lnTo>
                  <a:lnTo>
                    <a:pt x="26612" y="4433"/>
                  </a:lnTo>
                  <a:lnTo>
                    <a:pt x="25339" y="3542"/>
                  </a:lnTo>
                  <a:cubicBezTo>
                    <a:pt x="25339" y="3542"/>
                    <a:pt x="25339" y="3526"/>
                    <a:pt x="25355" y="3526"/>
                  </a:cubicBezTo>
                  <a:close/>
                  <a:moveTo>
                    <a:pt x="23408" y="3760"/>
                  </a:moveTo>
                  <a:lnTo>
                    <a:pt x="24650" y="4280"/>
                  </a:lnTo>
                  <a:lnTo>
                    <a:pt x="24581" y="4400"/>
                  </a:lnTo>
                  <a:cubicBezTo>
                    <a:pt x="24533" y="4364"/>
                    <a:pt x="24496" y="4348"/>
                    <a:pt x="24448" y="4348"/>
                  </a:cubicBezTo>
                  <a:cubicBezTo>
                    <a:pt x="24363" y="4348"/>
                    <a:pt x="24295" y="4400"/>
                    <a:pt x="24247" y="4465"/>
                  </a:cubicBezTo>
                  <a:lnTo>
                    <a:pt x="23541" y="4179"/>
                  </a:lnTo>
                  <a:lnTo>
                    <a:pt x="23541" y="4147"/>
                  </a:lnTo>
                  <a:cubicBezTo>
                    <a:pt x="23541" y="4046"/>
                    <a:pt x="23473" y="3961"/>
                    <a:pt x="23388" y="3929"/>
                  </a:cubicBezTo>
                  <a:lnTo>
                    <a:pt x="23408" y="3760"/>
                  </a:lnTo>
                  <a:close/>
                  <a:moveTo>
                    <a:pt x="6750" y="3760"/>
                  </a:moveTo>
                  <a:lnTo>
                    <a:pt x="6766" y="3929"/>
                  </a:lnTo>
                  <a:cubicBezTo>
                    <a:pt x="6650" y="3929"/>
                    <a:pt x="6549" y="4030"/>
                    <a:pt x="6549" y="4147"/>
                  </a:cubicBezTo>
                  <a:cubicBezTo>
                    <a:pt x="6549" y="4163"/>
                    <a:pt x="6565" y="4179"/>
                    <a:pt x="6565" y="4199"/>
                  </a:cubicBezTo>
                  <a:lnTo>
                    <a:pt x="5860" y="4481"/>
                  </a:lnTo>
                  <a:cubicBezTo>
                    <a:pt x="5828" y="4400"/>
                    <a:pt x="5743" y="4348"/>
                    <a:pt x="5658" y="4348"/>
                  </a:cubicBezTo>
                  <a:cubicBezTo>
                    <a:pt x="5626" y="4348"/>
                    <a:pt x="5594" y="4364"/>
                    <a:pt x="5558" y="4364"/>
                  </a:cubicBezTo>
                  <a:lnTo>
                    <a:pt x="5493" y="4280"/>
                  </a:lnTo>
                  <a:lnTo>
                    <a:pt x="6750" y="3760"/>
                  </a:lnTo>
                  <a:close/>
                  <a:moveTo>
                    <a:pt x="9353" y="3558"/>
                  </a:moveTo>
                  <a:lnTo>
                    <a:pt x="10816" y="4417"/>
                  </a:lnTo>
                  <a:cubicBezTo>
                    <a:pt x="10796" y="4433"/>
                    <a:pt x="10780" y="4465"/>
                    <a:pt x="10780" y="4501"/>
                  </a:cubicBezTo>
                  <a:lnTo>
                    <a:pt x="10780" y="4517"/>
                  </a:lnTo>
                  <a:lnTo>
                    <a:pt x="10631" y="4566"/>
                  </a:lnTo>
                  <a:lnTo>
                    <a:pt x="9120" y="3760"/>
                  </a:lnTo>
                  <a:lnTo>
                    <a:pt x="9168" y="3643"/>
                  </a:lnTo>
                  <a:cubicBezTo>
                    <a:pt x="9184" y="3659"/>
                    <a:pt x="9204" y="3659"/>
                    <a:pt x="9220" y="3659"/>
                  </a:cubicBezTo>
                  <a:cubicBezTo>
                    <a:pt x="9285" y="3659"/>
                    <a:pt x="9337" y="3627"/>
                    <a:pt x="9353" y="3558"/>
                  </a:cubicBezTo>
                  <a:close/>
                  <a:moveTo>
                    <a:pt x="20753" y="3595"/>
                  </a:moveTo>
                  <a:cubicBezTo>
                    <a:pt x="20789" y="3627"/>
                    <a:pt x="20838" y="3659"/>
                    <a:pt x="20890" y="3659"/>
                  </a:cubicBezTo>
                  <a:cubicBezTo>
                    <a:pt x="20922" y="3659"/>
                    <a:pt x="20938" y="3643"/>
                    <a:pt x="20954" y="3643"/>
                  </a:cubicBezTo>
                  <a:lnTo>
                    <a:pt x="21039" y="3760"/>
                  </a:lnTo>
                  <a:lnTo>
                    <a:pt x="19512" y="4566"/>
                  </a:lnTo>
                  <a:lnTo>
                    <a:pt x="19327" y="4501"/>
                  </a:lnTo>
                  <a:cubicBezTo>
                    <a:pt x="19327" y="4465"/>
                    <a:pt x="19310" y="4449"/>
                    <a:pt x="19310" y="4433"/>
                  </a:cubicBezTo>
                  <a:lnTo>
                    <a:pt x="20753" y="3595"/>
                  </a:lnTo>
                  <a:close/>
                  <a:moveTo>
                    <a:pt x="2906" y="3139"/>
                  </a:moveTo>
                  <a:lnTo>
                    <a:pt x="3075" y="3997"/>
                  </a:lnTo>
                  <a:lnTo>
                    <a:pt x="2403" y="4682"/>
                  </a:lnTo>
                  <a:lnTo>
                    <a:pt x="1850" y="4130"/>
                  </a:lnTo>
                  <a:lnTo>
                    <a:pt x="2906" y="3139"/>
                  </a:lnTo>
                  <a:close/>
                  <a:moveTo>
                    <a:pt x="27237" y="3139"/>
                  </a:moveTo>
                  <a:lnTo>
                    <a:pt x="28292" y="4130"/>
                  </a:lnTo>
                  <a:lnTo>
                    <a:pt x="27740" y="4682"/>
                  </a:lnTo>
                  <a:lnTo>
                    <a:pt x="27067" y="3997"/>
                  </a:lnTo>
                  <a:lnTo>
                    <a:pt x="27237" y="3139"/>
                  </a:lnTo>
                  <a:close/>
                  <a:moveTo>
                    <a:pt x="4804" y="3595"/>
                  </a:moveTo>
                  <a:cubicBezTo>
                    <a:pt x="4852" y="3643"/>
                    <a:pt x="4905" y="3659"/>
                    <a:pt x="4973" y="3659"/>
                  </a:cubicBezTo>
                  <a:cubicBezTo>
                    <a:pt x="5006" y="3659"/>
                    <a:pt x="5038" y="3659"/>
                    <a:pt x="5074" y="3643"/>
                  </a:cubicBezTo>
                  <a:lnTo>
                    <a:pt x="5155" y="3828"/>
                  </a:lnTo>
                  <a:lnTo>
                    <a:pt x="4014" y="4767"/>
                  </a:lnTo>
                  <a:lnTo>
                    <a:pt x="3579" y="4465"/>
                  </a:lnTo>
                  <a:lnTo>
                    <a:pt x="4804" y="3595"/>
                  </a:lnTo>
                  <a:close/>
                  <a:moveTo>
                    <a:pt x="9083" y="3812"/>
                  </a:moveTo>
                  <a:lnTo>
                    <a:pt x="10595" y="4582"/>
                  </a:lnTo>
                  <a:lnTo>
                    <a:pt x="10377" y="4767"/>
                  </a:lnTo>
                  <a:lnTo>
                    <a:pt x="8983" y="4078"/>
                  </a:lnTo>
                  <a:lnTo>
                    <a:pt x="9083" y="3812"/>
                  </a:lnTo>
                  <a:close/>
                  <a:moveTo>
                    <a:pt x="21055" y="3796"/>
                  </a:moveTo>
                  <a:lnTo>
                    <a:pt x="21156" y="4078"/>
                  </a:lnTo>
                  <a:lnTo>
                    <a:pt x="19782" y="4767"/>
                  </a:lnTo>
                  <a:lnTo>
                    <a:pt x="19544" y="4582"/>
                  </a:lnTo>
                  <a:lnTo>
                    <a:pt x="21055" y="3796"/>
                  </a:lnTo>
                  <a:close/>
                  <a:moveTo>
                    <a:pt x="25302" y="3574"/>
                  </a:moveTo>
                  <a:lnTo>
                    <a:pt x="26564" y="4465"/>
                  </a:lnTo>
                  <a:lnTo>
                    <a:pt x="26128" y="4767"/>
                  </a:lnTo>
                  <a:lnTo>
                    <a:pt x="24984" y="3828"/>
                  </a:lnTo>
                  <a:lnTo>
                    <a:pt x="25085" y="3643"/>
                  </a:lnTo>
                  <a:cubicBezTo>
                    <a:pt x="25101" y="3659"/>
                    <a:pt x="25121" y="3659"/>
                    <a:pt x="25137" y="3659"/>
                  </a:cubicBezTo>
                  <a:cubicBezTo>
                    <a:pt x="25202" y="3659"/>
                    <a:pt x="25270" y="3627"/>
                    <a:pt x="25302" y="3574"/>
                  </a:cubicBezTo>
                  <a:close/>
                  <a:moveTo>
                    <a:pt x="8967" y="4130"/>
                  </a:moveTo>
                  <a:lnTo>
                    <a:pt x="10329" y="4803"/>
                  </a:lnTo>
                  <a:lnTo>
                    <a:pt x="10292" y="4836"/>
                  </a:lnTo>
                  <a:cubicBezTo>
                    <a:pt x="10276" y="4803"/>
                    <a:pt x="10228" y="4783"/>
                    <a:pt x="10192" y="4783"/>
                  </a:cubicBezTo>
                  <a:cubicBezTo>
                    <a:pt x="10143" y="4783"/>
                    <a:pt x="10091" y="4819"/>
                    <a:pt x="10075" y="4852"/>
                  </a:cubicBezTo>
                  <a:lnTo>
                    <a:pt x="8967" y="4417"/>
                  </a:lnTo>
                  <a:lnTo>
                    <a:pt x="8967" y="4400"/>
                  </a:lnTo>
                  <a:cubicBezTo>
                    <a:pt x="8967" y="4348"/>
                    <a:pt x="8951" y="4316"/>
                    <a:pt x="8918" y="4280"/>
                  </a:cubicBezTo>
                  <a:lnTo>
                    <a:pt x="8967" y="4147"/>
                  </a:lnTo>
                  <a:lnTo>
                    <a:pt x="8967" y="4130"/>
                  </a:lnTo>
                  <a:close/>
                  <a:moveTo>
                    <a:pt x="21172" y="4130"/>
                  </a:moveTo>
                  <a:lnTo>
                    <a:pt x="21192" y="4147"/>
                  </a:lnTo>
                  <a:lnTo>
                    <a:pt x="21224" y="4263"/>
                  </a:lnTo>
                  <a:cubicBezTo>
                    <a:pt x="21172" y="4280"/>
                    <a:pt x="21140" y="4332"/>
                    <a:pt x="21140" y="4400"/>
                  </a:cubicBezTo>
                  <a:lnTo>
                    <a:pt x="21140" y="4433"/>
                  </a:lnTo>
                  <a:lnTo>
                    <a:pt x="20048" y="4868"/>
                  </a:lnTo>
                  <a:cubicBezTo>
                    <a:pt x="20016" y="4819"/>
                    <a:pt x="19963" y="4783"/>
                    <a:pt x="19915" y="4783"/>
                  </a:cubicBezTo>
                  <a:cubicBezTo>
                    <a:pt x="19883" y="4783"/>
                    <a:pt x="19846" y="4803"/>
                    <a:pt x="19830" y="4819"/>
                  </a:cubicBezTo>
                  <a:lnTo>
                    <a:pt x="19814" y="4803"/>
                  </a:lnTo>
                  <a:lnTo>
                    <a:pt x="21172" y="4130"/>
                  </a:lnTo>
                  <a:close/>
                  <a:moveTo>
                    <a:pt x="5175" y="3860"/>
                  </a:moveTo>
                  <a:lnTo>
                    <a:pt x="5425" y="4263"/>
                  </a:lnTo>
                  <a:lnTo>
                    <a:pt x="4570" y="4884"/>
                  </a:lnTo>
                  <a:lnTo>
                    <a:pt x="4067" y="4783"/>
                  </a:lnTo>
                  <a:lnTo>
                    <a:pt x="5175" y="3860"/>
                  </a:lnTo>
                  <a:close/>
                  <a:moveTo>
                    <a:pt x="24968" y="3860"/>
                  </a:moveTo>
                  <a:lnTo>
                    <a:pt x="26076" y="4783"/>
                  </a:lnTo>
                  <a:lnTo>
                    <a:pt x="25572" y="4884"/>
                  </a:lnTo>
                  <a:lnTo>
                    <a:pt x="24718" y="4263"/>
                  </a:lnTo>
                  <a:lnTo>
                    <a:pt x="24968" y="3860"/>
                  </a:lnTo>
                  <a:close/>
                  <a:moveTo>
                    <a:pt x="24698" y="4300"/>
                  </a:moveTo>
                  <a:lnTo>
                    <a:pt x="25540" y="4904"/>
                  </a:lnTo>
                  <a:lnTo>
                    <a:pt x="25202" y="5085"/>
                  </a:lnTo>
                  <a:cubicBezTo>
                    <a:pt x="25169" y="5021"/>
                    <a:pt x="25101" y="4985"/>
                    <a:pt x="25020" y="4985"/>
                  </a:cubicBezTo>
                  <a:cubicBezTo>
                    <a:pt x="24984" y="4985"/>
                    <a:pt x="24952" y="4985"/>
                    <a:pt x="24920" y="5005"/>
                  </a:cubicBezTo>
                  <a:lnTo>
                    <a:pt x="24650" y="4735"/>
                  </a:lnTo>
                  <a:cubicBezTo>
                    <a:pt x="24666" y="4682"/>
                    <a:pt x="24682" y="4650"/>
                    <a:pt x="24682" y="4602"/>
                  </a:cubicBezTo>
                  <a:cubicBezTo>
                    <a:pt x="24682" y="4517"/>
                    <a:pt x="24666" y="4465"/>
                    <a:pt x="24617" y="4417"/>
                  </a:cubicBezTo>
                  <a:lnTo>
                    <a:pt x="24698" y="4300"/>
                  </a:lnTo>
                  <a:close/>
                  <a:moveTo>
                    <a:pt x="5457" y="4300"/>
                  </a:moveTo>
                  <a:lnTo>
                    <a:pt x="5525" y="4400"/>
                  </a:lnTo>
                  <a:cubicBezTo>
                    <a:pt x="5457" y="4433"/>
                    <a:pt x="5409" y="4517"/>
                    <a:pt x="5409" y="4602"/>
                  </a:cubicBezTo>
                  <a:cubicBezTo>
                    <a:pt x="5409" y="4650"/>
                    <a:pt x="5441" y="4719"/>
                    <a:pt x="5477" y="4751"/>
                  </a:cubicBezTo>
                  <a:lnTo>
                    <a:pt x="5090" y="5154"/>
                  </a:lnTo>
                  <a:lnTo>
                    <a:pt x="4619" y="4904"/>
                  </a:lnTo>
                  <a:lnTo>
                    <a:pt x="5457" y="4300"/>
                  </a:lnTo>
                  <a:close/>
                  <a:moveTo>
                    <a:pt x="3108" y="4046"/>
                  </a:moveTo>
                  <a:lnTo>
                    <a:pt x="3511" y="4481"/>
                  </a:lnTo>
                  <a:lnTo>
                    <a:pt x="3261" y="5206"/>
                  </a:lnTo>
                  <a:lnTo>
                    <a:pt x="2435" y="4703"/>
                  </a:lnTo>
                  <a:lnTo>
                    <a:pt x="3108" y="4046"/>
                  </a:lnTo>
                  <a:close/>
                  <a:moveTo>
                    <a:pt x="27035" y="4046"/>
                  </a:moveTo>
                  <a:lnTo>
                    <a:pt x="27704" y="4703"/>
                  </a:lnTo>
                  <a:lnTo>
                    <a:pt x="26882" y="5206"/>
                  </a:lnTo>
                  <a:lnTo>
                    <a:pt x="26632" y="4481"/>
                  </a:lnTo>
                  <a:lnTo>
                    <a:pt x="27035" y="4046"/>
                  </a:lnTo>
                  <a:close/>
                  <a:moveTo>
                    <a:pt x="13113" y="1713"/>
                  </a:moveTo>
                  <a:lnTo>
                    <a:pt x="13838" y="4030"/>
                  </a:lnTo>
                  <a:lnTo>
                    <a:pt x="12847" y="5239"/>
                  </a:lnTo>
                  <a:lnTo>
                    <a:pt x="12073" y="3627"/>
                  </a:lnTo>
                  <a:lnTo>
                    <a:pt x="13113" y="1713"/>
                  </a:lnTo>
                  <a:close/>
                  <a:moveTo>
                    <a:pt x="17026" y="1713"/>
                  </a:moveTo>
                  <a:lnTo>
                    <a:pt x="18069" y="3627"/>
                  </a:lnTo>
                  <a:lnTo>
                    <a:pt x="17296" y="5239"/>
                  </a:lnTo>
                  <a:lnTo>
                    <a:pt x="16304" y="4030"/>
                  </a:lnTo>
                  <a:lnTo>
                    <a:pt x="17026" y="1713"/>
                  </a:lnTo>
                  <a:close/>
                  <a:moveTo>
                    <a:pt x="29332" y="4147"/>
                  </a:moveTo>
                  <a:lnTo>
                    <a:pt x="29082" y="5154"/>
                  </a:lnTo>
                  <a:cubicBezTo>
                    <a:pt x="29066" y="5154"/>
                    <a:pt x="29050" y="5138"/>
                    <a:pt x="29030" y="5138"/>
                  </a:cubicBezTo>
                  <a:cubicBezTo>
                    <a:pt x="28965" y="5138"/>
                    <a:pt x="28913" y="5186"/>
                    <a:pt x="28864" y="5239"/>
                  </a:cubicBezTo>
                  <a:lnTo>
                    <a:pt x="27772" y="4703"/>
                  </a:lnTo>
                  <a:lnTo>
                    <a:pt x="28345" y="4147"/>
                  </a:lnTo>
                  <a:close/>
                  <a:moveTo>
                    <a:pt x="1814" y="4147"/>
                  </a:moveTo>
                  <a:lnTo>
                    <a:pt x="2370" y="4703"/>
                  </a:lnTo>
                  <a:lnTo>
                    <a:pt x="1246" y="5255"/>
                  </a:lnTo>
                  <a:cubicBezTo>
                    <a:pt x="1210" y="5186"/>
                    <a:pt x="1145" y="5138"/>
                    <a:pt x="1077" y="5138"/>
                  </a:cubicBezTo>
                  <a:cubicBezTo>
                    <a:pt x="1061" y="5138"/>
                    <a:pt x="1061" y="5154"/>
                    <a:pt x="1061" y="5154"/>
                  </a:cubicBezTo>
                  <a:lnTo>
                    <a:pt x="807" y="4147"/>
                  </a:lnTo>
                  <a:close/>
                  <a:moveTo>
                    <a:pt x="4603" y="4952"/>
                  </a:moveTo>
                  <a:lnTo>
                    <a:pt x="5038" y="5170"/>
                  </a:lnTo>
                  <a:lnTo>
                    <a:pt x="4736" y="5287"/>
                  </a:lnTo>
                  <a:cubicBezTo>
                    <a:pt x="4719" y="5222"/>
                    <a:pt x="4651" y="5186"/>
                    <a:pt x="4603" y="5170"/>
                  </a:cubicBezTo>
                  <a:lnTo>
                    <a:pt x="4603" y="4952"/>
                  </a:lnTo>
                  <a:close/>
                  <a:moveTo>
                    <a:pt x="3543" y="4501"/>
                  </a:moveTo>
                  <a:lnTo>
                    <a:pt x="3998" y="4803"/>
                  </a:lnTo>
                  <a:lnTo>
                    <a:pt x="3998" y="5323"/>
                  </a:lnTo>
                  <a:lnTo>
                    <a:pt x="3309" y="5222"/>
                  </a:lnTo>
                  <a:lnTo>
                    <a:pt x="3543" y="4501"/>
                  </a:lnTo>
                  <a:close/>
                  <a:moveTo>
                    <a:pt x="26596" y="4501"/>
                  </a:moveTo>
                  <a:lnTo>
                    <a:pt x="26834" y="5222"/>
                  </a:lnTo>
                  <a:lnTo>
                    <a:pt x="26145" y="5323"/>
                  </a:lnTo>
                  <a:lnTo>
                    <a:pt x="26145" y="4803"/>
                  </a:lnTo>
                  <a:lnTo>
                    <a:pt x="26596" y="4501"/>
                  </a:lnTo>
                  <a:close/>
                  <a:moveTo>
                    <a:pt x="4047" y="4819"/>
                  </a:moveTo>
                  <a:lnTo>
                    <a:pt x="4550" y="4936"/>
                  </a:lnTo>
                  <a:lnTo>
                    <a:pt x="4550" y="5154"/>
                  </a:lnTo>
                  <a:cubicBezTo>
                    <a:pt x="4450" y="5170"/>
                    <a:pt x="4369" y="5239"/>
                    <a:pt x="4349" y="5339"/>
                  </a:cubicBezTo>
                  <a:lnTo>
                    <a:pt x="4047" y="5323"/>
                  </a:lnTo>
                  <a:lnTo>
                    <a:pt x="4047" y="4819"/>
                  </a:lnTo>
                  <a:close/>
                  <a:moveTo>
                    <a:pt x="25556" y="4952"/>
                  </a:moveTo>
                  <a:lnTo>
                    <a:pt x="25556" y="5339"/>
                  </a:lnTo>
                  <a:lnTo>
                    <a:pt x="25222" y="5222"/>
                  </a:lnTo>
                  <a:cubicBezTo>
                    <a:pt x="25238" y="5206"/>
                    <a:pt x="25238" y="5206"/>
                    <a:pt x="25238" y="5186"/>
                  </a:cubicBezTo>
                  <a:cubicBezTo>
                    <a:pt x="25238" y="5170"/>
                    <a:pt x="25222" y="5138"/>
                    <a:pt x="25222" y="5122"/>
                  </a:cubicBezTo>
                  <a:lnTo>
                    <a:pt x="25556" y="4952"/>
                  </a:lnTo>
                  <a:close/>
                  <a:moveTo>
                    <a:pt x="26092" y="4819"/>
                  </a:moveTo>
                  <a:lnTo>
                    <a:pt x="26092" y="5323"/>
                  </a:lnTo>
                  <a:lnTo>
                    <a:pt x="25588" y="5339"/>
                  </a:lnTo>
                  <a:lnTo>
                    <a:pt x="25588" y="4936"/>
                  </a:lnTo>
                  <a:lnTo>
                    <a:pt x="26092" y="4819"/>
                  </a:lnTo>
                  <a:close/>
                  <a:moveTo>
                    <a:pt x="19830" y="5122"/>
                  </a:moveTo>
                  <a:lnTo>
                    <a:pt x="19661" y="5488"/>
                  </a:lnTo>
                  <a:cubicBezTo>
                    <a:pt x="19645" y="5488"/>
                    <a:pt x="19629" y="5472"/>
                    <a:pt x="19613" y="5472"/>
                  </a:cubicBezTo>
                  <a:cubicBezTo>
                    <a:pt x="19597" y="5472"/>
                    <a:pt x="19580" y="5488"/>
                    <a:pt x="19560" y="5488"/>
                  </a:cubicBezTo>
                  <a:lnTo>
                    <a:pt x="19830" y="5122"/>
                  </a:lnTo>
                  <a:close/>
                  <a:moveTo>
                    <a:pt x="10312" y="5122"/>
                  </a:moveTo>
                  <a:lnTo>
                    <a:pt x="10679" y="5609"/>
                  </a:lnTo>
                  <a:lnTo>
                    <a:pt x="10647" y="5609"/>
                  </a:lnTo>
                  <a:cubicBezTo>
                    <a:pt x="10631" y="5541"/>
                    <a:pt x="10578" y="5472"/>
                    <a:pt x="10494" y="5472"/>
                  </a:cubicBezTo>
                  <a:lnTo>
                    <a:pt x="10478" y="5472"/>
                  </a:lnTo>
                  <a:lnTo>
                    <a:pt x="10312" y="5122"/>
                  </a:lnTo>
                  <a:close/>
                  <a:moveTo>
                    <a:pt x="12041" y="3659"/>
                  </a:moveTo>
                  <a:lnTo>
                    <a:pt x="12811" y="5271"/>
                  </a:lnTo>
                  <a:lnTo>
                    <a:pt x="12327" y="5609"/>
                  </a:lnTo>
                  <a:lnTo>
                    <a:pt x="11501" y="4364"/>
                  </a:lnTo>
                  <a:lnTo>
                    <a:pt x="12041" y="3659"/>
                  </a:lnTo>
                  <a:close/>
                  <a:moveTo>
                    <a:pt x="18102" y="3659"/>
                  </a:moveTo>
                  <a:lnTo>
                    <a:pt x="18637" y="4364"/>
                  </a:lnTo>
                  <a:lnTo>
                    <a:pt x="17815" y="5609"/>
                  </a:lnTo>
                  <a:lnTo>
                    <a:pt x="17328" y="5271"/>
                  </a:lnTo>
                  <a:lnTo>
                    <a:pt x="18102" y="3659"/>
                  </a:lnTo>
                  <a:close/>
                  <a:moveTo>
                    <a:pt x="10377" y="4819"/>
                  </a:moveTo>
                  <a:lnTo>
                    <a:pt x="10998" y="5625"/>
                  </a:lnTo>
                  <a:lnTo>
                    <a:pt x="10732" y="5625"/>
                  </a:lnTo>
                  <a:lnTo>
                    <a:pt x="10329" y="5037"/>
                  </a:lnTo>
                  <a:cubicBezTo>
                    <a:pt x="10345" y="5021"/>
                    <a:pt x="10361" y="4985"/>
                    <a:pt x="10361" y="4952"/>
                  </a:cubicBezTo>
                  <a:cubicBezTo>
                    <a:pt x="10361" y="4920"/>
                    <a:pt x="10345" y="4884"/>
                    <a:pt x="10329" y="4868"/>
                  </a:cubicBezTo>
                  <a:lnTo>
                    <a:pt x="10377" y="4819"/>
                  </a:lnTo>
                  <a:close/>
                  <a:moveTo>
                    <a:pt x="10631" y="4618"/>
                  </a:moveTo>
                  <a:lnTo>
                    <a:pt x="11352" y="5625"/>
                  </a:lnTo>
                  <a:lnTo>
                    <a:pt x="11050" y="5625"/>
                  </a:lnTo>
                  <a:lnTo>
                    <a:pt x="10413" y="4803"/>
                  </a:lnTo>
                  <a:lnTo>
                    <a:pt x="10631" y="4618"/>
                  </a:lnTo>
                  <a:close/>
                  <a:moveTo>
                    <a:pt x="10796" y="4566"/>
                  </a:moveTo>
                  <a:cubicBezTo>
                    <a:pt x="10816" y="4618"/>
                    <a:pt x="10881" y="4650"/>
                    <a:pt x="10949" y="4650"/>
                  </a:cubicBezTo>
                  <a:cubicBezTo>
                    <a:pt x="10981" y="4650"/>
                    <a:pt x="11018" y="4634"/>
                    <a:pt x="11034" y="4618"/>
                  </a:cubicBezTo>
                  <a:lnTo>
                    <a:pt x="11638" y="5472"/>
                  </a:lnTo>
                  <a:cubicBezTo>
                    <a:pt x="11554" y="5472"/>
                    <a:pt x="11501" y="5541"/>
                    <a:pt x="11485" y="5625"/>
                  </a:cubicBezTo>
                  <a:lnTo>
                    <a:pt x="11400" y="5625"/>
                  </a:lnTo>
                  <a:lnTo>
                    <a:pt x="10663" y="4602"/>
                  </a:lnTo>
                  <a:lnTo>
                    <a:pt x="10796" y="4566"/>
                  </a:lnTo>
                  <a:close/>
                  <a:moveTo>
                    <a:pt x="11469" y="4400"/>
                  </a:moveTo>
                  <a:lnTo>
                    <a:pt x="12275" y="5625"/>
                  </a:lnTo>
                  <a:lnTo>
                    <a:pt x="11803" y="5625"/>
                  </a:lnTo>
                  <a:cubicBezTo>
                    <a:pt x="11787" y="5557"/>
                    <a:pt x="11755" y="5509"/>
                    <a:pt x="11703" y="5488"/>
                  </a:cubicBezTo>
                  <a:lnTo>
                    <a:pt x="11066" y="4582"/>
                  </a:lnTo>
                  <a:cubicBezTo>
                    <a:pt x="11082" y="4549"/>
                    <a:pt x="11098" y="4533"/>
                    <a:pt x="11098" y="4501"/>
                  </a:cubicBezTo>
                  <a:lnTo>
                    <a:pt x="11098" y="4481"/>
                  </a:lnTo>
                  <a:lnTo>
                    <a:pt x="11469" y="4400"/>
                  </a:lnTo>
                  <a:close/>
                  <a:moveTo>
                    <a:pt x="18690" y="4400"/>
                  </a:moveTo>
                  <a:lnTo>
                    <a:pt x="19008" y="4465"/>
                  </a:lnTo>
                  <a:lnTo>
                    <a:pt x="19008" y="4501"/>
                  </a:lnTo>
                  <a:cubicBezTo>
                    <a:pt x="19008" y="4533"/>
                    <a:pt x="19024" y="4582"/>
                    <a:pt x="19057" y="4618"/>
                  </a:cubicBezTo>
                  <a:lnTo>
                    <a:pt x="18452" y="5472"/>
                  </a:lnTo>
                  <a:cubicBezTo>
                    <a:pt x="18372" y="5488"/>
                    <a:pt x="18303" y="5541"/>
                    <a:pt x="18303" y="5625"/>
                  </a:cubicBezTo>
                  <a:lnTo>
                    <a:pt x="17868" y="5625"/>
                  </a:lnTo>
                  <a:lnTo>
                    <a:pt x="18690" y="4400"/>
                  </a:lnTo>
                  <a:close/>
                  <a:moveTo>
                    <a:pt x="19310" y="4549"/>
                  </a:moveTo>
                  <a:lnTo>
                    <a:pt x="19480" y="4602"/>
                  </a:lnTo>
                  <a:lnTo>
                    <a:pt x="18738" y="5625"/>
                  </a:lnTo>
                  <a:lnTo>
                    <a:pt x="18621" y="5625"/>
                  </a:lnTo>
                  <a:cubicBezTo>
                    <a:pt x="18605" y="5557"/>
                    <a:pt x="18553" y="5509"/>
                    <a:pt x="18505" y="5488"/>
                  </a:cubicBezTo>
                  <a:lnTo>
                    <a:pt x="19093" y="4634"/>
                  </a:lnTo>
                  <a:cubicBezTo>
                    <a:pt x="19109" y="4650"/>
                    <a:pt x="19141" y="4650"/>
                    <a:pt x="19157" y="4650"/>
                  </a:cubicBezTo>
                  <a:cubicBezTo>
                    <a:pt x="19226" y="4650"/>
                    <a:pt x="19294" y="4602"/>
                    <a:pt x="19310" y="4549"/>
                  </a:cubicBezTo>
                  <a:close/>
                  <a:moveTo>
                    <a:pt x="19512" y="4618"/>
                  </a:moveTo>
                  <a:lnTo>
                    <a:pt x="19746" y="4803"/>
                  </a:lnTo>
                  <a:lnTo>
                    <a:pt x="19093" y="5625"/>
                  </a:lnTo>
                  <a:lnTo>
                    <a:pt x="18807" y="5625"/>
                  </a:lnTo>
                  <a:lnTo>
                    <a:pt x="19512" y="4618"/>
                  </a:lnTo>
                  <a:close/>
                  <a:moveTo>
                    <a:pt x="19782" y="4819"/>
                  </a:moveTo>
                  <a:lnTo>
                    <a:pt x="19798" y="4836"/>
                  </a:lnTo>
                  <a:cubicBezTo>
                    <a:pt x="19762" y="4868"/>
                    <a:pt x="19746" y="4904"/>
                    <a:pt x="19746" y="4952"/>
                  </a:cubicBezTo>
                  <a:cubicBezTo>
                    <a:pt x="19746" y="5005"/>
                    <a:pt x="19782" y="5037"/>
                    <a:pt x="19814" y="5069"/>
                  </a:cubicBezTo>
                  <a:lnTo>
                    <a:pt x="19411" y="5625"/>
                  </a:lnTo>
                  <a:lnTo>
                    <a:pt x="19157" y="5625"/>
                  </a:lnTo>
                  <a:lnTo>
                    <a:pt x="19782" y="4819"/>
                  </a:lnTo>
                  <a:close/>
                  <a:moveTo>
                    <a:pt x="4099" y="5372"/>
                  </a:moveTo>
                  <a:lnTo>
                    <a:pt x="4349" y="5388"/>
                  </a:lnTo>
                  <a:cubicBezTo>
                    <a:pt x="4349" y="5472"/>
                    <a:pt x="4401" y="5541"/>
                    <a:pt x="4470" y="5573"/>
                  </a:cubicBezTo>
                  <a:lnTo>
                    <a:pt x="4433" y="5674"/>
                  </a:lnTo>
                  <a:lnTo>
                    <a:pt x="4099" y="5372"/>
                  </a:lnTo>
                  <a:close/>
                  <a:moveTo>
                    <a:pt x="26060" y="5372"/>
                  </a:moveTo>
                  <a:lnTo>
                    <a:pt x="25705" y="5674"/>
                  </a:lnTo>
                  <a:lnTo>
                    <a:pt x="25605" y="5388"/>
                  </a:lnTo>
                  <a:lnTo>
                    <a:pt x="26060" y="5372"/>
                  </a:lnTo>
                  <a:close/>
                  <a:moveTo>
                    <a:pt x="15212" y="3308"/>
                  </a:moveTo>
                  <a:lnTo>
                    <a:pt x="16256" y="4046"/>
                  </a:lnTo>
                  <a:lnTo>
                    <a:pt x="16437" y="5774"/>
                  </a:lnTo>
                  <a:lnTo>
                    <a:pt x="16437" y="5774"/>
                  </a:lnTo>
                  <a:lnTo>
                    <a:pt x="15096" y="5424"/>
                  </a:lnTo>
                  <a:lnTo>
                    <a:pt x="15096" y="3393"/>
                  </a:lnTo>
                  <a:cubicBezTo>
                    <a:pt x="15148" y="3373"/>
                    <a:pt x="15196" y="3341"/>
                    <a:pt x="15212" y="3308"/>
                  </a:cubicBezTo>
                  <a:close/>
                  <a:moveTo>
                    <a:pt x="2403" y="4735"/>
                  </a:moveTo>
                  <a:lnTo>
                    <a:pt x="3261" y="5239"/>
                  </a:lnTo>
                  <a:lnTo>
                    <a:pt x="3293" y="5774"/>
                  </a:lnTo>
                  <a:lnTo>
                    <a:pt x="2116" y="5609"/>
                  </a:lnTo>
                  <a:lnTo>
                    <a:pt x="1278" y="5372"/>
                  </a:lnTo>
                  <a:lnTo>
                    <a:pt x="1278" y="5355"/>
                  </a:lnTo>
                  <a:cubicBezTo>
                    <a:pt x="1278" y="5339"/>
                    <a:pt x="1278" y="5307"/>
                    <a:pt x="1262" y="5287"/>
                  </a:cubicBezTo>
                  <a:lnTo>
                    <a:pt x="2403" y="4735"/>
                  </a:lnTo>
                  <a:close/>
                  <a:moveTo>
                    <a:pt x="3309" y="5255"/>
                  </a:moveTo>
                  <a:lnTo>
                    <a:pt x="4014" y="5372"/>
                  </a:lnTo>
                  <a:lnTo>
                    <a:pt x="4385" y="5690"/>
                  </a:lnTo>
                  <a:lnTo>
                    <a:pt x="3341" y="5774"/>
                  </a:lnTo>
                  <a:lnTo>
                    <a:pt x="3309" y="5255"/>
                  </a:lnTo>
                  <a:close/>
                  <a:moveTo>
                    <a:pt x="14894" y="3325"/>
                  </a:moveTo>
                  <a:cubicBezTo>
                    <a:pt x="14926" y="3373"/>
                    <a:pt x="14995" y="3393"/>
                    <a:pt x="15047" y="3393"/>
                  </a:cubicBezTo>
                  <a:lnTo>
                    <a:pt x="15047" y="5424"/>
                  </a:lnTo>
                  <a:lnTo>
                    <a:pt x="13717" y="5774"/>
                  </a:lnTo>
                  <a:lnTo>
                    <a:pt x="13887" y="4046"/>
                  </a:lnTo>
                  <a:lnTo>
                    <a:pt x="14894" y="3325"/>
                  </a:lnTo>
                  <a:close/>
                  <a:moveTo>
                    <a:pt x="26850" y="5255"/>
                  </a:moveTo>
                  <a:lnTo>
                    <a:pt x="26813" y="5774"/>
                  </a:lnTo>
                  <a:lnTo>
                    <a:pt x="25758" y="5690"/>
                  </a:lnTo>
                  <a:lnTo>
                    <a:pt x="26128" y="5372"/>
                  </a:lnTo>
                  <a:lnTo>
                    <a:pt x="26850" y="5255"/>
                  </a:lnTo>
                  <a:close/>
                  <a:moveTo>
                    <a:pt x="27740" y="4735"/>
                  </a:moveTo>
                  <a:lnTo>
                    <a:pt x="28848" y="5271"/>
                  </a:lnTo>
                  <a:cubicBezTo>
                    <a:pt x="28828" y="5287"/>
                    <a:pt x="28812" y="5323"/>
                    <a:pt x="28812" y="5355"/>
                  </a:cubicBezTo>
                  <a:cubicBezTo>
                    <a:pt x="28812" y="5372"/>
                    <a:pt x="28828" y="5372"/>
                    <a:pt x="28828" y="5388"/>
                  </a:cubicBezTo>
                  <a:lnTo>
                    <a:pt x="28042" y="5609"/>
                  </a:lnTo>
                  <a:lnTo>
                    <a:pt x="26850" y="5774"/>
                  </a:lnTo>
                  <a:lnTo>
                    <a:pt x="26882" y="5239"/>
                  </a:lnTo>
                  <a:lnTo>
                    <a:pt x="27740" y="4735"/>
                  </a:lnTo>
                  <a:close/>
                  <a:moveTo>
                    <a:pt x="10748" y="5658"/>
                  </a:moveTo>
                  <a:lnTo>
                    <a:pt x="10981" y="5674"/>
                  </a:lnTo>
                  <a:lnTo>
                    <a:pt x="11018" y="5674"/>
                  </a:lnTo>
                  <a:lnTo>
                    <a:pt x="11018" y="5859"/>
                  </a:lnTo>
                  <a:lnTo>
                    <a:pt x="10764" y="5726"/>
                  </a:lnTo>
                  <a:lnTo>
                    <a:pt x="10748" y="5658"/>
                  </a:lnTo>
                  <a:close/>
                  <a:moveTo>
                    <a:pt x="19395" y="5658"/>
                  </a:moveTo>
                  <a:lnTo>
                    <a:pt x="19395" y="5726"/>
                  </a:lnTo>
                  <a:lnTo>
                    <a:pt x="19125" y="5859"/>
                  </a:lnTo>
                  <a:lnTo>
                    <a:pt x="19125" y="5674"/>
                  </a:lnTo>
                  <a:lnTo>
                    <a:pt x="19177" y="5674"/>
                  </a:lnTo>
                  <a:lnTo>
                    <a:pt x="19395" y="5658"/>
                  </a:lnTo>
                  <a:close/>
                  <a:moveTo>
                    <a:pt x="11352" y="5674"/>
                  </a:moveTo>
                  <a:lnTo>
                    <a:pt x="11320" y="6113"/>
                  </a:lnTo>
                  <a:lnTo>
                    <a:pt x="11066" y="5891"/>
                  </a:lnTo>
                  <a:lnTo>
                    <a:pt x="11066" y="5674"/>
                  </a:lnTo>
                  <a:close/>
                  <a:moveTo>
                    <a:pt x="19093" y="5674"/>
                  </a:moveTo>
                  <a:lnTo>
                    <a:pt x="19077" y="5891"/>
                  </a:lnTo>
                  <a:lnTo>
                    <a:pt x="18823" y="6113"/>
                  </a:lnTo>
                  <a:lnTo>
                    <a:pt x="18791" y="5674"/>
                  </a:lnTo>
                  <a:close/>
                  <a:moveTo>
                    <a:pt x="4369" y="5726"/>
                  </a:moveTo>
                  <a:lnTo>
                    <a:pt x="3781" y="6194"/>
                  </a:lnTo>
                  <a:lnTo>
                    <a:pt x="3378" y="5811"/>
                  </a:lnTo>
                  <a:lnTo>
                    <a:pt x="4369" y="5726"/>
                  </a:lnTo>
                  <a:close/>
                  <a:moveTo>
                    <a:pt x="25774" y="5726"/>
                  </a:moveTo>
                  <a:lnTo>
                    <a:pt x="26781" y="5811"/>
                  </a:lnTo>
                  <a:lnTo>
                    <a:pt x="26378" y="6194"/>
                  </a:lnTo>
                  <a:lnTo>
                    <a:pt x="25774" y="5726"/>
                  </a:lnTo>
                  <a:close/>
                  <a:moveTo>
                    <a:pt x="5090" y="5206"/>
                  </a:moveTo>
                  <a:lnTo>
                    <a:pt x="5912" y="5774"/>
                  </a:lnTo>
                  <a:cubicBezTo>
                    <a:pt x="5880" y="5811"/>
                    <a:pt x="5860" y="5859"/>
                    <a:pt x="5860" y="5911"/>
                  </a:cubicBezTo>
                  <a:cubicBezTo>
                    <a:pt x="5860" y="5976"/>
                    <a:pt x="5896" y="6044"/>
                    <a:pt x="5928" y="6077"/>
                  </a:cubicBezTo>
                  <a:lnTo>
                    <a:pt x="5759" y="6262"/>
                  </a:lnTo>
                  <a:lnTo>
                    <a:pt x="4736" y="5472"/>
                  </a:lnTo>
                  <a:cubicBezTo>
                    <a:pt x="4752" y="5440"/>
                    <a:pt x="4772" y="5408"/>
                    <a:pt x="4772" y="5372"/>
                  </a:cubicBezTo>
                  <a:cubicBezTo>
                    <a:pt x="4772" y="5355"/>
                    <a:pt x="4772" y="5339"/>
                    <a:pt x="4752" y="5323"/>
                  </a:cubicBezTo>
                  <a:lnTo>
                    <a:pt x="5090" y="5206"/>
                  </a:lnTo>
                  <a:close/>
                  <a:moveTo>
                    <a:pt x="7004" y="4163"/>
                  </a:moveTo>
                  <a:lnTo>
                    <a:pt x="7593" y="4199"/>
                  </a:lnTo>
                  <a:cubicBezTo>
                    <a:pt x="7593" y="4280"/>
                    <a:pt x="7673" y="4348"/>
                    <a:pt x="7758" y="4348"/>
                  </a:cubicBezTo>
                  <a:cubicBezTo>
                    <a:pt x="7826" y="4348"/>
                    <a:pt x="7895" y="4300"/>
                    <a:pt x="7911" y="4231"/>
                  </a:cubicBezTo>
                  <a:lnTo>
                    <a:pt x="8648" y="4364"/>
                  </a:lnTo>
                  <a:lnTo>
                    <a:pt x="8648" y="4400"/>
                  </a:lnTo>
                  <a:cubicBezTo>
                    <a:pt x="8648" y="4481"/>
                    <a:pt x="8717" y="4549"/>
                    <a:pt x="8801" y="4549"/>
                  </a:cubicBezTo>
                  <a:cubicBezTo>
                    <a:pt x="8866" y="4549"/>
                    <a:pt x="8934" y="4517"/>
                    <a:pt x="8951" y="4449"/>
                  </a:cubicBezTo>
                  <a:lnTo>
                    <a:pt x="10043" y="4884"/>
                  </a:lnTo>
                  <a:lnTo>
                    <a:pt x="10043" y="4952"/>
                  </a:lnTo>
                  <a:cubicBezTo>
                    <a:pt x="10043" y="5037"/>
                    <a:pt x="10111" y="5106"/>
                    <a:pt x="10192" y="5106"/>
                  </a:cubicBezTo>
                  <a:cubicBezTo>
                    <a:pt x="10212" y="5106"/>
                    <a:pt x="10244" y="5106"/>
                    <a:pt x="10260" y="5085"/>
                  </a:cubicBezTo>
                  <a:lnTo>
                    <a:pt x="10429" y="5488"/>
                  </a:lnTo>
                  <a:cubicBezTo>
                    <a:pt x="10377" y="5525"/>
                    <a:pt x="10329" y="5573"/>
                    <a:pt x="10329" y="5641"/>
                  </a:cubicBezTo>
                  <a:cubicBezTo>
                    <a:pt x="10329" y="5674"/>
                    <a:pt x="10345" y="5690"/>
                    <a:pt x="10361" y="5726"/>
                  </a:cubicBezTo>
                  <a:lnTo>
                    <a:pt x="10043" y="5976"/>
                  </a:lnTo>
                  <a:cubicBezTo>
                    <a:pt x="10010" y="5928"/>
                    <a:pt x="9958" y="5911"/>
                    <a:pt x="9910" y="5911"/>
                  </a:cubicBezTo>
                  <a:cubicBezTo>
                    <a:pt x="9825" y="5911"/>
                    <a:pt x="9740" y="5976"/>
                    <a:pt x="9740" y="6061"/>
                  </a:cubicBezTo>
                  <a:cubicBezTo>
                    <a:pt x="9740" y="6077"/>
                    <a:pt x="9756" y="6077"/>
                    <a:pt x="9756" y="6093"/>
                  </a:cubicBezTo>
                  <a:lnTo>
                    <a:pt x="8983" y="6246"/>
                  </a:lnTo>
                  <a:cubicBezTo>
                    <a:pt x="8951" y="6194"/>
                    <a:pt x="8902" y="6145"/>
                    <a:pt x="8834" y="6145"/>
                  </a:cubicBezTo>
                  <a:cubicBezTo>
                    <a:pt x="8749" y="6145"/>
                    <a:pt x="8701" y="6194"/>
                    <a:pt x="8681" y="6262"/>
                  </a:cubicBezTo>
                  <a:lnTo>
                    <a:pt x="7895" y="6230"/>
                  </a:lnTo>
                  <a:cubicBezTo>
                    <a:pt x="7875" y="6129"/>
                    <a:pt x="7794" y="6044"/>
                    <a:pt x="7673" y="6044"/>
                  </a:cubicBezTo>
                  <a:cubicBezTo>
                    <a:pt x="7593" y="6044"/>
                    <a:pt x="7508" y="6093"/>
                    <a:pt x="7472" y="6177"/>
                  </a:cubicBezTo>
                  <a:lnTo>
                    <a:pt x="6347" y="5928"/>
                  </a:lnTo>
                  <a:lnTo>
                    <a:pt x="6347" y="5911"/>
                  </a:lnTo>
                  <a:cubicBezTo>
                    <a:pt x="6347" y="5774"/>
                    <a:pt x="6231" y="5674"/>
                    <a:pt x="6098" y="5674"/>
                  </a:cubicBezTo>
                  <a:cubicBezTo>
                    <a:pt x="6029" y="5674"/>
                    <a:pt x="5981" y="5690"/>
                    <a:pt x="5928" y="5742"/>
                  </a:cubicBezTo>
                  <a:lnTo>
                    <a:pt x="5122" y="5170"/>
                  </a:lnTo>
                  <a:lnTo>
                    <a:pt x="5509" y="4783"/>
                  </a:lnTo>
                  <a:cubicBezTo>
                    <a:pt x="5558" y="4819"/>
                    <a:pt x="5594" y="4836"/>
                    <a:pt x="5658" y="4836"/>
                  </a:cubicBezTo>
                  <a:cubicBezTo>
                    <a:pt x="5795" y="4836"/>
                    <a:pt x="5896" y="4735"/>
                    <a:pt x="5896" y="4602"/>
                  </a:cubicBezTo>
                  <a:cubicBezTo>
                    <a:pt x="5896" y="4566"/>
                    <a:pt x="5896" y="4549"/>
                    <a:pt x="5880" y="4517"/>
                  </a:cubicBezTo>
                  <a:lnTo>
                    <a:pt x="6585" y="4247"/>
                  </a:lnTo>
                  <a:cubicBezTo>
                    <a:pt x="6617" y="4316"/>
                    <a:pt x="6702" y="4364"/>
                    <a:pt x="6787" y="4364"/>
                  </a:cubicBezTo>
                  <a:cubicBezTo>
                    <a:pt x="6904" y="4364"/>
                    <a:pt x="6988" y="4280"/>
                    <a:pt x="7004" y="4163"/>
                  </a:cubicBezTo>
                  <a:close/>
                  <a:moveTo>
                    <a:pt x="23106" y="4163"/>
                  </a:moveTo>
                  <a:cubicBezTo>
                    <a:pt x="23122" y="4280"/>
                    <a:pt x="23207" y="4364"/>
                    <a:pt x="23324" y="4364"/>
                  </a:cubicBezTo>
                  <a:cubicBezTo>
                    <a:pt x="23408" y="4364"/>
                    <a:pt x="23489" y="4316"/>
                    <a:pt x="23525" y="4231"/>
                  </a:cubicBezTo>
                  <a:lnTo>
                    <a:pt x="24230" y="4501"/>
                  </a:lnTo>
                  <a:cubicBezTo>
                    <a:pt x="24214" y="4533"/>
                    <a:pt x="24214" y="4566"/>
                    <a:pt x="24214" y="4602"/>
                  </a:cubicBezTo>
                  <a:cubicBezTo>
                    <a:pt x="24214" y="4735"/>
                    <a:pt x="24315" y="4836"/>
                    <a:pt x="24448" y="4836"/>
                  </a:cubicBezTo>
                  <a:cubicBezTo>
                    <a:pt x="24517" y="4836"/>
                    <a:pt x="24581" y="4803"/>
                    <a:pt x="24617" y="4767"/>
                  </a:cubicBezTo>
                  <a:lnTo>
                    <a:pt x="24883" y="5037"/>
                  </a:lnTo>
                  <a:cubicBezTo>
                    <a:pt x="24835" y="5069"/>
                    <a:pt x="24799" y="5122"/>
                    <a:pt x="24799" y="5186"/>
                  </a:cubicBezTo>
                  <a:cubicBezTo>
                    <a:pt x="24799" y="5239"/>
                    <a:pt x="24819" y="5271"/>
                    <a:pt x="24851" y="5307"/>
                  </a:cubicBezTo>
                  <a:lnTo>
                    <a:pt x="24178" y="5758"/>
                  </a:lnTo>
                  <a:cubicBezTo>
                    <a:pt x="24146" y="5710"/>
                    <a:pt x="24077" y="5674"/>
                    <a:pt x="23993" y="5674"/>
                  </a:cubicBezTo>
                  <a:cubicBezTo>
                    <a:pt x="23860" y="5674"/>
                    <a:pt x="23759" y="5774"/>
                    <a:pt x="23759" y="5911"/>
                  </a:cubicBezTo>
                  <a:lnTo>
                    <a:pt x="23759" y="5944"/>
                  </a:lnTo>
                  <a:lnTo>
                    <a:pt x="22635" y="6177"/>
                  </a:lnTo>
                  <a:cubicBezTo>
                    <a:pt x="22603" y="6093"/>
                    <a:pt x="22518" y="6044"/>
                    <a:pt x="22433" y="6044"/>
                  </a:cubicBezTo>
                  <a:cubicBezTo>
                    <a:pt x="22316" y="6044"/>
                    <a:pt x="22216" y="6129"/>
                    <a:pt x="22216" y="6230"/>
                  </a:cubicBezTo>
                  <a:lnTo>
                    <a:pt x="21426" y="6262"/>
                  </a:lnTo>
                  <a:cubicBezTo>
                    <a:pt x="21410" y="6194"/>
                    <a:pt x="21341" y="6145"/>
                    <a:pt x="21273" y="6145"/>
                  </a:cubicBezTo>
                  <a:cubicBezTo>
                    <a:pt x="21208" y="6145"/>
                    <a:pt x="21156" y="6177"/>
                    <a:pt x="21124" y="6246"/>
                  </a:cubicBezTo>
                  <a:lnTo>
                    <a:pt x="20350" y="6093"/>
                  </a:lnTo>
                  <a:lnTo>
                    <a:pt x="20350" y="6061"/>
                  </a:lnTo>
                  <a:cubicBezTo>
                    <a:pt x="20350" y="5976"/>
                    <a:pt x="20286" y="5911"/>
                    <a:pt x="20201" y="5911"/>
                  </a:cubicBezTo>
                  <a:cubicBezTo>
                    <a:pt x="20149" y="5911"/>
                    <a:pt x="20116" y="5928"/>
                    <a:pt x="20084" y="5960"/>
                  </a:cubicBezTo>
                  <a:lnTo>
                    <a:pt x="19762" y="5690"/>
                  </a:lnTo>
                  <a:lnTo>
                    <a:pt x="19762" y="5641"/>
                  </a:lnTo>
                  <a:cubicBezTo>
                    <a:pt x="19762" y="5589"/>
                    <a:pt x="19746" y="5541"/>
                    <a:pt x="19713" y="5509"/>
                  </a:cubicBezTo>
                  <a:lnTo>
                    <a:pt x="19883" y="5106"/>
                  </a:lnTo>
                  <a:lnTo>
                    <a:pt x="19915" y="5106"/>
                  </a:lnTo>
                  <a:cubicBezTo>
                    <a:pt x="19999" y="5106"/>
                    <a:pt x="20064" y="5037"/>
                    <a:pt x="20064" y="4952"/>
                  </a:cubicBezTo>
                  <a:lnTo>
                    <a:pt x="20064" y="4904"/>
                  </a:lnTo>
                  <a:lnTo>
                    <a:pt x="21156" y="4465"/>
                  </a:lnTo>
                  <a:cubicBezTo>
                    <a:pt x="21172" y="4517"/>
                    <a:pt x="21241" y="4549"/>
                    <a:pt x="21293" y="4549"/>
                  </a:cubicBezTo>
                  <a:cubicBezTo>
                    <a:pt x="21394" y="4549"/>
                    <a:pt x="21458" y="4481"/>
                    <a:pt x="21458" y="4400"/>
                  </a:cubicBezTo>
                  <a:lnTo>
                    <a:pt x="21458" y="4380"/>
                  </a:lnTo>
                  <a:lnTo>
                    <a:pt x="22200" y="4231"/>
                  </a:lnTo>
                  <a:cubicBezTo>
                    <a:pt x="22216" y="4300"/>
                    <a:pt x="22280" y="4348"/>
                    <a:pt x="22349" y="4348"/>
                  </a:cubicBezTo>
                  <a:cubicBezTo>
                    <a:pt x="22433" y="4348"/>
                    <a:pt x="22502" y="4280"/>
                    <a:pt x="22502" y="4199"/>
                  </a:cubicBezTo>
                  <a:lnTo>
                    <a:pt x="23106" y="4163"/>
                  </a:lnTo>
                  <a:close/>
                  <a:moveTo>
                    <a:pt x="25222" y="5271"/>
                  </a:moveTo>
                  <a:lnTo>
                    <a:pt x="25524" y="5372"/>
                  </a:lnTo>
                  <a:lnTo>
                    <a:pt x="24380" y="6262"/>
                  </a:lnTo>
                  <a:lnTo>
                    <a:pt x="24194" y="6061"/>
                  </a:lnTo>
                  <a:cubicBezTo>
                    <a:pt x="24230" y="6012"/>
                    <a:pt x="24247" y="5960"/>
                    <a:pt x="24247" y="5911"/>
                  </a:cubicBezTo>
                  <a:cubicBezTo>
                    <a:pt x="24247" y="5875"/>
                    <a:pt x="24230" y="5827"/>
                    <a:pt x="24214" y="5791"/>
                  </a:cubicBezTo>
                  <a:lnTo>
                    <a:pt x="24867" y="5339"/>
                  </a:lnTo>
                  <a:cubicBezTo>
                    <a:pt x="24899" y="5372"/>
                    <a:pt x="24968" y="5408"/>
                    <a:pt x="25020" y="5408"/>
                  </a:cubicBezTo>
                  <a:cubicBezTo>
                    <a:pt x="25121" y="5408"/>
                    <a:pt x="25185" y="5339"/>
                    <a:pt x="25222" y="5271"/>
                  </a:cubicBezTo>
                  <a:close/>
                  <a:moveTo>
                    <a:pt x="10631" y="5710"/>
                  </a:moveTo>
                  <a:lnTo>
                    <a:pt x="10695" y="5742"/>
                  </a:lnTo>
                  <a:lnTo>
                    <a:pt x="10127" y="6331"/>
                  </a:lnTo>
                  <a:lnTo>
                    <a:pt x="10026" y="6177"/>
                  </a:lnTo>
                  <a:cubicBezTo>
                    <a:pt x="10043" y="6145"/>
                    <a:pt x="10059" y="6113"/>
                    <a:pt x="10059" y="6061"/>
                  </a:cubicBezTo>
                  <a:lnTo>
                    <a:pt x="10059" y="6012"/>
                  </a:lnTo>
                  <a:lnTo>
                    <a:pt x="10393" y="5758"/>
                  </a:lnTo>
                  <a:cubicBezTo>
                    <a:pt x="10413" y="5774"/>
                    <a:pt x="10462" y="5791"/>
                    <a:pt x="10494" y="5791"/>
                  </a:cubicBezTo>
                  <a:cubicBezTo>
                    <a:pt x="10546" y="5791"/>
                    <a:pt x="10595" y="5758"/>
                    <a:pt x="10631" y="5710"/>
                  </a:cubicBezTo>
                  <a:close/>
                  <a:moveTo>
                    <a:pt x="19480" y="5726"/>
                  </a:moveTo>
                  <a:cubicBezTo>
                    <a:pt x="19512" y="5774"/>
                    <a:pt x="19560" y="5791"/>
                    <a:pt x="19613" y="5791"/>
                  </a:cubicBezTo>
                  <a:cubicBezTo>
                    <a:pt x="19661" y="5791"/>
                    <a:pt x="19697" y="5774"/>
                    <a:pt x="19729" y="5742"/>
                  </a:cubicBezTo>
                  <a:lnTo>
                    <a:pt x="20064" y="5992"/>
                  </a:lnTo>
                  <a:cubicBezTo>
                    <a:pt x="20048" y="6012"/>
                    <a:pt x="20032" y="6044"/>
                    <a:pt x="20032" y="6061"/>
                  </a:cubicBezTo>
                  <a:cubicBezTo>
                    <a:pt x="20032" y="6129"/>
                    <a:pt x="20064" y="6161"/>
                    <a:pt x="20116" y="6194"/>
                  </a:cubicBezTo>
                  <a:lnTo>
                    <a:pt x="20016" y="6331"/>
                  </a:lnTo>
                  <a:lnTo>
                    <a:pt x="19443" y="5742"/>
                  </a:lnTo>
                  <a:lnTo>
                    <a:pt x="19480" y="5726"/>
                  </a:lnTo>
                  <a:close/>
                  <a:moveTo>
                    <a:pt x="11485" y="5674"/>
                  </a:moveTo>
                  <a:cubicBezTo>
                    <a:pt x="11501" y="5742"/>
                    <a:pt x="11570" y="5791"/>
                    <a:pt x="11638" y="5791"/>
                  </a:cubicBezTo>
                  <a:cubicBezTo>
                    <a:pt x="11687" y="5791"/>
                    <a:pt x="11703" y="5774"/>
                    <a:pt x="11739" y="5758"/>
                  </a:cubicBezTo>
                  <a:lnTo>
                    <a:pt x="11739" y="5758"/>
                  </a:lnTo>
                  <a:lnTo>
                    <a:pt x="11602" y="6363"/>
                  </a:lnTo>
                  <a:lnTo>
                    <a:pt x="11368" y="6145"/>
                  </a:lnTo>
                  <a:lnTo>
                    <a:pt x="11400" y="5674"/>
                  </a:lnTo>
                  <a:close/>
                  <a:moveTo>
                    <a:pt x="18738" y="5674"/>
                  </a:moveTo>
                  <a:lnTo>
                    <a:pt x="18791" y="6145"/>
                  </a:lnTo>
                  <a:lnTo>
                    <a:pt x="18537" y="6363"/>
                  </a:lnTo>
                  <a:lnTo>
                    <a:pt x="18420" y="5791"/>
                  </a:lnTo>
                  <a:lnTo>
                    <a:pt x="18452" y="5791"/>
                  </a:lnTo>
                  <a:cubicBezTo>
                    <a:pt x="18537" y="5791"/>
                    <a:pt x="18589" y="5742"/>
                    <a:pt x="18605" y="5674"/>
                  </a:cubicBezTo>
                  <a:close/>
                  <a:moveTo>
                    <a:pt x="13838" y="4114"/>
                  </a:moveTo>
                  <a:lnTo>
                    <a:pt x="13669" y="5791"/>
                  </a:lnTo>
                  <a:lnTo>
                    <a:pt x="12678" y="6431"/>
                  </a:lnTo>
                  <a:lnTo>
                    <a:pt x="12863" y="5287"/>
                  </a:lnTo>
                  <a:lnTo>
                    <a:pt x="13838" y="4114"/>
                  </a:lnTo>
                  <a:close/>
                  <a:moveTo>
                    <a:pt x="16304" y="4114"/>
                  </a:moveTo>
                  <a:lnTo>
                    <a:pt x="17280" y="5287"/>
                  </a:lnTo>
                  <a:lnTo>
                    <a:pt x="17465" y="6431"/>
                  </a:lnTo>
                  <a:lnTo>
                    <a:pt x="16474" y="5791"/>
                  </a:lnTo>
                  <a:lnTo>
                    <a:pt x="16304" y="4114"/>
                  </a:lnTo>
                  <a:close/>
                  <a:moveTo>
                    <a:pt x="18303" y="5674"/>
                  </a:moveTo>
                  <a:cubicBezTo>
                    <a:pt x="18319" y="5710"/>
                    <a:pt x="18335" y="5742"/>
                    <a:pt x="18351" y="5758"/>
                  </a:cubicBezTo>
                  <a:lnTo>
                    <a:pt x="18505" y="6395"/>
                  </a:lnTo>
                  <a:lnTo>
                    <a:pt x="18271" y="6617"/>
                  </a:lnTo>
                  <a:cubicBezTo>
                    <a:pt x="18218" y="6564"/>
                    <a:pt x="18170" y="6548"/>
                    <a:pt x="18118" y="6532"/>
                  </a:cubicBezTo>
                  <a:lnTo>
                    <a:pt x="17848" y="5674"/>
                  </a:lnTo>
                  <a:close/>
                  <a:moveTo>
                    <a:pt x="9773" y="6145"/>
                  </a:moveTo>
                  <a:cubicBezTo>
                    <a:pt x="9789" y="6194"/>
                    <a:pt x="9841" y="6230"/>
                    <a:pt x="9910" y="6230"/>
                  </a:cubicBezTo>
                  <a:cubicBezTo>
                    <a:pt x="9942" y="6230"/>
                    <a:pt x="9958" y="6214"/>
                    <a:pt x="9974" y="6194"/>
                  </a:cubicBezTo>
                  <a:lnTo>
                    <a:pt x="10091" y="6347"/>
                  </a:lnTo>
                  <a:lnTo>
                    <a:pt x="9067" y="6633"/>
                  </a:lnTo>
                  <a:lnTo>
                    <a:pt x="8934" y="6415"/>
                  </a:lnTo>
                  <a:cubicBezTo>
                    <a:pt x="8967" y="6379"/>
                    <a:pt x="8983" y="6347"/>
                    <a:pt x="8983" y="6294"/>
                  </a:cubicBezTo>
                  <a:lnTo>
                    <a:pt x="9773" y="6145"/>
                  </a:lnTo>
                  <a:close/>
                  <a:moveTo>
                    <a:pt x="10748" y="5774"/>
                  </a:moveTo>
                  <a:lnTo>
                    <a:pt x="11018" y="5911"/>
                  </a:lnTo>
                  <a:lnTo>
                    <a:pt x="10345" y="6633"/>
                  </a:lnTo>
                  <a:lnTo>
                    <a:pt x="10159" y="6363"/>
                  </a:lnTo>
                  <a:lnTo>
                    <a:pt x="10748" y="5774"/>
                  </a:lnTo>
                  <a:close/>
                  <a:moveTo>
                    <a:pt x="17328" y="5323"/>
                  </a:moveTo>
                  <a:lnTo>
                    <a:pt x="17799" y="5658"/>
                  </a:lnTo>
                  <a:lnTo>
                    <a:pt x="18069" y="6548"/>
                  </a:lnTo>
                  <a:cubicBezTo>
                    <a:pt x="18017" y="6548"/>
                    <a:pt x="17969" y="6580"/>
                    <a:pt x="17932" y="6633"/>
                  </a:cubicBezTo>
                  <a:lnTo>
                    <a:pt x="17513" y="6464"/>
                  </a:lnTo>
                  <a:lnTo>
                    <a:pt x="17328" y="5323"/>
                  </a:lnTo>
                  <a:close/>
                  <a:moveTo>
                    <a:pt x="19411" y="5774"/>
                  </a:moveTo>
                  <a:lnTo>
                    <a:pt x="19999" y="6363"/>
                  </a:lnTo>
                  <a:lnTo>
                    <a:pt x="19814" y="6633"/>
                  </a:lnTo>
                  <a:lnTo>
                    <a:pt x="19141" y="5911"/>
                  </a:lnTo>
                  <a:lnTo>
                    <a:pt x="19411" y="5774"/>
                  </a:lnTo>
                  <a:close/>
                  <a:moveTo>
                    <a:pt x="20334" y="6129"/>
                  </a:moveTo>
                  <a:lnTo>
                    <a:pt x="21124" y="6278"/>
                  </a:lnTo>
                  <a:cubicBezTo>
                    <a:pt x="21124" y="6294"/>
                    <a:pt x="21108" y="6294"/>
                    <a:pt x="21108" y="6294"/>
                  </a:cubicBezTo>
                  <a:cubicBezTo>
                    <a:pt x="21108" y="6363"/>
                    <a:pt x="21140" y="6415"/>
                    <a:pt x="21192" y="6431"/>
                  </a:cubicBezTo>
                  <a:lnTo>
                    <a:pt x="21091" y="6633"/>
                  </a:lnTo>
                  <a:lnTo>
                    <a:pt x="20064" y="6347"/>
                  </a:lnTo>
                  <a:lnTo>
                    <a:pt x="20149" y="6214"/>
                  </a:lnTo>
                  <a:cubicBezTo>
                    <a:pt x="20165" y="6214"/>
                    <a:pt x="20185" y="6230"/>
                    <a:pt x="20201" y="6230"/>
                  </a:cubicBezTo>
                  <a:cubicBezTo>
                    <a:pt x="20265" y="6230"/>
                    <a:pt x="20318" y="6177"/>
                    <a:pt x="20334" y="6129"/>
                  </a:cubicBezTo>
                  <a:close/>
                  <a:moveTo>
                    <a:pt x="2169" y="5658"/>
                  </a:moveTo>
                  <a:lnTo>
                    <a:pt x="3309" y="5827"/>
                  </a:lnTo>
                  <a:lnTo>
                    <a:pt x="3744" y="6230"/>
                  </a:lnTo>
                  <a:lnTo>
                    <a:pt x="3208" y="6649"/>
                  </a:lnTo>
                  <a:lnTo>
                    <a:pt x="2169" y="5658"/>
                  </a:lnTo>
                  <a:close/>
                  <a:moveTo>
                    <a:pt x="27974" y="5658"/>
                  </a:moveTo>
                  <a:lnTo>
                    <a:pt x="26934" y="6649"/>
                  </a:lnTo>
                  <a:lnTo>
                    <a:pt x="26410" y="6230"/>
                  </a:lnTo>
                  <a:lnTo>
                    <a:pt x="26834" y="5827"/>
                  </a:lnTo>
                  <a:lnTo>
                    <a:pt x="27974" y="5658"/>
                  </a:lnTo>
                  <a:close/>
                  <a:moveTo>
                    <a:pt x="7895" y="6278"/>
                  </a:moveTo>
                  <a:lnTo>
                    <a:pt x="8664" y="6314"/>
                  </a:lnTo>
                  <a:cubicBezTo>
                    <a:pt x="8664" y="6395"/>
                    <a:pt x="8749" y="6464"/>
                    <a:pt x="8834" y="6464"/>
                  </a:cubicBezTo>
                  <a:cubicBezTo>
                    <a:pt x="8850" y="6464"/>
                    <a:pt x="8882" y="6447"/>
                    <a:pt x="8902" y="6447"/>
                  </a:cubicBezTo>
                  <a:lnTo>
                    <a:pt x="9019" y="6633"/>
                  </a:lnTo>
                  <a:lnTo>
                    <a:pt x="7641" y="6681"/>
                  </a:lnTo>
                  <a:lnTo>
                    <a:pt x="7641" y="6681"/>
                  </a:lnTo>
                  <a:lnTo>
                    <a:pt x="7673" y="6480"/>
                  </a:lnTo>
                  <a:cubicBezTo>
                    <a:pt x="7794" y="6480"/>
                    <a:pt x="7895" y="6395"/>
                    <a:pt x="7895" y="6278"/>
                  </a:cubicBezTo>
                  <a:close/>
                  <a:moveTo>
                    <a:pt x="6331" y="5976"/>
                  </a:moveTo>
                  <a:lnTo>
                    <a:pt x="7456" y="6214"/>
                  </a:lnTo>
                  <a:lnTo>
                    <a:pt x="7456" y="6262"/>
                  </a:lnTo>
                  <a:cubicBezTo>
                    <a:pt x="7456" y="6363"/>
                    <a:pt x="7524" y="6447"/>
                    <a:pt x="7625" y="6480"/>
                  </a:cubicBezTo>
                  <a:lnTo>
                    <a:pt x="7593" y="6681"/>
                  </a:lnTo>
                  <a:lnTo>
                    <a:pt x="5795" y="6294"/>
                  </a:lnTo>
                  <a:lnTo>
                    <a:pt x="5961" y="6113"/>
                  </a:lnTo>
                  <a:cubicBezTo>
                    <a:pt x="6013" y="6129"/>
                    <a:pt x="6045" y="6161"/>
                    <a:pt x="6098" y="6161"/>
                  </a:cubicBezTo>
                  <a:cubicBezTo>
                    <a:pt x="6214" y="6161"/>
                    <a:pt x="6299" y="6077"/>
                    <a:pt x="6331" y="5976"/>
                  </a:cubicBezTo>
                  <a:close/>
                  <a:moveTo>
                    <a:pt x="22216" y="6278"/>
                  </a:moveTo>
                  <a:cubicBezTo>
                    <a:pt x="22216" y="6395"/>
                    <a:pt x="22316" y="6480"/>
                    <a:pt x="22433" y="6480"/>
                  </a:cubicBezTo>
                  <a:lnTo>
                    <a:pt x="22466" y="6480"/>
                  </a:lnTo>
                  <a:lnTo>
                    <a:pt x="22518" y="6681"/>
                  </a:lnTo>
                  <a:lnTo>
                    <a:pt x="21140" y="6649"/>
                  </a:lnTo>
                  <a:lnTo>
                    <a:pt x="21241" y="6447"/>
                  </a:lnTo>
                  <a:cubicBezTo>
                    <a:pt x="21241" y="6464"/>
                    <a:pt x="21257" y="6464"/>
                    <a:pt x="21273" y="6464"/>
                  </a:cubicBezTo>
                  <a:cubicBezTo>
                    <a:pt x="21357" y="6464"/>
                    <a:pt x="21426" y="6395"/>
                    <a:pt x="21426" y="6314"/>
                  </a:cubicBezTo>
                  <a:lnTo>
                    <a:pt x="22216" y="6278"/>
                  </a:lnTo>
                  <a:close/>
                  <a:moveTo>
                    <a:pt x="23775" y="5976"/>
                  </a:moveTo>
                  <a:cubicBezTo>
                    <a:pt x="23791" y="6077"/>
                    <a:pt x="23892" y="6161"/>
                    <a:pt x="23993" y="6161"/>
                  </a:cubicBezTo>
                  <a:cubicBezTo>
                    <a:pt x="24061" y="6161"/>
                    <a:pt x="24130" y="6129"/>
                    <a:pt x="24162" y="6093"/>
                  </a:cubicBezTo>
                  <a:lnTo>
                    <a:pt x="24347" y="6294"/>
                  </a:lnTo>
                  <a:lnTo>
                    <a:pt x="22550" y="6681"/>
                  </a:lnTo>
                  <a:lnTo>
                    <a:pt x="22518" y="6464"/>
                  </a:lnTo>
                  <a:cubicBezTo>
                    <a:pt x="22582" y="6431"/>
                    <a:pt x="22651" y="6347"/>
                    <a:pt x="22651" y="6262"/>
                  </a:cubicBezTo>
                  <a:cubicBezTo>
                    <a:pt x="22651" y="6246"/>
                    <a:pt x="22651" y="6246"/>
                    <a:pt x="22635" y="6230"/>
                  </a:cubicBezTo>
                  <a:lnTo>
                    <a:pt x="23775" y="5976"/>
                  </a:lnTo>
                  <a:close/>
                  <a:moveTo>
                    <a:pt x="12291" y="5674"/>
                  </a:moveTo>
                  <a:lnTo>
                    <a:pt x="11989" y="6697"/>
                  </a:lnTo>
                  <a:lnTo>
                    <a:pt x="11654" y="6395"/>
                  </a:lnTo>
                  <a:lnTo>
                    <a:pt x="11803" y="5674"/>
                  </a:lnTo>
                  <a:close/>
                  <a:moveTo>
                    <a:pt x="12811" y="5323"/>
                  </a:moveTo>
                  <a:lnTo>
                    <a:pt x="12629" y="6464"/>
                  </a:lnTo>
                  <a:lnTo>
                    <a:pt x="12025" y="6697"/>
                  </a:lnTo>
                  <a:lnTo>
                    <a:pt x="12343" y="5658"/>
                  </a:lnTo>
                  <a:lnTo>
                    <a:pt x="12811" y="5323"/>
                  </a:lnTo>
                  <a:close/>
                  <a:moveTo>
                    <a:pt x="4719" y="5509"/>
                  </a:moveTo>
                  <a:lnTo>
                    <a:pt x="5743" y="6314"/>
                  </a:lnTo>
                  <a:lnTo>
                    <a:pt x="5828" y="6999"/>
                  </a:lnTo>
                  <a:lnTo>
                    <a:pt x="5828" y="6999"/>
                  </a:lnTo>
                  <a:lnTo>
                    <a:pt x="4470" y="5710"/>
                  </a:lnTo>
                  <a:lnTo>
                    <a:pt x="4518" y="5573"/>
                  </a:lnTo>
                  <a:cubicBezTo>
                    <a:pt x="4534" y="5573"/>
                    <a:pt x="4534" y="5589"/>
                    <a:pt x="4550" y="5589"/>
                  </a:cubicBezTo>
                  <a:cubicBezTo>
                    <a:pt x="4619" y="5589"/>
                    <a:pt x="4671" y="5557"/>
                    <a:pt x="4719" y="5509"/>
                  </a:cubicBezTo>
                  <a:close/>
                  <a:moveTo>
                    <a:pt x="25556" y="5408"/>
                  </a:moveTo>
                  <a:lnTo>
                    <a:pt x="25673" y="5710"/>
                  </a:lnTo>
                  <a:lnTo>
                    <a:pt x="24331" y="6999"/>
                  </a:lnTo>
                  <a:lnTo>
                    <a:pt x="24396" y="6314"/>
                  </a:lnTo>
                  <a:lnTo>
                    <a:pt x="25556" y="5408"/>
                  </a:lnTo>
                  <a:close/>
                  <a:moveTo>
                    <a:pt x="11050" y="5928"/>
                  </a:moveTo>
                  <a:lnTo>
                    <a:pt x="11300" y="6161"/>
                  </a:lnTo>
                  <a:lnTo>
                    <a:pt x="10530" y="7036"/>
                  </a:lnTo>
                  <a:lnTo>
                    <a:pt x="10361" y="6681"/>
                  </a:lnTo>
                  <a:lnTo>
                    <a:pt x="11050" y="5928"/>
                  </a:lnTo>
                  <a:close/>
                  <a:moveTo>
                    <a:pt x="19093" y="5928"/>
                  </a:moveTo>
                  <a:lnTo>
                    <a:pt x="19782" y="6681"/>
                  </a:lnTo>
                  <a:lnTo>
                    <a:pt x="19629" y="7036"/>
                  </a:lnTo>
                  <a:lnTo>
                    <a:pt x="18839" y="6161"/>
                  </a:lnTo>
                  <a:lnTo>
                    <a:pt x="19093" y="5928"/>
                  </a:lnTo>
                  <a:close/>
                  <a:moveTo>
                    <a:pt x="10111" y="6379"/>
                  </a:moveTo>
                  <a:lnTo>
                    <a:pt x="10292" y="6665"/>
                  </a:lnTo>
                  <a:lnTo>
                    <a:pt x="9168" y="7136"/>
                  </a:lnTo>
                  <a:lnTo>
                    <a:pt x="9067" y="6681"/>
                  </a:lnTo>
                  <a:lnTo>
                    <a:pt x="10111" y="6379"/>
                  </a:lnTo>
                  <a:close/>
                  <a:moveTo>
                    <a:pt x="20032" y="6379"/>
                  </a:moveTo>
                  <a:lnTo>
                    <a:pt x="21071" y="6681"/>
                  </a:lnTo>
                  <a:lnTo>
                    <a:pt x="20971" y="7136"/>
                  </a:lnTo>
                  <a:lnTo>
                    <a:pt x="19846" y="6665"/>
                  </a:lnTo>
                  <a:lnTo>
                    <a:pt x="20032" y="6379"/>
                  </a:lnTo>
                  <a:close/>
                  <a:moveTo>
                    <a:pt x="15047" y="5472"/>
                  </a:moveTo>
                  <a:lnTo>
                    <a:pt x="15047" y="6951"/>
                  </a:lnTo>
                  <a:lnTo>
                    <a:pt x="13617" y="7269"/>
                  </a:lnTo>
                  <a:lnTo>
                    <a:pt x="13617" y="7269"/>
                  </a:lnTo>
                  <a:lnTo>
                    <a:pt x="13717" y="5811"/>
                  </a:lnTo>
                  <a:lnTo>
                    <a:pt x="15047" y="5472"/>
                  </a:lnTo>
                  <a:close/>
                  <a:moveTo>
                    <a:pt x="15096" y="5472"/>
                  </a:moveTo>
                  <a:lnTo>
                    <a:pt x="16437" y="5811"/>
                  </a:lnTo>
                  <a:lnTo>
                    <a:pt x="16522" y="7269"/>
                  </a:lnTo>
                  <a:lnTo>
                    <a:pt x="15096" y="6951"/>
                  </a:lnTo>
                  <a:lnTo>
                    <a:pt x="15096" y="5472"/>
                  </a:lnTo>
                  <a:close/>
                  <a:moveTo>
                    <a:pt x="5795" y="6331"/>
                  </a:moveTo>
                  <a:lnTo>
                    <a:pt x="7593" y="6733"/>
                  </a:lnTo>
                  <a:lnTo>
                    <a:pt x="7673" y="7338"/>
                  </a:lnTo>
                  <a:lnTo>
                    <a:pt x="5880" y="7020"/>
                  </a:lnTo>
                  <a:lnTo>
                    <a:pt x="5795" y="6331"/>
                  </a:lnTo>
                  <a:close/>
                  <a:moveTo>
                    <a:pt x="9035" y="6681"/>
                  </a:moveTo>
                  <a:lnTo>
                    <a:pt x="9136" y="7136"/>
                  </a:lnTo>
                  <a:lnTo>
                    <a:pt x="7726" y="7338"/>
                  </a:lnTo>
                  <a:lnTo>
                    <a:pt x="7641" y="6733"/>
                  </a:lnTo>
                  <a:lnTo>
                    <a:pt x="9035" y="6681"/>
                  </a:lnTo>
                  <a:close/>
                  <a:moveTo>
                    <a:pt x="21124" y="6681"/>
                  </a:moveTo>
                  <a:lnTo>
                    <a:pt x="22518" y="6733"/>
                  </a:lnTo>
                  <a:lnTo>
                    <a:pt x="22433" y="7338"/>
                  </a:lnTo>
                  <a:lnTo>
                    <a:pt x="21007" y="7136"/>
                  </a:lnTo>
                  <a:lnTo>
                    <a:pt x="21124" y="6681"/>
                  </a:lnTo>
                  <a:close/>
                  <a:moveTo>
                    <a:pt x="24347" y="6331"/>
                  </a:moveTo>
                  <a:lnTo>
                    <a:pt x="24279" y="7020"/>
                  </a:lnTo>
                  <a:lnTo>
                    <a:pt x="22466" y="7338"/>
                  </a:lnTo>
                  <a:lnTo>
                    <a:pt x="22550" y="6733"/>
                  </a:lnTo>
                  <a:lnTo>
                    <a:pt x="24347" y="6331"/>
                  </a:lnTo>
                  <a:close/>
                  <a:moveTo>
                    <a:pt x="1262" y="5424"/>
                  </a:moveTo>
                  <a:lnTo>
                    <a:pt x="2100" y="5658"/>
                  </a:lnTo>
                  <a:lnTo>
                    <a:pt x="3176" y="6665"/>
                  </a:lnTo>
                  <a:lnTo>
                    <a:pt x="2672" y="7423"/>
                  </a:lnTo>
                  <a:lnTo>
                    <a:pt x="1226" y="5488"/>
                  </a:lnTo>
                  <a:cubicBezTo>
                    <a:pt x="1246" y="5472"/>
                    <a:pt x="1262" y="5456"/>
                    <a:pt x="1262" y="5424"/>
                  </a:cubicBezTo>
                  <a:close/>
                  <a:moveTo>
                    <a:pt x="28828" y="5440"/>
                  </a:moveTo>
                  <a:cubicBezTo>
                    <a:pt x="28848" y="5472"/>
                    <a:pt x="28864" y="5488"/>
                    <a:pt x="28897" y="5525"/>
                  </a:cubicBezTo>
                  <a:lnTo>
                    <a:pt x="27470" y="7423"/>
                  </a:lnTo>
                  <a:lnTo>
                    <a:pt x="26983" y="6665"/>
                  </a:lnTo>
                  <a:lnTo>
                    <a:pt x="26967" y="6665"/>
                  </a:lnTo>
                  <a:lnTo>
                    <a:pt x="28059" y="5658"/>
                  </a:lnTo>
                  <a:lnTo>
                    <a:pt x="28828" y="5440"/>
                  </a:lnTo>
                  <a:close/>
                  <a:moveTo>
                    <a:pt x="11336" y="6194"/>
                  </a:moveTo>
                  <a:lnTo>
                    <a:pt x="11586" y="6415"/>
                  </a:lnTo>
                  <a:lnTo>
                    <a:pt x="10615" y="7471"/>
                  </a:lnTo>
                  <a:lnTo>
                    <a:pt x="10546" y="7084"/>
                  </a:lnTo>
                  <a:lnTo>
                    <a:pt x="11336" y="6194"/>
                  </a:lnTo>
                  <a:close/>
                  <a:moveTo>
                    <a:pt x="18807" y="6194"/>
                  </a:moveTo>
                  <a:lnTo>
                    <a:pt x="19613" y="7084"/>
                  </a:lnTo>
                  <a:lnTo>
                    <a:pt x="19528" y="7471"/>
                  </a:lnTo>
                  <a:lnTo>
                    <a:pt x="18553" y="6415"/>
                  </a:lnTo>
                  <a:lnTo>
                    <a:pt x="18807" y="6194"/>
                  </a:lnTo>
                  <a:close/>
                  <a:moveTo>
                    <a:pt x="13669" y="5843"/>
                  </a:moveTo>
                  <a:lnTo>
                    <a:pt x="13584" y="7286"/>
                  </a:lnTo>
                  <a:lnTo>
                    <a:pt x="12577" y="7688"/>
                  </a:lnTo>
                  <a:lnTo>
                    <a:pt x="12678" y="6496"/>
                  </a:lnTo>
                  <a:lnTo>
                    <a:pt x="13669" y="5843"/>
                  </a:lnTo>
                  <a:close/>
                  <a:moveTo>
                    <a:pt x="16490" y="5843"/>
                  </a:moveTo>
                  <a:lnTo>
                    <a:pt x="17481" y="6496"/>
                  </a:lnTo>
                  <a:lnTo>
                    <a:pt x="17566" y="7688"/>
                  </a:lnTo>
                  <a:lnTo>
                    <a:pt x="16574" y="7286"/>
                  </a:lnTo>
                  <a:lnTo>
                    <a:pt x="16490" y="5843"/>
                  </a:lnTo>
                  <a:close/>
                  <a:moveTo>
                    <a:pt x="10329" y="6697"/>
                  </a:moveTo>
                  <a:lnTo>
                    <a:pt x="10478" y="7068"/>
                  </a:lnTo>
                  <a:lnTo>
                    <a:pt x="9204" y="7741"/>
                  </a:lnTo>
                  <a:lnTo>
                    <a:pt x="9184" y="7169"/>
                  </a:lnTo>
                  <a:lnTo>
                    <a:pt x="10329" y="6697"/>
                  </a:lnTo>
                  <a:close/>
                  <a:moveTo>
                    <a:pt x="19830" y="6697"/>
                  </a:moveTo>
                  <a:lnTo>
                    <a:pt x="20954" y="7169"/>
                  </a:lnTo>
                  <a:lnTo>
                    <a:pt x="20938" y="7741"/>
                  </a:lnTo>
                  <a:lnTo>
                    <a:pt x="19661" y="7068"/>
                  </a:lnTo>
                  <a:lnTo>
                    <a:pt x="19830" y="6697"/>
                  </a:lnTo>
                  <a:close/>
                  <a:moveTo>
                    <a:pt x="4433" y="5726"/>
                  </a:moveTo>
                  <a:lnTo>
                    <a:pt x="5812" y="7052"/>
                  </a:lnTo>
                  <a:lnTo>
                    <a:pt x="5493" y="7805"/>
                  </a:lnTo>
                  <a:lnTo>
                    <a:pt x="3813" y="6230"/>
                  </a:lnTo>
                  <a:lnTo>
                    <a:pt x="4433" y="5726"/>
                  </a:lnTo>
                  <a:close/>
                  <a:moveTo>
                    <a:pt x="25705" y="5726"/>
                  </a:moveTo>
                  <a:lnTo>
                    <a:pt x="26346" y="6230"/>
                  </a:lnTo>
                  <a:lnTo>
                    <a:pt x="24650" y="7805"/>
                  </a:lnTo>
                  <a:lnTo>
                    <a:pt x="24331" y="7052"/>
                  </a:lnTo>
                  <a:lnTo>
                    <a:pt x="25705" y="5726"/>
                  </a:lnTo>
                  <a:close/>
                  <a:moveTo>
                    <a:pt x="9136" y="7185"/>
                  </a:moveTo>
                  <a:lnTo>
                    <a:pt x="9168" y="7757"/>
                  </a:lnTo>
                  <a:lnTo>
                    <a:pt x="9152" y="7773"/>
                  </a:lnTo>
                  <a:lnTo>
                    <a:pt x="7609" y="8059"/>
                  </a:lnTo>
                  <a:lnTo>
                    <a:pt x="7726" y="7386"/>
                  </a:lnTo>
                  <a:lnTo>
                    <a:pt x="9136" y="7185"/>
                  </a:lnTo>
                  <a:close/>
                  <a:moveTo>
                    <a:pt x="21007" y="7185"/>
                  </a:moveTo>
                  <a:lnTo>
                    <a:pt x="22433" y="7386"/>
                  </a:lnTo>
                  <a:lnTo>
                    <a:pt x="22534" y="8059"/>
                  </a:lnTo>
                  <a:lnTo>
                    <a:pt x="21007" y="7773"/>
                  </a:lnTo>
                  <a:lnTo>
                    <a:pt x="20991" y="7757"/>
                  </a:lnTo>
                  <a:lnTo>
                    <a:pt x="21007" y="7185"/>
                  </a:lnTo>
                  <a:close/>
                  <a:moveTo>
                    <a:pt x="5860" y="7068"/>
                  </a:moveTo>
                  <a:lnTo>
                    <a:pt x="7673" y="7370"/>
                  </a:lnTo>
                  <a:lnTo>
                    <a:pt x="7556" y="8075"/>
                  </a:lnTo>
                  <a:lnTo>
                    <a:pt x="5525" y="7825"/>
                  </a:lnTo>
                  <a:lnTo>
                    <a:pt x="5860" y="7068"/>
                  </a:lnTo>
                  <a:close/>
                  <a:moveTo>
                    <a:pt x="24279" y="7068"/>
                  </a:moveTo>
                  <a:lnTo>
                    <a:pt x="24617" y="7825"/>
                  </a:lnTo>
                  <a:lnTo>
                    <a:pt x="22582" y="8075"/>
                  </a:lnTo>
                  <a:lnTo>
                    <a:pt x="22466" y="7370"/>
                  </a:lnTo>
                  <a:lnTo>
                    <a:pt x="24279" y="7068"/>
                  </a:lnTo>
                  <a:close/>
                  <a:moveTo>
                    <a:pt x="11622" y="6431"/>
                  </a:moveTo>
                  <a:lnTo>
                    <a:pt x="11957" y="6733"/>
                  </a:lnTo>
                  <a:lnTo>
                    <a:pt x="10695" y="8091"/>
                  </a:lnTo>
                  <a:lnTo>
                    <a:pt x="10631" y="7523"/>
                  </a:lnTo>
                  <a:lnTo>
                    <a:pt x="11622" y="6431"/>
                  </a:lnTo>
                  <a:close/>
                  <a:moveTo>
                    <a:pt x="18521" y="6431"/>
                  </a:moveTo>
                  <a:lnTo>
                    <a:pt x="19512" y="7523"/>
                  </a:lnTo>
                  <a:lnTo>
                    <a:pt x="19460" y="8091"/>
                  </a:lnTo>
                  <a:lnTo>
                    <a:pt x="18287" y="6850"/>
                  </a:lnTo>
                  <a:cubicBezTo>
                    <a:pt x="18303" y="6818"/>
                    <a:pt x="18319" y="6782"/>
                    <a:pt x="18319" y="6750"/>
                  </a:cubicBezTo>
                  <a:cubicBezTo>
                    <a:pt x="18319" y="6717"/>
                    <a:pt x="18303" y="6681"/>
                    <a:pt x="18287" y="6649"/>
                  </a:cubicBezTo>
                  <a:lnTo>
                    <a:pt x="18521" y="6431"/>
                  </a:lnTo>
                  <a:close/>
                  <a:moveTo>
                    <a:pt x="1194" y="5525"/>
                  </a:moveTo>
                  <a:lnTo>
                    <a:pt x="2636" y="7455"/>
                  </a:lnTo>
                  <a:lnTo>
                    <a:pt x="2185" y="8128"/>
                  </a:lnTo>
                  <a:lnTo>
                    <a:pt x="1061" y="6447"/>
                  </a:lnTo>
                  <a:lnTo>
                    <a:pt x="1109" y="5557"/>
                  </a:lnTo>
                  <a:cubicBezTo>
                    <a:pt x="1145" y="5557"/>
                    <a:pt x="1178" y="5541"/>
                    <a:pt x="1194" y="5525"/>
                  </a:cubicBezTo>
                  <a:close/>
                  <a:moveTo>
                    <a:pt x="28929" y="5541"/>
                  </a:moveTo>
                  <a:cubicBezTo>
                    <a:pt x="28965" y="5557"/>
                    <a:pt x="28997" y="5573"/>
                    <a:pt x="29030" y="5573"/>
                  </a:cubicBezTo>
                  <a:lnTo>
                    <a:pt x="29050" y="5573"/>
                  </a:lnTo>
                  <a:lnTo>
                    <a:pt x="29082" y="6447"/>
                  </a:lnTo>
                  <a:lnTo>
                    <a:pt x="27958" y="8128"/>
                  </a:lnTo>
                  <a:lnTo>
                    <a:pt x="27502" y="7455"/>
                  </a:lnTo>
                  <a:lnTo>
                    <a:pt x="28929" y="5541"/>
                  </a:lnTo>
                  <a:close/>
                  <a:moveTo>
                    <a:pt x="10494" y="7120"/>
                  </a:moveTo>
                  <a:lnTo>
                    <a:pt x="10578" y="7503"/>
                  </a:lnTo>
                  <a:lnTo>
                    <a:pt x="9220" y="8176"/>
                  </a:lnTo>
                  <a:lnTo>
                    <a:pt x="9204" y="7789"/>
                  </a:lnTo>
                  <a:lnTo>
                    <a:pt x="10494" y="7120"/>
                  </a:lnTo>
                  <a:close/>
                  <a:moveTo>
                    <a:pt x="19645" y="7120"/>
                  </a:moveTo>
                  <a:lnTo>
                    <a:pt x="20938" y="7789"/>
                  </a:lnTo>
                  <a:lnTo>
                    <a:pt x="20922" y="8176"/>
                  </a:lnTo>
                  <a:lnTo>
                    <a:pt x="19560" y="7503"/>
                  </a:lnTo>
                  <a:lnTo>
                    <a:pt x="19645" y="7120"/>
                  </a:lnTo>
                  <a:close/>
                  <a:moveTo>
                    <a:pt x="12629" y="6516"/>
                  </a:moveTo>
                  <a:lnTo>
                    <a:pt x="12529" y="7705"/>
                  </a:lnTo>
                  <a:lnTo>
                    <a:pt x="11904" y="8277"/>
                  </a:lnTo>
                  <a:lnTo>
                    <a:pt x="12005" y="6750"/>
                  </a:lnTo>
                  <a:lnTo>
                    <a:pt x="12629" y="6516"/>
                  </a:lnTo>
                  <a:close/>
                  <a:moveTo>
                    <a:pt x="17513" y="6516"/>
                  </a:moveTo>
                  <a:lnTo>
                    <a:pt x="17900" y="6665"/>
                  </a:lnTo>
                  <a:cubicBezTo>
                    <a:pt x="17900" y="6697"/>
                    <a:pt x="17884" y="6717"/>
                    <a:pt x="17884" y="6750"/>
                  </a:cubicBezTo>
                  <a:cubicBezTo>
                    <a:pt x="17884" y="6866"/>
                    <a:pt x="17985" y="6967"/>
                    <a:pt x="18102" y="6967"/>
                  </a:cubicBezTo>
                  <a:cubicBezTo>
                    <a:pt x="18118" y="6967"/>
                    <a:pt x="18134" y="6951"/>
                    <a:pt x="18150" y="6951"/>
                  </a:cubicBezTo>
                  <a:lnTo>
                    <a:pt x="18251" y="8277"/>
                  </a:lnTo>
                  <a:lnTo>
                    <a:pt x="17614" y="7705"/>
                  </a:lnTo>
                  <a:lnTo>
                    <a:pt x="17513" y="6516"/>
                  </a:lnTo>
                  <a:close/>
                  <a:moveTo>
                    <a:pt x="3781" y="6262"/>
                  </a:moveTo>
                  <a:lnTo>
                    <a:pt x="5477" y="7858"/>
                  </a:lnTo>
                  <a:lnTo>
                    <a:pt x="5090" y="8394"/>
                  </a:lnTo>
                  <a:lnTo>
                    <a:pt x="3241" y="6665"/>
                  </a:lnTo>
                  <a:lnTo>
                    <a:pt x="3781" y="6262"/>
                  </a:lnTo>
                  <a:close/>
                  <a:moveTo>
                    <a:pt x="26378" y="6262"/>
                  </a:moveTo>
                  <a:lnTo>
                    <a:pt x="26898" y="6665"/>
                  </a:lnTo>
                  <a:lnTo>
                    <a:pt x="25069" y="8394"/>
                  </a:lnTo>
                  <a:lnTo>
                    <a:pt x="24682" y="7858"/>
                  </a:lnTo>
                  <a:lnTo>
                    <a:pt x="26378" y="6262"/>
                  </a:lnTo>
                  <a:close/>
                  <a:moveTo>
                    <a:pt x="9168" y="7805"/>
                  </a:moveTo>
                  <a:lnTo>
                    <a:pt x="9184" y="8192"/>
                  </a:lnTo>
                  <a:lnTo>
                    <a:pt x="7524" y="8696"/>
                  </a:lnTo>
                  <a:lnTo>
                    <a:pt x="7609" y="8108"/>
                  </a:lnTo>
                  <a:lnTo>
                    <a:pt x="9152" y="7805"/>
                  </a:lnTo>
                  <a:close/>
                  <a:moveTo>
                    <a:pt x="20991" y="7805"/>
                  </a:moveTo>
                  <a:lnTo>
                    <a:pt x="22550" y="8108"/>
                  </a:lnTo>
                  <a:lnTo>
                    <a:pt x="22635" y="8696"/>
                  </a:lnTo>
                  <a:lnTo>
                    <a:pt x="20971" y="8192"/>
                  </a:lnTo>
                  <a:lnTo>
                    <a:pt x="20991" y="7805"/>
                  </a:lnTo>
                  <a:close/>
                  <a:moveTo>
                    <a:pt x="5509" y="7874"/>
                  </a:moveTo>
                  <a:lnTo>
                    <a:pt x="7556" y="8108"/>
                  </a:lnTo>
                  <a:lnTo>
                    <a:pt x="7472" y="8712"/>
                  </a:lnTo>
                  <a:lnTo>
                    <a:pt x="5122" y="8410"/>
                  </a:lnTo>
                  <a:lnTo>
                    <a:pt x="5509" y="7874"/>
                  </a:lnTo>
                  <a:close/>
                  <a:moveTo>
                    <a:pt x="24633" y="7874"/>
                  </a:moveTo>
                  <a:lnTo>
                    <a:pt x="25020" y="8410"/>
                  </a:lnTo>
                  <a:lnTo>
                    <a:pt x="22667" y="8712"/>
                  </a:lnTo>
                  <a:lnTo>
                    <a:pt x="22582" y="8108"/>
                  </a:lnTo>
                  <a:lnTo>
                    <a:pt x="24633" y="7874"/>
                  </a:lnTo>
                  <a:close/>
                  <a:moveTo>
                    <a:pt x="11973" y="6798"/>
                  </a:moveTo>
                  <a:lnTo>
                    <a:pt x="11856" y="8309"/>
                  </a:lnTo>
                  <a:lnTo>
                    <a:pt x="10679" y="8780"/>
                  </a:lnTo>
                  <a:lnTo>
                    <a:pt x="10679" y="8780"/>
                  </a:lnTo>
                  <a:lnTo>
                    <a:pt x="10695" y="8160"/>
                  </a:lnTo>
                  <a:lnTo>
                    <a:pt x="11973" y="6798"/>
                  </a:lnTo>
                  <a:close/>
                  <a:moveTo>
                    <a:pt x="18271" y="6883"/>
                  </a:moveTo>
                  <a:lnTo>
                    <a:pt x="19443" y="8160"/>
                  </a:lnTo>
                  <a:lnTo>
                    <a:pt x="19460" y="8780"/>
                  </a:lnTo>
                  <a:lnTo>
                    <a:pt x="18303" y="8309"/>
                  </a:lnTo>
                  <a:lnTo>
                    <a:pt x="18186" y="6951"/>
                  </a:lnTo>
                  <a:cubicBezTo>
                    <a:pt x="18218" y="6935"/>
                    <a:pt x="18235" y="6919"/>
                    <a:pt x="18271" y="6883"/>
                  </a:cubicBezTo>
                  <a:close/>
                  <a:moveTo>
                    <a:pt x="10578" y="7556"/>
                  </a:moveTo>
                  <a:lnTo>
                    <a:pt x="10647" y="8128"/>
                  </a:lnTo>
                  <a:lnTo>
                    <a:pt x="9184" y="8833"/>
                  </a:lnTo>
                  <a:lnTo>
                    <a:pt x="9220" y="8228"/>
                  </a:lnTo>
                  <a:lnTo>
                    <a:pt x="10578" y="7556"/>
                  </a:lnTo>
                  <a:close/>
                  <a:moveTo>
                    <a:pt x="19560" y="7556"/>
                  </a:moveTo>
                  <a:lnTo>
                    <a:pt x="20922" y="8228"/>
                  </a:lnTo>
                  <a:lnTo>
                    <a:pt x="20971" y="8833"/>
                  </a:lnTo>
                  <a:lnTo>
                    <a:pt x="19496" y="8128"/>
                  </a:lnTo>
                  <a:lnTo>
                    <a:pt x="19560" y="7556"/>
                  </a:lnTo>
                  <a:close/>
                  <a:moveTo>
                    <a:pt x="3208" y="6697"/>
                  </a:moveTo>
                  <a:lnTo>
                    <a:pt x="5054" y="8430"/>
                  </a:lnTo>
                  <a:lnTo>
                    <a:pt x="4587" y="9115"/>
                  </a:lnTo>
                  <a:lnTo>
                    <a:pt x="2705" y="7455"/>
                  </a:lnTo>
                  <a:lnTo>
                    <a:pt x="3208" y="6697"/>
                  </a:lnTo>
                  <a:close/>
                  <a:moveTo>
                    <a:pt x="26934" y="6697"/>
                  </a:moveTo>
                  <a:lnTo>
                    <a:pt x="27438" y="7455"/>
                  </a:lnTo>
                  <a:lnTo>
                    <a:pt x="25556" y="9115"/>
                  </a:lnTo>
                  <a:lnTo>
                    <a:pt x="25085" y="8430"/>
                  </a:lnTo>
                  <a:lnTo>
                    <a:pt x="26934" y="6697"/>
                  </a:lnTo>
                  <a:close/>
                  <a:moveTo>
                    <a:pt x="9184" y="8245"/>
                  </a:moveTo>
                  <a:lnTo>
                    <a:pt x="9136" y="8849"/>
                  </a:lnTo>
                  <a:lnTo>
                    <a:pt x="7407" y="9538"/>
                  </a:lnTo>
                  <a:lnTo>
                    <a:pt x="7508" y="8748"/>
                  </a:lnTo>
                  <a:lnTo>
                    <a:pt x="9184" y="8245"/>
                  </a:lnTo>
                  <a:close/>
                  <a:moveTo>
                    <a:pt x="20971" y="8245"/>
                  </a:moveTo>
                  <a:lnTo>
                    <a:pt x="22635" y="8748"/>
                  </a:lnTo>
                  <a:lnTo>
                    <a:pt x="22752" y="9538"/>
                  </a:lnTo>
                  <a:lnTo>
                    <a:pt x="21007" y="8849"/>
                  </a:lnTo>
                  <a:lnTo>
                    <a:pt x="20971" y="8245"/>
                  </a:lnTo>
                  <a:close/>
                  <a:moveTo>
                    <a:pt x="5106" y="8462"/>
                  </a:moveTo>
                  <a:lnTo>
                    <a:pt x="7472" y="8748"/>
                  </a:lnTo>
                  <a:lnTo>
                    <a:pt x="7355" y="9554"/>
                  </a:lnTo>
                  <a:lnTo>
                    <a:pt x="4635" y="9135"/>
                  </a:lnTo>
                  <a:lnTo>
                    <a:pt x="5106" y="8462"/>
                  </a:lnTo>
                  <a:close/>
                  <a:moveTo>
                    <a:pt x="25053" y="8462"/>
                  </a:moveTo>
                  <a:lnTo>
                    <a:pt x="25504" y="9135"/>
                  </a:lnTo>
                  <a:lnTo>
                    <a:pt x="22804" y="9554"/>
                  </a:lnTo>
                  <a:lnTo>
                    <a:pt x="22683" y="8748"/>
                  </a:lnTo>
                  <a:lnTo>
                    <a:pt x="25053" y="8462"/>
                  </a:lnTo>
                  <a:close/>
                  <a:moveTo>
                    <a:pt x="1061" y="6532"/>
                  </a:moveTo>
                  <a:lnTo>
                    <a:pt x="2169" y="8176"/>
                  </a:lnTo>
                  <a:lnTo>
                    <a:pt x="2334" y="9602"/>
                  </a:lnTo>
                  <a:lnTo>
                    <a:pt x="1109" y="8245"/>
                  </a:lnTo>
                  <a:lnTo>
                    <a:pt x="1061" y="6532"/>
                  </a:lnTo>
                  <a:close/>
                  <a:moveTo>
                    <a:pt x="29082" y="6532"/>
                  </a:moveTo>
                  <a:lnTo>
                    <a:pt x="29030" y="8245"/>
                  </a:lnTo>
                  <a:lnTo>
                    <a:pt x="27805" y="9602"/>
                  </a:lnTo>
                  <a:lnTo>
                    <a:pt x="27974" y="8176"/>
                  </a:lnTo>
                  <a:lnTo>
                    <a:pt x="29082" y="6532"/>
                  </a:lnTo>
                  <a:close/>
                  <a:moveTo>
                    <a:pt x="19496" y="8176"/>
                  </a:moveTo>
                  <a:lnTo>
                    <a:pt x="20971" y="8881"/>
                  </a:lnTo>
                  <a:lnTo>
                    <a:pt x="21023" y="9655"/>
                  </a:lnTo>
                  <a:lnTo>
                    <a:pt x="21023" y="9655"/>
                  </a:lnTo>
                  <a:lnTo>
                    <a:pt x="19512" y="8797"/>
                  </a:lnTo>
                  <a:lnTo>
                    <a:pt x="19496" y="8176"/>
                  </a:lnTo>
                  <a:close/>
                  <a:moveTo>
                    <a:pt x="2672" y="7487"/>
                  </a:moveTo>
                  <a:lnTo>
                    <a:pt x="4570" y="9167"/>
                  </a:lnTo>
                  <a:lnTo>
                    <a:pt x="4248" y="9619"/>
                  </a:lnTo>
                  <a:cubicBezTo>
                    <a:pt x="4200" y="9602"/>
                    <a:pt x="4131" y="9570"/>
                    <a:pt x="4067" y="9570"/>
                  </a:cubicBezTo>
                  <a:cubicBezTo>
                    <a:pt x="3998" y="9570"/>
                    <a:pt x="3914" y="9602"/>
                    <a:pt x="3865" y="9655"/>
                  </a:cubicBezTo>
                  <a:lnTo>
                    <a:pt x="2217" y="8176"/>
                  </a:lnTo>
                  <a:lnTo>
                    <a:pt x="2672" y="7487"/>
                  </a:lnTo>
                  <a:close/>
                  <a:moveTo>
                    <a:pt x="10647" y="8176"/>
                  </a:moveTo>
                  <a:lnTo>
                    <a:pt x="10647" y="8797"/>
                  </a:lnTo>
                  <a:lnTo>
                    <a:pt x="9120" y="9655"/>
                  </a:lnTo>
                  <a:lnTo>
                    <a:pt x="9168" y="8881"/>
                  </a:lnTo>
                  <a:lnTo>
                    <a:pt x="10647" y="8176"/>
                  </a:lnTo>
                  <a:close/>
                  <a:moveTo>
                    <a:pt x="15047" y="6999"/>
                  </a:moveTo>
                  <a:lnTo>
                    <a:pt x="15047" y="9671"/>
                  </a:lnTo>
                  <a:lnTo>
                    <a:pt x="13887" y="9671"/>
                  </a:lnTo>
                  <a:lnTo>
                    <a:pt x="13617" y="7322"/>
                  </a:lnTo>
                  <a:lnTo>
                    <a:pt x="15047" y="6999"/>
                  </a:lnTo>
                  <a:close/>
                  <a:moveTo>
                    <a:pt x="15096" y="6999"/>
                  </a:moveTo>
                  <a:lnTo>
                    <a:pt x="16522" y="7322"/>
                  </a:lnTo>
                  <a:lnTo>
                    <a:pt x="16256" y="9671"/>
                  </a:lnTo>
                  <a:lnTo>
                    <a:pt x="15096" y="9671"/>
                  </a:lnTo>
                  <a:lnTo>
                    <a:pt x="15096" y="6999"/>
                  </a:lnTo>
                  <a:close/>
                  <a:moveTo>
                    <a:pt x="27470" y="7487"/>
                  </a:moveTo>
                  <a:lnTo>
                    <a:pt x="27922" y="8160"/>
                  </a:lnTo>
                  <a:lnTo>
                    <a:pt x="26277" y="9671"/>
                  </a:lnTo>
                  <a:cubicBezTo>
                    <a:pt x="26209" y="9602"/>
                    <a:pt x="26128" y="9570"/>
                    <a:pt x="26028" y="9570"/>
                  </a:cubicBezTo>
                  <a:cubicBezTo>
                    <a:pt x="25975" y="9570"/>
                    <a:pt x="25927" y="9586"/>
                    <a:pt x="25891" y="9602"/>
                  </a:cubicBezTo>
                  <a:lnTo>
                    <a:pt x="25572" y="9167"/>
                  </a:lnTo>
                  <a:lnTo>
                    <a:pt x="27470" y="7487"/>
                  </a:lnTo>
                  <a:close/>
                  <a:moveTo>
                    <a:pt x="13584" y="7338"/>
                  </a:moveTo>
                  <a:lnTo>
                    <a:pt x="13838" y="9671"/>
                  </a:lnTo>
                  <a:lnTo>
                    <a:pt x="12746" y="9973"/>
                  </a:lnTo>
                  <a:lnTo>
                    <a:pt x="12577" y="7741"/>
                  </a:lnTo>
                  <a:lnTo>
                    <a:pt x="13584" y="7338"/>
                  </a:lnTo>
                  <a:close/>
                  <a:moveTo>
                    <a:pt x="16574" y="7338"/>
                  </a:moveTo>
                  <a:lnTo>
                    <a:pt x="17566" y="7741"/>
                  </a:lnTo>
                  <a:lnTo>
                    <a:pt x="17396" y="9973"/>
                  </a:lnTo>
                  <a:lnTo>
                    <a:pt x="16304" y="9671"/>
                  </a:lnTo>
                  <a:lnTo>
                    <a:pt x="16574" y="7338"/>
                  </a:lnTo>
                  <a:close/>
                  <a:moveTo>
                    <a:pt x="12529" y="7773"/>
                  </a:moveTo>
                  <a:lnTo>
                    <a:pt x="12694" y="9973"/>
                  </a:lnTo>
                  <a:lnTo>
                    <a:pt x="11924" y="10207"/>
                  </a:lnTo>
                  <a:lnTo>
                    <a:pt x="11888" y="8345"/>
                  </a:lnTo>
                  <a:lnTo>
                    <a:pt x="12529" y="7773"/>
                  </a:lnTo>
                  <a:close/>
                  <a:moveTo>
                    <a:pt x="17614" y="7773"/>
                  </a:moveTo>
                  <a:lnTo>
                    <a:pt x="18251" y="8345"/>
                  </a:lnTo>
                  <a:lnTo>
                    <a:pt x="18218" y="10207"/>
                  </a:lnTo>
                  <a:lnTo>
                    <a:pt x="17445" y="9973"/>
                  </a:lnTo>
                  <a:lnTo>
                    <a:pt x="17614" y="7773"/>
                  </a:lnTo>
                  <a:close/>
                  <a:moveTo>
                    <a:pt x="11856" y="8361"/>
                  </a:moveTo>
                  <a:lnTo>
                    <a:pt x="11888" y="10223"/>
                  </a:lnTo>
                  <a:lnTo>
                    <a:pt x="10981" y="10678"/>
                  </a:lnTo>
                  <a:lnTo>
                    <a:pt x="10679" y="8833"/>
                  </a:lnTo>
                  <a:lnTo>
                    <a:pt x="11856" y="8361"/>
                  </a:lnTo>
                  <a:close/>
                  <a:moveTo>
                    <a:pt x="18303" y="8361"/>
                  </a:moveTo>
                  <a:lnTo>
                    <a:pt x="19460" y="8833"/>
                  </a:lnTo>
                  <a:lnTo>
                    <a:pt x="19157" y="10678"/>
                  </a:lnTo>
                  <a:lnTo>
                    <a:pt x="18271" y="10223"/>
                  </a:lnTo>
                  <a:lnTo>
                    <a:pt x="18303" y="8361"/>
                  </a:lnTo>
                  <a:close/>
                  <a:moveTo>
                    <a:pt x="9136" y="8897"/>
                  </a:moveTo>
                  <a:lnTo>
                    <a:pt x="9067" y="9671"/>
                  </a:lnTo>
                  <a:lnTo>
                    <a:pt x="7222" y="10711"/>
                  </a:lnTo>
                  <a:lnTo>
                    <a:pt x="7222" y="10711"/>
                  </a:lnTo>
                  <a:lnTo>
                    <a:pt x="7391" y="9586"/>
                  </a:lnTo>
                  <a:lnTo>
                    <a:pt x="9136" y="8897"/>
                  </a:lnTo>
                  <a:close/>
                  <a:moveTo>
                    <a:pt x="21023" y="8897"/>
                  </a:moveTo>
                  <a:lnTo>
                    <a:pt x="22752" y="9586"/>
                  </a:lnTo>
                  <a:lnTo>
                    <a:pt x="22921" y="10711"/>
                  </a:lnTo>
                  <a:lnTo>
                    <a:pt x="21071" y="9671"/>
                  </a:lnTo>
                  <a:lnTo>
                    <a:pt x="21023" y="8897"/>
                  </a:lnTo>
                  <a:close/>
                  <a:moveTo>
                    <a:pt x="4603" y="9183"/>
                  </a:moveTo>
                  <a:lnTo>
                    <a:pt x="7339" y="9586"/>
                  </a:lnTo>
                  <a:lnTo>
                    <a:pt x="7169" y="10727"/>
                  </a:lnTo>
                  <a:lnTo>
                    <a:pt x="4401" y="9957"/>
                  </a:lnTo>
                  <a:cubicBezTo>
                    <a:pt x="4417" y="9941"/>
                    <a:pt x="4417" y="9941"/>
                    <a:pt x="4417" y="9921"/>
                  </a:cubicBezTo>
                  <a:cubicBezTo>
                    <a:pt x="4417" y="9804"/>
                    <a:pt x="4369" y="9719"/>
                    <a:pt x="4284" y="9655"/>
                  </a:cubicBezTo>
                  <a:lnTo>
                    <a:pt x="4603" y="9183"/>
                  </a:lnTo>
                  <a:close/>
                  <a:moveTo>
                    <a:pt x="25540" y="9183"/>
                  </a:moveTo>
                  <a:lnTo>
                    <a:pt x="25842" y="9639"/>
                  </a:lnTo>
                  <a:cubicBezTo>
                    <a:pt x="25758" y="9687"/>
                    <a:pt x="25689" y="9788"/>
                    <a:pt x="25689" y="9921"/>
                  </a:cubicBezTo>
                  <a:lnTo>
                    <a:pt x="25689" y="9973"/>
                  </a:lnTo>
                  <a:lnTo>
                    <a:pt x="22969" y="10727"/>
                  </a:lnTo>
                  <a:lnTo>
                    <a:pt x="22804" y="9586"/>
                  </a:lnTo>
                  <a:lnTo>
                    <a:pt x="25540" y="9183"/>
                  </a:lnTo>
                  <a:close/>
                  <a:moveTo>
                    <a:pt x="1125" y="8329"/>
                  </a:moveTo>
                  <a:lnTo>
                    <a:pt x="2354" y="9687"/>
                  </a:lnTo>
                  <a:lnTo>
                    <a:pt x="2519" y="10912"/>
                  </a:lnTo>
                  <a:lnTo>
                    <a:pt x="1327" y="9788"/>
                  </a:lnTo>
                  <a:lnTo>
                    <a:pt x="1125" y="8329"/>
                  </a:lnTo>
                  <a:close/>
                  <a:moveTo>
                    <a:pt x="29030" y="8329"/>
                  </a:moveTo>
                  <a:lnTo>
                    <a:pt x="28828" y="9788"/>
                  </a:lnTo>
                  <a:lnTo>
                    <a:pt x="27619" y="10912"/>
                  </a:lnTo>
                  <a:lnTo>
                    <a:pt x="27805" y="9687"/>
                  </a:lnTo>
                  <a:lnTo>
                    <a:pt x="29030" y="8329"/>
                  </a:lnTo>
                  <a:close/>
                  <a:moveTo>
                    <a:pt x="2217" y="8228"/>
                  </a:moveTo>
                  <a:lnTo>
                    <a:pt x="3829" y="9687"/>
                  </a:lnTo>
                  <a:cubicBezTo>
                    <a:pt x="3765" y="9739"/>
                    <a:pt x="3728" y="9820"/>
                    <a:pt x="3728" y="9921"/>
                  </a:cubicBezTo>
                  <a:cubicBezTo>
                    <a:pt x="3728" y="10090"/>
                    <a:pt x="3865" y="10223"/>
                    <a:pt x="4030" y="10259"/>
                  </a:cubicBezTo>
                  <a:lnTo>
                    <a:pt x="3966" y="10981"/>
                  </a:lnTo>
                  <a:lnTo>
                    <a:pt x="2386" y="9655"/>
                  </a:lnTo>
                  <a:lnTo>
                    <a:pt x="2217" y="8228"/>
                  </a:lnTo>
                  <a:close/>
                  <a:moveTo>
                    <a:pt x="27922" y="8228"/>
                  </a:moveTo>
                  <a:lnTo>
                    <a:pt x="27756" y="9655"/>
                  </a:lnTo>
                  <a:lnTo>
                    <a:pt x="26193" y="10981"/>
                  </a:lnTo>
                  <a:lnTo>
                    <a:pt x="26108" y="10243"/>
                  </a:lnTo>
                  <a:cubicBezTo>
                    <a:pt x="26261" y="10207"/>
                    <a:pt x="26378" y="10074"/>
                    <a:pt x="26378" y="9921"/>
                  </a:cubicBezTo>
                  <a:cubicBezTo>
                    <a:pt x="26378" y="9840"/>
                    <a:pt x="26346" y="9772"/>
                    <a:pt x="26294" y="9703"/>
                  </a:cubicBezTo>
                  <a:lnTo>
                    <a:pt x="27922" y="8228"/>
                  </a:lnTo>
                  <a:close/>
                  <a:moveTo>
                    <a:pt x="10647" y="8849"/>
                  </a:moveTo>
                  <a:lnTo>
                    <a:pt x="10949" y="10694"/>
                  </a:lnTo>
                  <a:lnTo>
                    <a:pt x="9857" y="11251"/>
                  </a:lnTo>
                  <a:lnTo>
                    <a:pt x="9120" y="9687"/>
                  </a:lnTo>
                  <a:lnTo>
                    <a:pt x="10647" y="8849"/>
                  </a:lnTo>
                  <a:close/>
                  <a:moveTo>
                    <a:pt x="19496" y="8849"/>
                  </a:moveTo>
                  <a:lnTo>
                    <a:pt x="21023" y="9687"/>
                  </a:lnTo>
                  <a:lnTo>
                    <a:pt x="20286" y="11251"/>
                  </a:lnTo>
                  <a:lnTo>
                    <a:pt x="19194" y="10694"/>
                  </a:lnTo>
                  <a:lnTo>
                    <a:pt x="19496" y="8849"/>
                  </a:lnTo>
                  <a:close/>
                  <a:moveTo>
                    <a:pt x="17445" y="10022"/>
                  </a:moveTo>
                  <a:lnTo>
                    <a:pt x="18218" y="10259"/>
                  </a:lnTo>
                  <a:lnTo>
                    <a:pt x="18218" y="10578"/>
                  </a:lnTo>
                  <a:lnTo>
                    <a:pt x="18251" y="11835"/>
                  </a:lnTo>
                  <a:lnTo>
                    <a:pt x="18235" y="11835"/>
                  </a:lnTo>
                  <a:cubicBezTo>
                    <a:pt x="18186" y="11835"/>
                    <a:pt x="18134" y="11855"/>
                    <a:pt x="18102" y="11887"/>
                  </a:cubicBezTo>
                  <a:cubicBezTo>
                    <a:pt x="17916" y="11770"/>
                    <a:pt x="17799" y="11686"/>
                    <a:pt x="17747" y="11670"/>
                  </a:cubicBezTo>
                  <a:lnTo>
                    <a:pt x="17445" y="10022"/>
                  </a:lnTo>
                  <a:close/>
                  <a:moveTo>
                    <a:pt x="12694" y="10022"/>
                  </a:moveTo>
                  <a:lnTo>
                    <a:pt x="12392" y="11670"/>
                  </a:lnTo>
                  <a:cubicBezTo>
                    <a:pt x="12359" y="11686"/>
                    <a:pt x="12227" y="11770"/>
                    <a:pt x="12025" y="11903"/>
                  </a:cubicBezTo>
                  <a:cubicBezTo>
                    <a:pt x="11989" y="11871"/>
                    <a:pt x="11940" y="11855"/>
                    <a:pt x="11904" y="11835"/>
                  </a:cubicBezTo>
                  <a:lnTo>
                    <a:pt x="11940" y="10578"/>
                  </a:lnTo>
                  <a:lnTo>
                    <a:pt x="11924" y="10259"/>
                  </a:lnTo>
                  <a:lnTo>
                    <a:pt x="12694" y="10022"/>
                  </a:lnTo>
                  <a:close/>
                  <a:moveTo>
                    <a:pt x="9083" y="9719"/>
                  </a:moveTo>
                  <a:lnTo>
                    <a:pt x="9825" y="11267"/>
                  </a:lnTo>
                  <a:lnTo>
                    <a:pt x="8447" y="11956"/>
                  </a:lnTo>
                  <a:lnTo>
                    <a:pt x="7238" y="10763"/>
                  </a:lnTo>
                  <a:lnTo>
                    <a:pt x="9083" y="9719"/>
                  </a:lnTo>
                  <a:close/>
                  <a:moveTo>
                    <a:pt x="21055" y="9719"/>
                  </a:moveTo>
                  <a:lnTo>
                    <a:pt x="22905" y="10763"/>
                  </a:lnTo>
                  <a:lnTo>
                    <a:pt x="21696" y="11956"/>
                  </a:lnTo>
                  <a:lnTo>
                    <a:pt x="20334" y="11267"/>
                  </a:lnTo>
                  <a:lnTo>
                    <a:pt x="21055" y="9719"/>
                  </a:lnTo>
                  <a:close/>
                  <a:moveTo>
                    <a:pt x="13838" y="9719"/>
                  </a:moveTo>
                  <a:lnTo>
                    <a:pt x="13484" y="11988"/>
                  </a:lnTo>
                  <a:cubicBezTo>
                    <a:pt x="13182" y="11903"/>
                    <a:pt x="12577" y="11702"/>
                    <a:pt x="12444" y="11670"/>
                  </a:cubicBezTo>
                  <a:lnTo>
                    <a:pt x="12746" y="10022"/>
                  </a:lnTo>
                  <a:lnTo>
                    <a:pt x="13838" y="9719"/>
                  </a:lnTo>
                  <a:close/>
                  <a:moveTo>
                    <a:pt x="15047" y="9719"/>
                  </a:moveTo>
                  <a:lnTo>
                    <a:pt x="15047" y="11351"/>
                  </a:lnTo>
                  <a:lnTo>
                    <a:pt x="13516" y="11988"/>
                  </a:lnTo>
                  <a:lnTo>
                    <a:pt x="13887" y="9719"/>
                  </a:lnTo>
                  <a:close/>
                  <a:moveTo>
                    <a:pt x="16256" y="9719"/>
                  </a:moveTo>
                  <a:lnTo>
                    <a:pt x="16623" y="11988"/>
                  </a:lnTo>
                  <a:lnTo>
                    <a:pt x="15096" y="11351"/>
                  </a:lnTo>
                  <a:lnTo>
                    <a:pt x="15096" y="9719"/>
                  </a:lnTo>
                  <a:close/>
                  <a:moveTo>
                    <a:pt x="16304" y="9719"/>
                  </a:moveTo>
                  <a:lnTo>
                    <a:pt x="17396" y="10022"/>
                  </a:lnTo>
                  <a:lnTo>
                    <a:pt x="17699" y="11670"/>
                  </a:lnTo>
                  <a:cubicBezTo>
                    <a:pt x="17566" y="11702"/>
                    <a:pt x="16977" y="11903"/>
                    <a:pt x="16675" y="11988"/>
                  </a:cubicBezTo>
                  <a:lnTo>
                    <a:pt x="16304" y="9719"/>
                  </a:lnTo>
                  <a:close/>
                  <a:moveTo>
                    <a:pt x="2403" y="9719"/>
                  </a:moveTo>
                  <a:lnTo>
                    <a:pt x="3946" y="11029"/>
                  </a:lnTo>
                  <a:lnTo>
                    <a:pt x="3845" y="12137"/>
                  </a:lnTo>
                  <a:lnTo>
                    <a:pt x="2572" y="10964"/>
                  </a:lnTo>
                  <a:lnTo>
                    <a:pt x="2403" y="9719"/>
                  </a:lnTo>
                  <a:close/>
                  <a:moveTo>
                    <a:pt x="27740" y="9719"/>
                  </a:moveTo>
                  <a:lnTo>
                    <a:pt x="27571" y="10964"/>
                  </a:lnTo>
                  <a:lnTo>
                    <a:pt x="26310" y="12137"/>
                  </a:lnTo>
                  <a:lnTo>
                    <a:pt x="26193" y="11029"/>
                  </a:lnTo>
                  <a:lnTo>
                    <a:pt x="27740" y="9719"/>
                  </a:lnTo>
                  <a:close/>
                  <a:moveTo>
                    <a:pt x="4401" y="10005"/>
                  </a:moveTo>
                  <a:lnTo>
                    <a:pt x="7169" y="10763"/>
                  </a:lnTo>
                  <a:lnTo>
                    <a:pt x="7137" y="10912"/>
                  </a:lnTo>
                  <a:lnTo>
                    <a:pt x="6867" y="12222"/>
                  </a:lnTo>
                  <a:lnTo>
                    <a:pt x="4014" y="11013"/>
                  </a:lnTo>
                  <a:lnTo>
                    <a:pt x="3998" y="11013"/>
                  </a:lnTo>
                  <a:lnTo>
                    <a:pt x="4083" y="10259"/>
                  </a:lnTo>
                  <a:cubicBezTo>
                    <a:pt x="4232" y="10259"/>
                    <a:pt x="4369" y="10159"/>
                    <a:pt x="4401" y="10005"/>
                  </a:cubicBezTo>
                  <a:close/>
                  <a:moveTo>
                    <a:pt x="7206" y="10795"/>
                  </a:moveTo>
                  <a:lnTo>
                    <a:pt x="8398" y="11972"/>
                  </a:lnTo>
                  <a:lnTo>
                    <a:pt x="6904" y="12222"/>
                  </a:lnTo>
                  <a:lnTo>
                    <a:pt x="7190" y="10928"/>
                  </a:lnTo>
                  <a:lnTo>
                    <a:pt x="7206" y="10795"/>
                  </a:lnTo>
                  <a:close/>
                  <a:moveTo>
                    <a:pt x="22937" y="10795"/>
                  </a:moveTo>
                  <a:lnTo>
                    <a:pt x="22953" y="10928"/>
                  </a:lnTo>
                  <a:lnTo>
                    <a:pt x="23239" y="12222"/>
                  </a:lnTo>
                  <a:lnTo>
                    <a:pt x="21744" y="11972"/>
                  </a:lnTo>
                  <a:lnTo>
                    <a:pt x="22937" y="10795"/>
                  </a:lnTo>
                  <a:close/>
                  <a:moveTo>
                    <a:pt x="25705" y="10022"/>
                  </a:moveTo>
                  <a:cubicBezTo>
                    <a:pt x="25742" y="10159"/>
                    <a:pt x="25875" y="10259"/>
                    <a:pt x="26028" y="10259"/>
                  </a:cubicBezTo>
                  <a:lnTo>
                    <a:pt x="26076" y="10259"/>
                  </a:lnTo>
                  <a:lnTo>
                    <a:pt x="26145" y="11013"/>
                  </a:lnTo>
                  <a:lnTo>
                    <a:pt x="23288" y="12222"/>
                  </a:lnTo>
                  <a:lnTo>
                    <a:pt x="23006" y="10912"/>
                  </a:lnTo>
                  <a:lnTo>
                    <a:pt x="22969" y="10763"/>
                  </a:lnTo>
                  <a:lnTo>
                    <a:pt x="25705" y="10022"/>
                  </a:lnTo>
                  <a:close/>
                  <a:moveTo>
                    <a:pt x="28812" y="9872"/>
                  </a:moveTo>
                  <a:lnTo>
                    <a:pt x="28594" y="11214"/>
                  </a:lnTo>
                  <a:lnTo>
                    <a:pt x="27418" y="12407"/>
                  </a:lnTo>
                  <a:lnTo>
                    <a:pt x="27619" y="10981"/>
                  </a:lnTo>
                  <a:lnTo>
                    <a:pt x="28812" y="9872"/>
                  </a:lnTo>
                  <a:close/>
                  <a:moveTo>
                    <a:pt x="1327" y="9872"/>
                  </a:moveTo>
                  <a:lnTo>
                    <a:pt x="2535" y="10981"/>
                  </a:lnTo>
                  <a:lnTo>
                    <a:pt x="2721" y="12407"/>
                  </a:lnTo>
                  <a:lnTo>
                    <a:pt x="1564" y="11214"/>
                  </a:lnTo>
                  <a:lnTo>
                    <a:pt x="1327" y="9872"/>
                  </a:lnTo>
                  <a:close/>
                  <a:moveTo>
                    <a:pt x="11888" y="10275"/>
                  </a:moveTo>
                  <a:lnTo>
                    <a:pt x="11888" y="10578"/>
                  </a:lnTo>
                  <a:lnTo>
                    <a:pt x="11856" y="11835"/>
                  </a:lnTo>
                  <a:cubicBezTo>
                    <a:pt x="11739" y="11835"/>
                    <a:pt x="11638" y="11936"/>
                    <a:pt x="11638" y="12036"/>
                  </a:cubicBezTo>
                  <a:cubicBezTo>
                    <a:pt x="11638" y="12105"/>
                    <a:pt x="11670" y="12157"/>
                    <a:pt x="11723" y="12206"/>
                  </a:cubicBezTo>
                  <a:lnTo>
                    <a:pt x="11320" y="12709"/>
                  </a:lnTo>
                  <a:lnTo>
                    <a:pt x="10998" y="10727"/>
                  </a:lnTo>
                  <a:lnTo>
                    <a:pt x="11888" y="10275"/>
                  </a:lnTo>
                  <a:close/>
                  <a:moveTo>
                    <a:pt x="18271" y="10275"/>
                  </a:moveTo>
                  <a:lnTo>
                    <a:pt x="19157" y="10727"/>
                  </a:lnTo>
                  <a:lnTo>
                    <a:pt x="18823" y="12709"/>
                  </a:lnTo>
                  <a:lnTo>
                    <a:pt x="18404" y="12173"/>
                  </a:lnTo>
                  <a:cubicBezTo>
                    <a:pt x="18436" y="12137"/>
                    <a:pt x="18452" y="12089"/>
                    <a:pt x="18452" y="12036"/>
                  </a:cubicBezTo>
                  <a:cubicBezTo>
                    <a:pt x="18452" y="11936"/>
                    <a:pt x="18388" y="11871"/>
                    <a:pt x="18287" y="11835"/>
                  </a:cubicBezTo>
                  <a:lnTo>
                    <a:pt x="18251" y="10578"/>
                  </a:lnTo>
                  <a:lnTo>
                    <a:pt x="18271" y="10275"/>
                  </a:lnTo>
                  <a:close/>
                  <a:moveTo>
                    <a:pt x="10949" y="10747"/>
                  </a:moveTo>
                  <a:lnTo>
                    <a:pt x="11284" y="12762"/>
                  </a:lnTo>
                  <a:lnTo>
                    <a:pt x="10679" y="12979"/>
                  </a:lnTo>
                  <a:lnTo>
                    <a:pt x="9873" y="11283"/>
                  </a:lnTo>
                  <a:lnTo>
                    <a:pt x="10949" y="10747"/>
                  </a:lnTo>
                  <a:close/>
                  <a:moveTo>
                    <a:pt x="19194" y="10747"/>
                  </a:moveTo>
                  <a:lnTo>
                    <a:pt x="20265" y="11283"/>
                  </a:lnTo>
                  <a:lnTo>
                    <a:pt x="19480" y="12979"/>
                  </a:lnTo>
                  <a:lnTo>
                    <a:pt x="18875" y="12762"/>
                  </a:lnTo>
                  <a:lnTo>
                    <a:pt x="19194" y="10747"/>
                  </a:lnTo>
                  <a:close/>
                  <a:moveTo>
                    <a:pt x="15047" y="11400"/>
                  </a:moveTo>
                  <a:lnTo>
                    <a:pt x="15047" y="12826"/>
                  </a:lnTo>
                  <a:lnTo>
                    <a:pt x="13351" y="13080"/>
                  </a:lnTo>
                  <a:lnTo>
                    <a:pt x="13351" y="13080"/>
                  </a:lnTo>
                  <a:lnTo>
                    <a:pt x="13516" y="12036"/>
                  </a:lnTo>
                  <a:lnTo>
                    <a:pt x="15047" y="11400"/>
                  </a:lnTo>
                  <a:close/>
                  <a:moveTo>
                    <a:pt x="12444" y="11718"/>
                  </a:moveTo>
                  <a:cubicBezTo>
                    <a:pt x="12545" y="11734"/>
                    <a:pt x="13097" y="11919"/>
                    <a:pt x="13468" y="12036"/>
                  </a:cubicBezTo>
                  <a:lnTo>
                    <a:pt x="13298" y="13080"/>
                  </a:lnTo>
                  <a:lnTo>
                    <a:pt x="12190" y="12943"/>
                  </a:lnTo>
                  <a:lnTo>
                    <a:pt x="12444" y="11718"/>
                  </a:lnTo>
                  <a:close/>
                  <a:moveTo>
                    <a:pt x="15096" y="11400"/>
                  </a:moveTo>
                  <a:lnTo>
                    <a:pt x="16623" y="12036"/>
                  </a:lnTo>
                  <a:lnTo>
                    <a:pt x="16808" y="13080"/>
                  </a:lnTo>
                  <a:lnTo>
                    <a:pt x="15096" y="12826"/>
                  </a:lnTo>
                  <a:lnTo>
                    <a:pt x="15096" y="11400"/>
                  </a:lnTo>
                  <a:close/>
                  <a:moveTo>
                    <a:pt x="17715" y="11718"/>
                  </a:moveTo>
                  <a:lnTo>
                    <a:pt x="17948" y="12943"/>
                  </a:lnTo>
                  <a:lnTo>
                    <a:pt x="16840" y="13080"/>
                  </a:lnTo>
                  <a:lnTo>
                    <a:pt x="16675" y="12036"/>
                  </a:lnTo>
                  <a:cubicBezTo>
                    <a:pt x="17062" y="11919"/>
                    <a:pt x="17598" y="11734"/>
                    <a:pt x="17715" y="11718"/>
                  </a:cubicBezTo>
                  <a:close/>
                  <a:moveTo>
                    <a:pt x="17767" y="11718"/>
                  </a:moveTo>
                  <a:lnTo>
                    <a:pt x="17767" y="11718"/>
                  </a:lnTo>
                  <a:cubicBezTo>
                    <a:pt x="17815" y="11770"/>
                    <a:pt x="17948" y="11835"/>
                    <a:pt x="18069" y="11919"/>
                  </a:cubicBezTo>
                  <a:cubicBezTo>
                    <a:pt x="18049" y="11956"/>
                    <a:pt x="18033" y="12004"/>
                    <a:pt x="18033" y="12036"/>
                  </a:cubicBezTo>
                  <a:cubicBezTo>
                    <a:pt x="18033" y="12173"/>
                    <a:pt x="18118" y="12258"/>
                    <a:pt x="18235" y="12258"/>
                  </a:cubicBezTo>
                  <a:lnTo>
                    <a:pt x="18303" y="12258"/>
                  </a:lnTo>
                  <a:lnTo>
                    <a:pt x="18488" y="13197"/>
                  </a:lnTo>
                  <a:lnTo>
                    <a:pt x="18001" y="12943"/>
                  </a:lnTo>
                  <a:lnTo>
                    <a:pt x="17767" y="11718"/>
                  </a:lnTo>
                  <a:close/>
                  <a:moveTo>
                    <a:pt x="12392" y="11718"/>
                  </a:moveTo>
                  <a:lnTo>
                    <a:pt x="12142" y="12943"/>
                  </a:lnTo>
                  <a:lnTo>
                    <a:pt x="11654" y="13197"/>
                  </a:lnTo>
                  <a:lnTo>
                    <a:pt x="11856" y="12258"/>
                  </a:lnTo>
                  <a:cubicBezTo>
                    <a:pt x="11973" y="12258"/>
                    <a:pt x="12073" y="12173"/>
                    <a:pt x="12073" y="12036"/>
                  </a:cubicBezTo>
                  <a:cubicBezTo>
                    <a:pt x="12073" y="12004"/>
                    <a:pt x="12057" y="11972"/>
                    <a:pt x="12041" y="11956"/>
                  </a:cubicBezTo>
                  <a:cubicBezTo>
                    <a:pt x="12174" y="11855"/>
                    <a:pt x="12327" y="11770"/>
                    <a:pt x="12392" y="11718"/>
                  </a:cubicBezTo>
                  <a:close/>
                  <a:moveTo>
                    <a:pt x="3998" y="11065"/>
                  </a:moveTo>
                  <a:lnTo>
                    <a:pt x="6851" y="12258"/>
                  </a:lnTo>
                  <a:lnTo>
                    <a:pt x="6617" y="13346"/>
                  </a:lnTo>
                  <a:lnTo>
                    <a:pt x="3881" y="12173"/>
                  </a:lnTo>
                  <a:lnTo>
                    <a:pt x="3998" y="11065"/>
                  </a:lnTo>
                  <a:close/>
                  <a:moveTo>
                    <a:pt x="26161" y="11065"/>
                  </a:moveTo>
                  <a:lnTo>
                    <a:pt x="26261" y="12173"/>
                  </a:lnTo>
                  <a:lnTo>
                    <a:pt x="23541" y="13346"/>
                  </a:lnTo>
                  <a:lnTo>
                    <a:pt x="23288" y="12258"/>
                  </a:lnTo>
                  <a:lnTo>
                    <a:pt x="26161" y="11065"/>
                  </a:lnTo>
                  <a:close/>
                  <a:moveTo>
                    <a:pt x="18388" y="12206"/>
                  </a:moveTo>
                  <a:lnTo>
                    <a:pt x="18823" y="12778"/>
                  </a:lnTo>
                  <a:lnTo>
                    <a:pt x="18907" y="13515"/>
                  </a:lnTo>
                  <a:lnTo>
                    <a:pt x="18907" y="13515"/>
                  </a:lnTo>
                  <a:lnTo>
                    <a:pt x="18537" y="13229"/>
                  </a:lnTo>
                  <a:lnTo>
                    <a:pt x="18335" y="12238"/>
                  </a:lnTo>
                  <a:cubicBezTo>
                    <a:pt x="18351" y="12222"/>
                    <a:pt x="18372" y="12222"/>
                    <a:pt x="18388" y="12206"/>
                  </a:cubicBezTo>
                  <a:close/>
                  <a:moveTo>
                    <a:pt x="11284" y="12810"/>
                  </a:moveTo>
                  <a:lnTo>
                    <a:pt x="11183" y="13515"/>
                  </a:lnTo>
                  <a:lnTo>
                    <a:pt x="10695" y="13011"/>
                  </a:lnTo>
                  <a:lnTo>
                    <a:pt x="11284" y="12810"/>
                  </a:lnTo>
                  <a:close/>
                  <a:moveTo>
                    <a:pt x="11755" y="12222"/>
                  </a:moveTo>
                  <a:cubicBezTo>
                    <a:pt x="11771" y="12238"/>
                    <a:pt x="11787" y="12238"/>
                    <a:pt x="11803" y="12258"/>
                  </a:cubicBezTo>
                  <a:lnTo>
                    <a:pt x="11602" y="13229"/>
                  </a:lnTo>
                  <a:lnTo>
                    <a:pt x="11235" y="13515"/>
                  </a:lnTo>
                  <a:lnTo>
                    <a:pt x="11336" y="12778"/>
                  </a:lnTo>
                  <a:lnTo>
                    <a:pt x="11755" y="12222"/>
                  </a:lnTo>
                  <a:close/>
                  <a:moveTo>
                    <a:pt x="18875" y="12810"/>
                  </a:moveTo>
                  <a:lnTo>
                    <a:pt x="19443" y="13011"/>
                  </a:lnTo>
                  <a:lnTo>
                    <a:pt x="18956" y="13515"/>
                  </a:lnTo>
                  <a:lnTo>
                    <a:pt x="18875" y="12810"/>
                  </a:lnTo>
                  <a:close/>
                  <a:moveTo>
                    <a:pt x="9841" y="11299"/>
                  </a:moveTo>
                  <a:lnTo>
                    <a:pt x="10631" y="12995"/>
                  </a:lnTo>
                  <a:lnTo>
                    <a:pt x="10091" y="13568"/>
                  </a:lnTo>
                  <a:lnTo>
                    <a:pt x="8479" y="11988"/>
                  </a:lnTo>
                  <a:lnTo>
                    <a:pt x="9841" y="11299"/>
                  </a:lnTo>
                  <a:close/>
                  <a:moveTo>
                    <a:pt x="20318" y="11299"/>
                  </a:moveTo>
                  <a:lnTo>
                    <a:pt x="21660" y="11988"/>
                  </a:lnTo>
                  <a:lnTo>
                    <a:pt x="20048" y="13568"/>
                  </a:lnTo>
                  <a:lnTo>
                    <a:pt x="19512" y="12995"/>
                  </a:lnTo>
                  <a:lnTo>
                    <a:pt x="20318" y="11299"/>
                  </a:lnTo>
                  <a:close/>
                  <a:moveTo>
                    <a:pt x="2588" y="11029"/>
                  </a:moveTo>
                  <a:lnTo>
                    <a:pt x="3829" y="12206"/>
                  </a:lnTo>
                  <a:lnTo>
                    <a:pt x="4200" y="13918"/>
                  </a:lnTo>
                  <a:lnTo>
                    <a:pt x="2789" y="12476"/>
                  </a:lnTo>
                  <a:lnTo>
                    <a:pt x="2773" y="12459"/>
                  </a:lnTo>
                  <a:lnTo>
                    <a:pt x="2588" y="11029"/>
                  </a:lnTo>
                  <a:close/>
                  <a:moveTo>
                    <a:pt x="27571" y="11029"/>
                  </a:moveTo>
                  <a:lnTo>
                    <a:pt x="27369" y="12459"/>
                  </a:lnTo>
                  <a:lnTo>
                    <a:pt x="27369" y="12476"/>
                  </a:lnTo>
                  <a:lnTo>
                    <a:pt x="25943" y="13918"/>
                  </a:lnTo>
                  <a:lnTo>
                    <a:pt x="26310" y="12206"/>
                  </a:lnTo>
                  <a:lnTo>
                    <a:pt x="27571" y="11029"/>
                  </a:lnTo>
                  <a:close/>
                  <a:moveTo>
                    <a:pt x="12190" y="12979"/>
                  </a:moveTo>
                  <a:lnTo>
                    <a:pt x="13298" y="13128"/>
                  </a:lnTo>
                  <a:lnTo>
                    <a:pt x="13536" y="14136"/>
                  </a:lnTo>
                  <a:lnTo>
                    <a:pt x="13536" y="14136"/>
                  </a:lnTo>
                  <a:lnTo>
                    <a:pt x="12327" y="13886"/>
                  </a:lnTo>
                  <a:lnTo>
                    <a:pt x="12190" y="12979"/>
                  </a:lnTo>
                  <a:close/>
                  <a:moveTo>
                    <a:pt x="10663" y="13028"/>
                  </a:moveTo>
                  <a:lnTo>
                    <a:pt x="11183" y="13584"/>
                  </a:lnTo>
                  <a:lnTo>
                    <a:pt x="11167" y="14136"/>
                  </a:lnTo>
                  <a:lnTo>
                    <a:pt x="10127" y="13600"/>
                  </a:lnTo>
                  <a:lnTo>
                    <a:pt x="10663" y="13028"/>
                  </a:lnTo>
                  <a:close/>
                  <a:moveTo>
                    <a:pt x="12142" y="12995"/>
                  </a:moveTo>
                  <a:lnTo>
                    <a:pt x="12275" y="13886"/>
                  </a:lnTo>
                  <a:lnTo>
                    <a:pt x="11803" y="14136"/>
                  </a:lnTo>
                  <a:lnTo>
                    <a:pt x="11654" y="13265"/>
                  </a:lnTo>
                  <a:lnTo>
                    <a:pt x="12142" y="12995"/>
                  </a:lnTo>
                  <a:close/>
                  <a:moveTo>
                    <a:pt x="15047" y="12878"/>
                  </a:moveTo>
                  <a:lnTo>
                    <a:pt x="15047" y="13499"/>
                  </a:lnTo>
                  <a:cubicBezTo>
                    <a:pt x="14946" y="13499"/>
                    <a:pt x="14846" y="13584"/>
                    <a:pt x="14846" y="13700"/>
                  </a:cubicBezTo>
                  <a:lnTo>
                    <a:pt x="13584" y="14136"/>
                  </a:lnTo>
                  <a:lnTo>
                    <a:pt x="13351" y="13128"/>
                  </a:lnTo>
                  <a:lnTo>
                    <a:pt x="15047" y="12878"/>
                  </a:lnTo>
                  <a:close/>
                  <a:moveTo>
                    <a:pt x="15096" y="12878"/>
                  </a:moveTo>
                  <a:lnTo>
                    <a:pt x="16808" y="13128"/>
                  </a:lnTo>
                  <a:lnTo>
                    <a:pt x="16574" y="14136"/>
                  </a:lnTo>
                  <a:lnTo>
                    <a:pt x="15265" y="13684"/>
                  </a:lnTo>
                  <a:cubicBezTo>
                    <a:pt x="15249" y="13584"/>
                    <a:pt x="15180" y="13515"/>
                    <a:pt x="15096" y="13499"/>
                  </a:cubicBezTo>
                  <a:lnTo>
                    <a:pt x="15096" y="12878"/>
                  </a:lnTo>
                  <a:close/>
                  <a:moveTo>
                    <a:pt x="17948" y="12979"/>
                  </a:moveTo>
                  <a:lnTo>
                    <a:pt x="17815" y="13886"/>
                  </a:lnTo>
                  <a:lnTo>
                    <a:pt x="16607" y="14136"/>
                  </a:lnTo>
                  <a:lnTo>
                    <a:pt x="16840" y="13128"/>
                  </a:lnTo>
                  <a:lnTo>
                    <a:pt x="17948" y="12979"/>
                  </a:lnTo>
                  <a:close/>
                  <a:moveTo>
                    <a:pt x="18001" y="12995"/>
                  </a:moveTo>
                  <a:lnTo>
                    <a:pt x="18488" y="13245"/>
                  </a:lnTo>
                  <a:lnTo>
                    <a:pt x="18351" y="14136"/>
                  </a:lnTo>
                  <a:lnTo>
                    <a:pt x="17868" y="13886"/>
                  </a:lnTo>
                  <a:lnTo>
                    <a:pt x="18001" y="12995"/>
                  </a:lnTo>
                  <a:close/>
                  <a:moveTo>
                    <a:pt x="19480" y="13028"/>
                  </a:moveTo>
                  <a:lnTo>
                    <a:pt x="20016" y="13600"/>
                  </a:lnTo>
                  <a:lnTo>
                    <a:pt x="18992" y="14136"/>
                  </a:lnTo>
                  <a:lnTo>
                    <a:pt x="18956" y="13584"/>
                  </a:lnTo>
                  <a:lnTo>
                    <a:pt x="19480" y="13028"/>
                  </a:lnTo>
                  <a:close/>
                  <a:moveTo>
                    <a:pt x="11622" y="13281"/>
                  </a:moveTo>
                  <a:lnTo>
                    <a:pt x="11755" y="14152"/>
                  </a:lnTo>
                  <a:lnTo>
                    <a:pt x="11199" y="14152"/>
                  </a:lnTo>
                  <a:lnTo>
                    <a:pt x="11235" y="13584"/>
                  </a:lnTo>
                  <a:lnTo>
                    <a:pt x="11622" y="13281"/>
                  </a:lnTo>
                  <a:close/>
                  <a:moveTo>
                    <a:pt x="18537" y="13281"/>
                  </a:moveTo>
                  <a:lnTo>
                    <a:pt x="18924" y="13584"/>
                  </a:lnTo>
                  <a:lnTo>
                    <a:pt x="18940" y="14152"/>
                  </a:lnTo>
                  <a:lnTo>
                    <a:pt x="18388" y="14152"/>
                  </a:lnTo>
                  <a:lnTo>
                    <a:pt x="18537" y="13281"/>
                  </a:lnTo>
                  <a:close/>
                  <a:moveTo>
                    <a:pt x="1564" y="11299"/>
                  </a:moveTo>
                  <a:lnTo>
                    <a:pt x="2737" y="12492"/>
                  </a:lnTo>
                  <a:lnTo>
                    <a:pt x="3108" y="14236"/>
                  </a:lnTo>
                  <a:lnTo>
                    <a:pt x="1814" y="12842"/>
                  </a:lnTo>
                  <a:lnTo>
                    <a:pt x="1564" y="11299"/>
                  </a:lnTo>
                  <a:close/>
                  <a:moveTo>
                    <a:pt x="28578" y="11299"/>
                  </a:moveTo>
                  <a:lnTo>
                    <a:pt x="28324" y="12842"/>
                  </a:lnTo>
                  <a:lnTo>
                    <a:pt x="27035" y="14236"/>
                  </a:lnTo>
                  <a:lnTo>
                    <a:pt x="27402" y="12492"/>
                  </a:lnTo>
                  <a:lnTo>
                    <a:pt x="28578" y="11299"/>
                  </a:lnTo>
                  <a:close/>
                  <a:moveTo>
                    <a:pt x="8431" y="12004"/>
                  </a:moveTo>
                  <a:lnTo>
                    <a:pt x="10059" y="13600"/>
                  </a:lnTo>
                  <a:lnTo>
                    <a:pt x="9220" y="14490"/>
                  </a:lnTo>
                  <a:lnTo>
                    <a:pt x="6650" y="13366"/>
                  </a:lnTo>
                  <a:lnTo>
                    <a:pt x="6904" y="12274"/>
                  </a:lnTo>
                  <a:lnTo>
                    <a:pt x="8431" y="12004"/>
                  </a:lnTo>
                  <a:close/>
                  <a:moveTo>
                    <a:pt x="21712" y="12004"/>
                  </a:moveTo>
                  <a:lnTo>
                    <a:pt x="23255" y="12274"/>
                  </a:lnTo>
                  <a:lnTo>
                    <a:pt x="23489" y="13366"/>
                  </a:lnTo>
                  <a:lnTo>
                    <a:pt x="20922" y="14490"/>
                  </a:lnTo>
                  <a:lnTo>
                    <a:pt x="20084" y="13600"/>
                  </a:lnTo>
                  <a:lnTo>
                    <a:pt x="21712" y="12004"/>
                  </a:lnTo>
                  <a:close/>
                  <a:moveTo>
                    <a:pt x="10091" y="13632"/>
                  </a:moveTo>
                  <a:lnTo>
                    <a:pt x="11135" y="14172"/>
                  </a:lnTo>
                  <a:lnTo>
                    <a:pt x="10361" y="14692"/>
                  </a:lnTo>
                  <a:lnTo>
                    <a:pt x="9269" y="14490"/>
                  </a:lnTo>
                  <a:lnTo>
                    <a:pt x="10091" y="13632"/>
                  </a:lnTo>
                  <a:close/>
                  <a:moveTo>
                    <a:pt x="20048" y="13632"/>
                  </a:moveTo>
                  <a:lnTo>
                    <a:pt x="20870" y="14490"/>
                  </a:lnTo>
                  <a:lnTo>
                    <a:pt x="19782" y="14692"/>
                  </a:lnTo>
                  <a:lnTo>
                    <a:pt x="19008" y="14172"/>
                  </a:lnTo>
                  <a:lnTo>
                    <a:pt x="20048" y="13632"/>
                  </a:lnTo>
                  <a:close/>
                  <a:moveTo>
                    <a:pt x="11167" y="14204"/>
                  </a:moveTo>
                  <a:lnTo>
                    <a:pt x="11485" y="14877"/>
                  </a:lnTo>
                  <a:lnTo>
                    <a:pt x="10429" y="14692"/>
                  </a:lnTo>
                  <a:lnTo>
                    <a:pt x="11167" y="14204"/>
                  </a:lnTo>
                  <a:close/>
                  <a:moveTo>
                    <a:pt x="18976" y="14204"/>
                  </a:moveTo>
                  <a:lnTo>
                    <a:pt x="19713" y="14692"/>
                  </a:lnTo>
                  <a:lnTo>
                    <a:pt x="18674" y="14877"/>
                  </a:lnTo>
                  <a:lnTo>
                    <a:pt x="18976" y="14204"/>
                  </a:lnTo>
                  <a:close/>
                  <a:moveTo>
                    <a:pt x="3897" y="12222"/>
                  </a:moveTo>
                  <a:lnTo>
                    <a:pt x="6601" y="13398"/>
                  </a:lnTo>
                  <a:lnTo>
                    <a:pt x="6601" y="15010"/>
                  </a:lnTo>
                  <a:lnTo>
                    <a:pt x="4268" y="13970"/>
                  </a:lnTo>
                  <a:lnTo>
                    <a:pt x="3897" y="12222"/>
                  </a:lnTo>
                  <a:close/>
                  <a:moveTo>
                    <a:pt x="26261" y="12222"/>
                  </a:moveTo>
                  <a:lnTo>
                    <a:pt x="25891" y="13970"/>
                  </a:lnTo>
                  <a:lnTo>
                    <a:pt x="23541" y="15010"/>
                  </a:lnTo>
                  <a:lnTo>
                    <a:pt x="23541" y="13398"/>
                  </a:lnTo>
                  <a:lnTo>
                    <a:pt x="26261" y="12222"/>
                  </a:lnTo>
                  <a:close/>
                  <a:moveTo>
                    <a:pt x="17" y="0"/>
                  </a:moveTo>
                  <a:lnTo>
                    <a:pt x="1" y="637"/>
                  </a:lnTo>
                  <a:lnTo>
                    <a:pt x="287" y="2083"/>
                  </a:lnTo>
                  <a:lnTo>
                    <a:pt x="521" y="3171"/>
                  </a:lnTo>
                  <a:lnTo>
                    <a:pt x="573" y="3457"/>
                  </a:lnTo>
                  <a:lnTo>
                    <a:pt x="1024" y="5154"/>
                  </a:lnTo>
                  <a:cubicBezTo>
                    <a:pt x="924" y="5170"/>
                    <a:pt x="859" y="5255"/>
                    <a:pt x="859" y="5355"/>
                  </a:cubicBezTo>
                  <a:cubicBezTo>
                    <a:pt x="859" y="5472"/>
                    <a:pt x="944" y="5557"/>
                    <a:pt x="1061" y="5573"/>
                  </a:cubicBezTo>
                  <a:lnTo>
                    <a:pt x="1024" y="6464"/>
                  </a:lnTo>
                  <a:lnTo>
                    <a:pt x="1077" y="8261"/>
                  </a:lnTo>
                  <a:lnTo>
                    <a:pt x="1278" y="9804"/>
                  </a:lnTo>
                  <a:lnTo>
                    <a:pt x="1782" y="12862"/>
                  </a:lnTo>
                  <a:lnTo>
                    <a:pt x="2386" y="15244"/>
                  </a:lnTo>
                  <a:lnTo>
                    <a:pt x="2435" y="15244"/>
                  </a:lnTo>
                  <a:lnTo>
                    <a:pt x="1850" y="12927"/>
                  </a:lnTo>
                  <a:lnTo>
                    <a:pt x="3124" y="14321"/>
                  </a:lnTo>
                  <a:lnTo>
                    <a:pt x="3325" y="15244"/>
                  </a:lnTo>
                  <a:lnTo>
                    <a:pt x="3362" y="15244"/>
                  </a:lnTo>
                  <a:lnTo>
                    <a:pt x="3176" y="14390"/>
                  </a:lnTo>
                  <a:lnTo>
                    <a:pt x="3176" y="14390"/>
                  </a:lnTo>
                  <a:lnTo>
                    <a:pt x="3982" y="15244"/>
                  </a:lnTo>
                  <a:lnTo>
                    <a:pt x="4047" y="15244"/>
                  </a:lnTo>
                  <a:lnTo>
                    <a:pt x="3160" y="14305"/>
                  </a:lnTo>
                  <a:lnTo>
                    <a:pt x="2805" y="12540"/>
                  </a:lnTo>
                  <a:lnTo>
                    <a:pt x="4216" y="14003"/>
                  </a:lnTo>
                  <a:lnTo>
                    <a:pt x="4486" y="15244"/>
                  </a:lnTo>
                  <a:lnTo>
                    <a:pt x="4534" y="15244"/>
                  </a:lnTo>
                  <a:lnTo>
                    <a:pt x="4268" y="14019"/>
                  </a:lnTo>
                  <a:lnTo>
                    <a:pt x="6601" y="15058"/>
                  </a:lnTo>
                  <a:lnTo>
                    <a:pt x="6601" y="15244"/>
                  </a:lnTo>
                  <a:lnTo>
                    <a:pt x="6650" y="15244"/>
                  </a:lnTo>
                  <a:lnTo>
                    <a:pt x="6650" y="15079"/>
                  </a:lnTo>
                  <a:lnTo>
                    <a:pt x="7355" y="15244"/>
                  </a:lnTo>
                  <a:lnTo>
                    <a:pt x="7556" y="15244"/>
                  </a:lnTo>
                  <a:lnTo>
                    <a:pt x="6650" y="15026"/>
                  </a:lnTo>
                  <a:lnTo>
                    <a:pt x="6650" y="13414"/>
                  </a:lnTo>
                  <a:lnTo>
                    <a:pt x="9204" y="14523"/>
                  </a:lnTo>
                  <a:lnTo>
                    <a:pt x="9003" y="15244"/>
                  </a:lnTo>
                  <a:lnTo>
                    <a:pt x="9051" y="15244"/>
                  </a:lnTo>
                  <a:lnTo>
                    <a:pt x="9253" y="14539"/>
                  </a:lnTo>
                  <a:lnTo>
                    <a:pt x="10312" y="14724"/>
                  </a:lnTo>
                  <a:lnTo>
                    <a:pt x="9454" y="15244"/>
                  </a:lnTo>
                  <a:lnTo>
                    <a:pt x="9539" y="15244"/>
                  </a:lnTo>
                  <a:lnTo>
                    <a:pt x="10345" y="14756"/>
                  </a:lnTo>
                  <a:lnTo>
                    <a:pt x="10244" y="15244"/>
                  </a:lnTo>
                  <a:lnTo>
                    <a:pt x="10276" y="15244"/>
                  </a:lnTo>
                  <a:lnTo>
                    <a:pt x="10393" y="14740"/>
                  </a:lnTo>
                  <a:lnTo>
                    <a:pt x="11501" y="14925"/>
                  </a:lnTo>
                  <a:lnTo>
                    <a:pt x="11872" y="15244"/>
                  </a:lnTo>
                  <a:lnTo>
                    <a:pt x="11940" y="15244"/>
                  </a:lnTo>
                  <a:lnTo>
                    <a:pt x="11670" y="15010"/>
                  </a:lnTo>
                  <a:lnTo>
                    <a:pt x="11670" y="15010"/>
                  </a:lnTo>
                  <a:lnTo>
                    <a:pt x="12106" y="15244"/>
                  </a:lnTo>
                  <a:lnTo>
                    <a:pt x="12206" y="15244"/>
                  </a:lnTo>
                  <a:lnTo>
                    <a:pt x="11537" y="14893"/>
                  </a:lnTo>
                  <a:lnTo>
                    <a:pt x="11219" y="14204"/>
                  </a:lnTo>
                  <a:lnTo>
                    <a:pt x="11771" y="14204"/>
                  </a:lnTo>
                  <a:lnTo>
                    <a:pt x="12106" y="14825"/>
                  </a:lnTo>
                  <a:lnTo>
                    <a:pt x="12476" y="15244"/>
                  </a:lnTo>
                  <a:lnTo>
                    <a:pt x="12545" y="15244"/>
                  </a:lnTo>
                  <a:lnTo>
                    <a:pt x="12142" y="14792"/>
                  </a:lnTo>
                  <a:lnTo>
                    <a:pt x="11803" y="14188"/>
                  </a:lnTo>
                  <a:lnTo>
                    <a:pt x="12307" y="13934"/>
                  </a:lnTo>
                  <a:lnTo>
                    <a:pt x="12895" y="14591"/>
                  </a:lnTo>
                  <a:lnTo>
                    <a:pt x="12912" y="14607"/>
                  </a:lnTo>
                  <a:lnTo>
                    <a:pt x="14020" y="15244"/>
                  </a:lnTo>
                  <a:lnTo>
                    <a:pt x="14120" y="15244"/>
                  </a:lnTo>
                  <a:lnTo>
                    <a:pt x="12932" y="14555"/>
                  </a:lnTo>
                  <a:lnTo>
                    <a:pt x="12376" y="13934"/>
                  </a:lnTo>
                  <a:lnTo>
                    <a:pt x="13552" y="14188"/>
                  </a:lnTo>
                  <a:lnTo>
                    <a:pt x="14120" y="15244"/>
                  </a:lnTo>
                  <a:lnTo>
                    <a:pt x="14173" y="15244"/>
                  </a:lnTo>
                  <a:lnTo>
                    <a:pt x="13601" y="14188"/>
                  </a:lnTo>
                  <a:lnTo>
                    <a:pt x="14846" y="13733"/>
                  </a:lnTo>
                  <a:cubicBezTo>
                    <a:pt x="14862" y="13833"/>
                    <a:pt x="14946" y="13918"/>
                    <a:pt x="15047" y="13918"/>
                  </a:cubicBezTo>
                  <a:lnTo>
                    <a:pt x="15047" y="14994"/>
                  </a:lnTo>
                  <a:lnTo>
                    <a:pt x="14322" y="15244"/>
                  </a:lnTo>
                  <a:lnTo>
                    <a:pt x="14459" y="15244"/>
                  </a:lnTo>
                  <a:lnTo>
                    <a:pt x="15047" y="15042"/>
                  </a:lnTo>
                  <a:lnTo>
                    <a:pt x="15047" y="15244"/>
                  </a:lnTo>
                  <a:lnTo>
                    <a:pt x="15096" y="15244"/>
                  </a:lnTo>
                  <a:lnTo>
                    <a:pt x="15096" y="15042"/>
                  </a:lnTo>
                  <a:lnTo>
                    <a:pt x="15684" y="15244"/>
                  </a:lnTo>
                  <a:lnTo>
                    <a:pt x="15817" y="15244"/>
                  </a:lnTo>
                  <a:lnTo>
                    <a:pt x="15096" y="14994"/>
                  </a:lnTo>
                  <a:lnTo>
                    <a:pt x="15096" y="13918"/>
                  </a:lnTo>
                  <a:cubicBezTo>
                    <a:pt x="15180" y="13886"/>
                    <a:pt x="15249" y="13817"/>
                    <a:pt x="15265" y="13717"/>
                  </a:cubicBezTo>
                  <a:lnTo>
                    <a:pt x="16558" y="14188"/>
                  </a:lnTo>
                  <a:lnTo>
                    <a:pt x="15970" y="15244"/>
                  </a:lnTo>
                  <a:lnTo>
                    <a:pt x="16018" y="15244"/>
                  </a:lnTo>
                  <a:lnTo>
                    <a:pt x="16607" y="14188"/>
                  </a:lnTo>
                  <a:lnTo>
                    <a:pt x="17783" y="13934"/>
                  </a:lnTo>
                  <a:lnTo>
                    <a:pt x="17211" y="14555"/>
                  </a:lnTo>
                  <a:lnTo>
                    <a:pt x="16034" y="15244"/>
                  </a:lnTo>
                  <a:lnTo>
                    <a:pt x="16119" y="15244"/>
                  </a:lnTo>
                  <a:lnTo>
                    <a:pt x="17243" y="14607"/>
                  </a:lnTo>
                  <a:lnTo>
                    <a:pt x="17243" y="14591"/>
                  </a:lnTo>
                  <a:lnTo>
                    <a:pt x="17848" y="13934"/>
                  </a:lnTo>
                  <a:lnTo>
                    <a:pt x="18335" y="14188"/>
                  </a:lnTo>
                  <a:lnTo>
                    <a:pt x="18001" y="14792"/>
                  </a:lnTo>
                  <a:lnTo>
                    <a:pt x="17614" y="15244"/>
                  </a:lnTo>
                  <a:lnTo>
                    <a:pt x="17666" y="15244"/>
                  </a:lnTo>
                  <a:lnTo>
                    <a:pt x="18049" y="14825"/>
                  </a:lnTo>
                  <a:lnTo>
                    <a:pt x="18372" y="14204"/>
                  </a:lnTo>
                  <a:lnTo>
                    <a:pt x="18924" y="14204"/>
                  </a:lnTo>
                  <a:lnTo>
                    <a:pt x="18605" y="14893"/>
                  </a:lnTo>
                  <a:lnTo>
                    <a:pt x="17932" y="15244"/>
                  </a:lnTo>
                  <a:lnTo>
                    <a:pt x="18033" y="15244"/>
                  </a:lnTo>
                  <a:lnTo>
                    <a:pt x="18472" y="15010"/>
                  </a:lnTo>
                  <a:lnTo>
                    <a:pt x="18202" y="15244"/>
                  </a:lnTo>
                  <a:lnTo>
                    <a:pt x="18287" y="15244"/>
                  </a:lnTo>
                  <a:lnTo>
                    <a:pt x="18637" y="14925"/>
                  </a:lnTo>
                  <a:lnTo>
                    <a:pt x="19762" y="14740"/>
                  </a:lnTo>
                  <a:lnTo>
                    <a:pt x="19862" y="15244"/>
                  </a:lnTo>
                  <a:lnTo>
                    <a:pt x="19915" y="15244"/>
                  </a:lnTo>
                  <a:lnTo>
                    <a:pt x="19814" y="14756"/>
                  </a:lnTo>
                  <a:lnTo>
                    <a:pt x="20620" y="15244"/>
                  </a:lnTo>
                  <a:lnTo>
                    <a:pt x="20705" y="15244"/>
                  </a:lnTo>
                  <a:lnTo>
                    <a:pt x="19846" y="14724"/>
                  </a:lnTo>
                  <a:lnTo>
                    <a:pt x="20906" y="14539"/>
                  </a:lnTo>
                  <a:lnTo>
                    <a:pt x="21108" y="15244"/>
                  </a:lnTo>
                  <a:lnTo>
                    <a:pt x="21140" y="15244"/>
                  </a:lnTo>
                  <a:lnTo>
                    <a:pt x="20938" y="14523"/>
                  </a:lnTo>
                  <a:lnTo>
                    <a:pt x="23489" y="13414"/>
                  </a:lnTo>
                  <a:lnTo>
                    <a:pt x="23489" y="15026"/>
                  </a:lnTo>
                  <a:lnTo>
                    <a:pt x="22582" y="15244"/>
                  </a:lnTo>
                  <a:lnTo>
                    <a:pt x="22784" y="15244"/>
                  </a:lnTo>
                  <a:lnTo>
                    <a:pt x="23489" y="15079"/>
                  </a:lnTo>
                  <a:lnTo>
                    <a:pt x="23489" y="15244"/>
                  </a:lnTo>
                  <a:lnTo>
                    <a:pt x="23541" y="15244"/>
                  </a:lnTo>
                  <a:lnTo>
                    <a:pt x="23541" y="15058"/>
                  </a:lnTo>
                  <a:lnTo>
                    <a:pt x="25875" y="14019"/>
                  </a:lnTo>
                  <a:lnTo>
                    <a:pt x="25875" y="14019"/>
                  </a:lnTo>
                  <a:lnTo>
                    <a:pt x="25605" y="15244"/>
                  </a:lnTo>
                  <a:lnTo>
                    <a:pt x="25657" y="15244"/>
                  </a:lnTo>
                  <a:lnTo>
                    <a:pt x="25927" y="14003"/>
                  </a:lnTo>
                  <a:lnTo>
                    <a:pt x="27353" y="12540"/>
                  </a:lnTo>
                  <a:lnTo>
                    <a:pt x="26983" y="14305"/>
                  </a:lnTo>
                  <a:lnTo>
                    <a:pt x="26108" y="15244"/>
                  </a:lnTo>
                  <a:lnTo>
                    <a:pt x="26161" y="15244"/>
                  </a:lnTo>
                  <a:lnTo>
                    <a:pt x="26967" y="14390"/>
                  </a:lnTo>
                  <a:lnTo>
                    <a:pt x="26781" y="15244"/>
                  </a:lnTo>
                  <a:lnTo>
                    <a:pt x="26834" y="15244"/>
                  </a:lnTo>
                  <a:lnTo>
                    <a:pt x="27015" y="14321"/>
                  </a:lnTo>
                  <a:lnTo>
                    <a:pt x="28308" y="12927"/>
                  </a:lnTo>
                  <a:lnTo>
                    <a:pt x="27704" y="15244"/>
                  </a:lnTo>
                  <a:lnTo>
                    <a:pt x="27756" y="15244"/>
                  </a:lnTo>
                  <a:lnTo>
                    <a:pt x="28377" y="12862"/>
                  </a:lnTo>
                  <a:lnTo>
                    <a:pt x="28864" y="9804"/>
                  </a:lnTo>
                  <a:lnTo>
                    <a:pt x="29082" y="8261"/>
                  </a:lnTo>
                  <a:lnTo>
                    <a:pt x="29130" y="6464"/>
                  </a:lnTo>
                  <a:lnTo>
                    <a:pt x="29082" y="5557"/>
                  </a:lnTo>
                  <a:cubicBezTo>
                    <a:pt x="29183" y="5541"/>
                    <a:pt x="29251" y="5456"/>
                    <a:pt x="29251" y="5355"/>
                  </a:cubicBezTo>
                  <a:cubicBezTo>
                    <a:pt x="29251" y="5271"/>
                    <a:pt x="29199" y="5206"/>
                    <a:pt x="29130" y="5170"/>
                  </a:cubicBezTo>
                  <a:lnTo>
                    <a:pt x="29570" y="3457"/>
                  </a:lnTo>
                  <a:lnTo>
                    <a:pt x="29618" y="3171"/>
                  </a:lnTo>
                  <a:lnTo>
                    <a:pt x="29872" y="2083"/>
                  </a:lnTo>
                  <a:lnTo>
                    <a:pt x="30138" y="637"/>
                  </a:lnTo>
                  <a:lnTo>
                    <a:pt x="30122" y="0"/>
                  </a:lnTo>
                  <a:lnTo>
                    <a:pt x="30073" y="0"/>
                  </a:lnTo>
                  <a:lnTo>
                    <a:pt x="30089" y="588"/>
                  </a:lnTo>
                  <a:lnTo>
                    <a:pt x="29384" y="0"/>
                  </a:lnTo>
                  <a:lnTo>
                    <a:pt x="29316" y="0"/>
                  </a:lnTo>
                  <a:lnTo>
                    <a:pt x="30089" y="637"/>
                  </a:lnTo>
                  <a:lnTo>
                    <a:pt x="29856" y="1930"/>
                  </a:lnTo>
                  <a:lnTo>
                    <a:pt x="28929" y="1781"/>
                  </a:lnTo>
                  <a:lnTo>
                    <a:pt x="29066" y="85"/>
                  </a:lnTo>
                  <a:lnTo>
                    <a:pt x="29066" y="0"/>
                  </a:lnTo>
                  <a:lnTo>
                    <a:pt x="29014" y="0"/>
                  </a:lnTo>
                  <a:lnTo>
                    <a:pt x="29014" y="85"/>
                  </a:lnTo>
                  <a:lnTo>
                    <a:pt x="28897" y="1745"/>
                  </a:lnTo>
                  <a:lnTo>
                    <a:pt x="27821" y="975"/>
                  </a:lnTo>
                  <a:cubicBezTo>
                    <a:pt x="27841" y="923"/>
                    <a:pt x="27857" y="891"/>
                    <a:pt x="27857" y="838"/>
                  </a:cubicBezTo>
                  <a:cubicBezTo>
                    <a:pt x="27857" y="689"/>
                    <a:pt x="27756" y="588"/>
                    <a:pt x="27639" y="552"/>
                  </a:cubicBezTo>
                  <a:lnTo>
                    <a:pt x="27688" y="0"/>
                  </a:lnTo>
                  <a:lnTo>
                    <a:pt x="27639" y="0"/>
                  </a:lnTo>
                  <a:lnTo>
                    <a:pt x="27587" y="536"/>
                  </a:lnTo>
                  <a:lnTo>
                    <a:pt x="27555" y="536"/>
                  </a:lnTo>
                  <a:cubicBezTo>
                    <a:pt x="27438" y="536"/>
                    <a:pt x="27353" y="605"/>
                    <a:pt x="27301" y="689"/>
                  </a:cubicBezTo>
                  <a:lnTo>
                    <a:pt x="25959" y="218"/>
                  </a:lnTo>
                  <a:lnTo>
                    <a:pt x="25975" y="0"/>
                  </a:lnTo>
                  <a:lnTo>
                    <a:pt x="25927" y="0"/>
                  </a:lnTo>
                  <a:lnTo>
                    <a:pt x="25907" y="202"/>
                  </a:lnTo>
                  <a:lnTo>
                    <a:pt x="25339" y="0"/>
                  </a:lnTo>
                  <a:lnTo>
                    <a:pt x="25202" y="0"/>
                  </a:lnTo>
                  <a:lnTo>
                    <a:pt x="25907" y="250"/>
                  </a:lnTo>
                  <a:lnTo>
                    <a:pt x="25858" y="1241"/>
                  </a:lnTo>
                  <a:lnTo>
                    <a:pt x="23541" y="1108"/>
                  </a:lnTo>
                  <a:lnTo>
                    <a:pt x="23626" y="0"/>
                  </a:lnTo>
                  <a:lnTo>
                    <a:pt x="23574" y="0"/>
                  </a:lnTo>
                  <a:lnTo>
                    <a:pt x="23509" y="1108"/>
                  </a:lnTo>
                  <a:lnTo>
                    <a:pt x="22131" y="1193"/>
                  </a:lnTo>
                  <a:lnTo>
                    <a:pt x="21998" y="0"/>
                  </a:lnTo>
                  <a:lnTo>
                    <a:pt x="21946" y="0"/>
                  </a:lnTo>
                  <a:lnTo>
                    <a:pt x="22099" y="1209"/>
                  </a:lnTo>
                  <a:lnTo>
                    <a:pt x="20705" y="1596"/>
                  </a:lnTo>
                  <a:lnTo>
                    <a:pt x="20233" y="0"/>
                  </a:lnTo>
                  <a:lnTo>
                    <a:pt x="20201" y="0"/>
                  </a:lnTo>
                  <a:lnTo>
                    <a:pt x="20668" y="1612"/>
                  </a:lnTo>
                  <a:lnTo>
                    <a:pt x="18102" y="3595"/>
                  </a:lnTo>
                  <a:lnTo>
                    <a:pt x="17042" y="1644"/>
                  </a:lnTo>
                  <a:lnTo>
                    <a:pt x="17344" y="689"/>
                  </a:lnTo>
                  <a:cubicBezTo>
                    <a:pt x="17364" y="705"/>
                    <a:pt x="17380" y="705"/>
                    <a:pt x="17396" y="705"/>
                  </a:cubicBezTo>
                  <a:cubicBezTo>
                    <a:pt x="17545" y="705"/>
                    <a:pt x="17682" y="572"/>
                    <a:pt x="17682" y="403"/>
                  </a:cubicBezTo>
                  <a:lnTo>
                    <a:pt x="17682" y="387"/>
                  </a:lnTo>
                  <a:lnTo>
                    <a:pt x="19395" y="0"/>
                  </a:lnTo>
                  <a:lnTo>
                    <a:pt x="19194" y="0"/>
                  </a:lnTo>
                  <a:lnTo>
                    <a:pt x="17682" y="335"/>
                  </a:lnTo>
                  <a:cubicBezTo>
                    <a:pt x="17646" y="202"/>
                    <a:pt x="17529" y="101"/>
                    <a:pt x="17396" y="101"/>
                  </a:cubicBezTo>
                  <a:cubicBezTo>
                    <a:pt x="17380" y="101"/>
                    <a:pt x="17364" y="101"/>
                    <a:pt x="17344" y="117"/>
                  </a:cubicBezTo>
                  <a:lnTo>
                    <a:pt x="17312" y="0"/>
                  </a:lnTo>
                  <a:lnTo>
                    <a:pt x="17263" y="0"/>
                  </a:lnTo>
                  <a:lnTo>
                    <a:pt x="17296" y="117"/>
                  </a:lnTo>
                  <a:cubicBezTo>
                    <a:pt x="17195" y="149"/>
                    <a:pt x="17110" y="250"/>
                    <a:pt x="17094" y="351"/>
                  </a:cubicBezTo>
                  <a:lnTo>
                    <a:pt x="15096" y="149"/>
                  </a:lnTo>
                  <a:lnTo>
                    <a:pt x="15096" y="0"/>
                  </a:lnTo>
                  <a:lnTo>
                    <a:pt x="15047" y="0"/>
                  </a:lnTo>
                  <a:lnTo>
                    <a:pt x="15047" y="149"/>
                  </a:lnTo>
                  <a:lnTo>
                    <a:pt x="13012" y="371"/>
                  </a:lnTo>
                  <a:cubicBezTo>
                    <a:pt x="12996" y="270"/>
                    <a:pt x="12932" y="186"/>
                    <a:pt x="12847" y="133"/>
                  </a:cubicBezTo>
                  <a:lnTo>
                    <a:pt x="12879" y="0"/>
                  </a:lnTo>
                  <a:lnTo>
                    <a:pt x="12831" y="0"/>
                  </a:lnTo>
                  <a:lnTo>
                    <a:pt x="12795" y="117"/>
                  </a:lnTo>
                  <a:cubicBezTo>
                    <a:pt x="12779" y="117"/>
                    <a:pt x="12746" y="101"/>
                    <a:pt x="12710" y="101"/>
                  </a:cubicBezTo>
                  <a:cubicBezTo>
                    <a:pt x="12577" y="101"/>
                    <a:pt x="12460" y="202"/>
                    <a:pt x="12428" y="319"/>
                  </a:cubicBezTo>
                  <a:lnTo>
                    <a:pt x="10965" y="0"/>
                  </a:lnTo>
                  <a:lnTo>
                    <a:pt x="10748" y="0"/>
                  </a:lnTo>
                  <a:lnTo>
                    <a:pt x="12428" y="371"/>
                  </a:lnTo>
                  <a:cubicBezTo>
                    <a:pt x="12428" y="387"/>
                    <a:pt x="12408" y="387"/>
                    <a:pt x="12408" y="403"/>
                  </a:cubicBezTo>
                  <a:cubicBezTo>
                    <a:pt x="12408" y="572"/>
                    <a:pt x="12545" y="705"/>
                    <a:pt x="12710" y="705"/>
                  </a:cubicBezTo>
                  <a:cubicBezTo>
                    <a:pt x="12746" y="705"/>
                    <a:pt x="12762" y="689"/>
                    <a:pt x="12795" y="689"/>
                  </a:cubicBezTo>
                  <a:lnTo>
                    <a:pt x="13097" y="1644"/>
                  </a:lnTo>
                  <a:lnTo>
                    <a:pt x="12041" y="3595"/>
                  </a:lnTo>
                  <a:lnTo>
                    <a:pt x="9470" y="1612"/>
                  </a:lnTo>
                  <a:lnTo>
                    <a:pt x="9958" y="0"/>
                  </a:lnTo>
                  <a:lnTo>
                    <a:pt x="9910" y="0"/>
                  </a:lnTo>
                  <a:lnTo>
                    <a:pt x="9438" y="1596"/>
                  </a:lnTo>
                  <a:lnTo>
                    <a:pt x="8044" y="1209"/>
                  </a:lnTo>
                  <a:lnTo>
                    <a:pt x="8197" y="0"/>
                  </a:lnTo>
                  <a:lnTo>
                    <a:pt x="8145" y="0"/>
                  </a:lnTo>
                  <a:lnTo>
                    <a:pt x="8012" y="1193"/>
                  </a:lnTo>
                  <a:lnTo>
                    <a:pt x="6650" y="1108"/>
                  </a:lnTo>
                  <a:lnTo>
                    <a:pt x="6565" y="0"/>
                  </a:lnTo>
                  <a:lnTo>
                    <a:pt x="6533" y="0"/>
                  </a:lnTo>
                  <a:lnTo>
                    <a:pt x="6601" y="1108"/>
                  </a:lnTo>
                  <a:lnTo>
                    <a:pt x="4300" y="1241"/>
                  </a:lnTo>
                  <a:lnTo>
                    <a:pt x="4232" y="250"/>
                  </a:lnTo>
                  <a:lnTo>
                    <a:pt x="4937" y="0"/>
                  </a:lnTo>
                  <a:lnTo>
                    <a:pt x="4804" y="0"/>
                  </a:lnTo>
                  <a:lnTo>
                    <a:pt x="4232" y="202"/>
                  </a:lnTo>
                  <a:lnTo>
                    <a:pt x="4216" y="0"/>
                  </a:lnTo>
                  <a:lnTo>
                    <a:pt x="4184" y="0"/>
                  </a:lnTo>
                  <a:lnTo>
                    <a:pt x="4184" y="218"/>
                  </a:lnTo>
                  <a:lnTo>
                    <a:pt x="2822" y="705"/>
                  </a:lnTo>
                  <a:cubicBezTo>
                    <a:pt x="2773" y="605"/>
                    <a:pt x="2672" y="552"/>
                    <a:pt x="2556" y="536"/>
                  </a:cubicBezTo>
                  <a:lnTo>
                    <a:pt x="2503" y="0"/>
                  </a:lnTo>
                  <a:lnTo>
                    <a:pt x="2455" y="0"/>
                  </a:lnTo>
                  <a:lnTo>
                    <a:pt x="2519" y="536"/>
                  </a:lnTo>
                  <a:cubicBezTo>
                    <a:pt x="2370" y="552"/>
                    <a:pt x="2233" y="689"/>
                    <a:pt x="2233" y="838"/>
                  </a:cubicBezTo>
                  <a:cubicBezTo>
                    <a:pt x="2233" y="891"/>
                    <a:pt x="2270" y="939"/>
                    <a:pt x="2286" y="991"/>
                  </a:cubicBezTo>
                  <a:lnTo>
                    <a:pt x="1262" y="1745"/>
                  </a:lnTo>
                  <a:lnTo>
                    <a:pt x="1125" y="85"/>
                  </a:lnTo>
                  <a:lnTo>
                    <a:pt x="1125" y="0"/>
                  </a:lnTo>
                  <a:lnTo>
                    <a:pt x="1077" y="0"/>
                  </a:lnTo>
                  <a:lnTo>
                    <a:pt x="1093" y="85"/>
                  </a:lnTo>
                  <a:lnTo>
                    <a:pt x="1210" y="1781"/>
                  </a:lnTo>
                  <a:lnTo>
                    <a:pt x="303" y="1930"/>
                  </a:lnTo>
                  <a:lnTo>
                    <a:pt x="53" y="637"/>
                  </a:lnTo>
                  <a:lnTo>
                    <a:pt x="843" y="0"/>
                  </a:lnTo>
                  <a:lnTo>
                    <a:pt x="758" y="0"/>
                  </a:lnTo>
                  <a:lnTo>
                    <a:pt x="53" y="588"/>
                  </a:lnTo>
                  <a:lnTo>
                    <a:pt x="53" y="58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3219550" y="1444275"/>
              <a:ext cx="1750" cy="1325"/>
            </a:xfrm>
            <a:custGeom>
              <a:avLst/>
              <a:gdLst/>
              <a:ahLst/>
              <a:cxnLst/>
              <a:rect l="l" t="t" r="r" b="b"/>
              <a:pathLst>
                <a:path w="70" h="53" extrusionOk="0">
                  <a:moveTo>
                    <a:pt x="1" y="1"/>
                  </a:moveTo>
                  <a:lnTo>
                    <a:pt x="1" y="17"/>
                  </a:lnTo>
                  <a:lnTo>
                    <a:pt x="69" y="53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3439075" y="1444275"/>
              <a:ext cx="825" cy="1325"/>
            </a:xfrm>
            <a:custGeom>
              <a:avLst/>
              <a:gdLst/>
              <a:ahLst/>
              <a:cxnLst/>
              <a:rect l="l" t="t" r="r" b="b"/>
              <a:pathLst>
                <a:path w="33" h="53" extrusionOk="0">
                  <a:moveTo>
                    <a:pt x="16" y="1"/>
                  </a:moveTo>
                  <a:lnTo>
                    <a:pt x="0" y="53"/>
                  </a:lnTo>
                  <a:lnTo>
                    <a:pt x="33" y="33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5"/>
          <p:cNvGrpSpPr/>
          <p:nvPr/>
        </p:nvGrpSpPr>
        <p:grpSpPr>
          <a:xfrm>
            <a:off x="6008200" y="4832175"/>
            <a:ext cx="162525" cy="140900"/>
            <a:chOff x="1130050" y="1891825"/>
            <a:chExt cx="162525" cy="140900"/>
          </a:xfrm>
        </p:grpSpPr>
        <p:sp>
          <p:nvSpPr>
            <p:cNvPr id="674" name="Google Shape;674;p5"/>
            <p:cNvSpPr/>
            <p:nvPr/>
          </p:nvSpPr>
          <p:spPr>
            <a:xfrm>
              <a:off x="1143050" y="1903925"/>
              <a:ext cx="130575" cy="128800"/>
            </a:xfrm>
            <a:custGeom>
              <a:avLst/>
              <a:gdLst/>
              <a:ahLst/>
              <a:cxnLst/>
              <a:rect l="l" t="t" r="r" b="b"/>
              <a:pathLst>
                <a:path w="5223" h="5152" extrusionOk="0">
                  <a:moveTo>
                    <a:pt x="519" y="1"/>
                  </a:moveTo>
                  <a:cubicBezTo>
                    <a:pt x="481" y="1"/>
                    <a:pt x="442" y="6"/>
                    <a:pt x="403" y="17"/>
                  </a:cubicBezTo>
                  <a:cubicBezTo>
                    <a:pt x="169" y="66"/>
                    <a:pt x="0" y="336"/>
                    <a:pt x="85" y="569"/>
                  </a:cubicBezTo>
                  <a:cubicBezTo>
                    <a:pt x="423" y="1492"/>
                    <a:pt x="1092" y="2165"/>
                    <a:pt x="1814" y="2802"/>
                  </a:cubicBezTo>
                  <a:cubicBezTo>
                    <a:pt x="2688" y="3543"/>
                    <a:pt x="3546" y="4281"/>
                    <a:pt x="4401" y="5018"/>
                  </a:cubicBezTo>
                  <a:cubicBezTo>
                    <a:pt x="4495" y="5105"/>
                    <a:pt x="4612" y="5151"/>
                    <a:pt x="4728" y="5151"/>
                  </a:cubicBezTo>
                  <a:cubicBezTo>
                    <a:pt x="4839" y="5151"/>
                    <a:pt x="4949" y="5109"/>
                    <a:pt x="5037" y="5018"/>
                  </a:cubicBezTo>
                  <a:cubicBezTo>
                    <a:pt x="5206" y="4853"/>
                    <a:pt x="5223" y="4551"/>
                    <a:pt x="5037" y="4381"/>
                  </a:cubicBezTo>
                  <a:cubicBezTo>
                    <a:pt x="4215" y="3676"/>
                    <a:pt x="3393" y="2971"/>
                    <a:pt x="2571" y="2250"/>
                  </a:cubicBezTo>
                  <a:cubicBezTo>
                    <a:pt x="1934" y="1714"/>
                    <a:pt x="1245" y="1125"/>
                    <a:pt x="959" y="320"/>
                  </a:cubicBezTo>
                  <a:cubicBezTo>
                    <a:pt x="889" y="138"/>
                    <a:pt x="714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1130050" y="1891825"/>
              <a:ext cx="149250" cy="139825"/>
            </a:xfrm>
            <a:custGeom>
              <a:avLst/>
              <a:gdLst/>
              <a:ahLst/>
              <a:cxnLst/>
              <a:rect l="l" t="t" r="r" b="b"/>
              <a:pathLst>
                <a:path w="5970" h="5593" extrusionOk="0">
                  <a:moveTo>
                    <a:pt x="5415" y="0"/>
                  </a:moveTo>
                  <a:cubicBezTo>
                    <a:pt x="5237" y="0"/>
                    <a:pt x="5064" y="96"/>
                    <a:pt x="5005" y="316"/>
                  </a:cubicBezTo>
                  <a:cubicBezTo>
                    <a:pt x="4872" y="820"/>
                    <a:pt x="4433" y="1207"/>
                    <a:pt x="4066" y="1541"/>
                  </a:cubicBezTo>
                  <a:cubicBezTo>
                    <a:pt x="3663" y="1928"/>
                    <a:pt x="3208" y="2262"/>
                    <a:pt x="2773" y="2601"/>
                  </a:cubicBezTo>
                  <a:cubicBezTo>
                    <a:pt x="1866" y="3270"/>
                    <a:pt x="923" y="3943"/>
                    <a:pt x="186" y="4817"/>
                  </a:cubicBezTo>
                  <a:cubicBezTo>
                    <a:pt x="37" y="5018"/>
                    <a:pt x="0" y="5284"/>
                    <a:pt x="186" y="5454"/>
                  </a:cubicBezTo>
                  <a:cubicBezTo>
                    <a:pt x="274" y="5542"/>
                    <a:pt x="403" y="5593"/>
                    <a:pt x="527" y="5593"/>
                  </a:cubicBezTo>
                  <a:cubicBezTo>
                    <a:pt x="641" y="5593"/>
                    <a:pt x="751" y="5550"/>
                    <a:pt x="822" y="5454"/>
                  </a:cubicBezTo>
                  <a:cubicBezTo>
                    <a:pt x="1580" y="4563"/>
                    <a:pt x="2535" y="3890"/>
                    <a:pt x="3462" y="3205"/>
                  </a:cubicBezTo>
                  <a:cubicBezTo>
                    <a:pt x="3929" y="2834"/>
                    <a:pt x="4401" y="2480"/>
                    <a:pt x="4836" y="2061"/>
                  </a:cubicBezTo>
                  <a:cubicBezTo>
                    <a:pt x="5275" y="1642"/>
                    <a:pt x="5726" y="1170"/>
                    <a:pt x="5880" y="566"/>
                  </a:cubicBezTo>
                  <a:cubicBezTo>
                    <a:pt x="5970" y="223"/>
                    <a:pt x="5686" y="0"/>
                    <a:pt x="5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1169950" y="1896000"/>
              <a:ext cx="122625" cy="106925"/>
            </a:xfrm>
            <a:custGeom>
              <a:avLst/>
              <a:gdLst/>
              <a:ahLst/>
              <a:cxnLst/>
              <a:rect l="l" t="t" r="r" b="b"/>
              <a:pathLst>
                <a:path w="4905" h="4277" extrusionOk="0">
                  <a:moveTo>
                    <a:pt x="4380" y="0"/>
                  </a:moveTo>
                  <a:cubicBezTo>
                    <a:pt x="4230" y="0"/>
                    <a:pt x="4086" y="83"/>
                    <a:pt x="3997" y="217"/>
                  </a:cubicBezTo>
                  <a:cubicBezTo>
                    <a:pt x="3510" y="870"/>
                    <a:pt x="2837" y="1374"/>
                    <a:pt x="2200" y="1845"/>
                  </a:cubicBezTo>
                  <a:cubicBezTo>
                    <a:pt x="1479" y="2349"/>
                    <a:pt x="758" y="2853"/>
                    <a:pt x="186" y="3506"/>
                  </a:cubicBezTo>
                  <a:cubicBezTo>
                    <a:pt x="16" y="3691"/>
                    <a:pt x="0" y="3961"/>
                    <a:pt x="186" y="4146"/>
                  </a:cubicBezTo>
                  <a:cubicBezTo>
                    <a:pt x="262" y="4231"/>
                    <a:pt x="383" y="4276"/>
                    <a:pt x="506" y="4276"/>
                  </a:cubicBezTo>
                  <a:cubicBezTo>
                    <a:pt x="623" y="4276"/>
                    <a:pt x="741" y="4235"/>
                    <a:pt x="822" y="4146"/>
                  </a:cubicBezTo>
                  <a:cubicBezTo>
                    <a:pt x="1999" y="2817"/>
                    <a:pt x="3711" y="2132"/>
                    <a:pt x="4767" y="669"/>
                  </a:cubicBezTo>
                  <a:cubicBezTo>
                    <a:pt x="4904" y="483"/>
                    <a:pt x="4803" y="165"/>
                    <a:pt x="4602" y="64"/>
                  </a:cubicBezTo>
                  <a:cubicBezTo>
                    <a:pt x="4530" y="20"/>
                    <a:pt x="4454" y="0"/>
                    <a:pt x="4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1157450" y="1918600"/>
              <a:ext cx="109525" cy="108175"/>
            </a:xfrm>
            <a:custGeom>
              <a:avLst/>
              <a:gdLst/>
              <a:ahLst/>
              <a:cxnLst/>
              <a:rect l="l" t="t" r="r" b="b"/>
              <a:pathLst>
                <a:path w="4381" h="4327" extrusionOk="0">
                  <a:moveTo>
                    <a:pt x="618" y="0"/>
                  </a:moveTo>
                  <a:cubicBezTo>
                    <a:pt x="309" y="0"/>
                    <a:pt x="0" y="323"/>
                    <a:pt x="198" y="671"/>
                  </a:cubicBezTo>
                  <a:cubicBezTo>
                    <a:pt x="601" y="1360"/>
                    <a:pt x="1221" y="1832"/>
                    <a:pt x="1810" y="2352"/>
                  </a:cubicBezTo>
                  <a:cubicBezTo>
                    <a:pt x="2414" y="2872"/>
                    <a:pt x="2970" y="3460"/>
                    <a:pt x="3454" y="4113"/>
                  </a:cubicBezTo>
                  <a:cubicBezTo>
                    <a:pt x="3558" y="4239"/>
                    <a:pt x="3701" y="4327"/>
                    <a:pt x="3856" y="4327"/>
                  </a:cubicBezTo>
                  <a:cubicBezTo>
                    <a:pt x="3928" y="4327"/>
                    <a:pt x="4003" y="4308"/>
                    <a:pt x="4078" y="4266"/>
                  </a:cubicBezTo>
                  <a:cubicBezTo>
                    <a:pt x="4260" y="4165"/>
                    <a:pt x="4381" y="3847"/>
                    <a:pt x="4244" y="3645"/>
                  </a:cubicBezTo>
                  <a:cubicBezTo>
                    <a:pt x="3724" y="2972"/>
                    <a:pt x="3172" y="2352"/>
                    <a:pt x="2531" y="1796"/>
                  </a:cubicBezTo>
                  <a:cubicBezTo>
                    <a:pt x="1995" y="1292"/>
                    <a:pt x="1358" y="857"/>
                    <a:pt x="988" y="220"/>
                  </a:cubicBezTo>
                  <a:cubicBezTo>
                    <a:pt x="894" y="65"/>
                    <a:pt x="756" y="0"/>
                    <a:pt x="6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5"/>
          <p:cNvSpPr/>
          <p:nvPr/>
        </p:nvSpPr>
        <p:spPr>
          <a:xfrm>
            <a:off x="8632975" y="4740375"/>
            <a:ext cx="353000" cy="279300"/>
          </a:xfrm>
          <a:custGeom>
            <a:avLst/>
            <a:gdLst/>
            <a:ahLst/>
            <a:cxnLst/>
            <a:rect l="l" t="t" r="r" b="b"/>
            <a:pathLst>
              <a:path w="14120" h="11172" extrusionOk="0">
                <a:moveTo>
                  <a:pt x="3460" y="1910"/>
                </a:moveTo>
                <a:cubicBezTo>
                  <a:pt x="3126" y="2331"/>
                  <a:pt x="2850" y="2798"/>
                  <a:pt x="2636" y="3286"/>
                </a:cubicBezTo>
                <a:cubicBezTo>
                  <a:pt x="2148" y="4410"/>
                  <a:pt x="1882" y="5687"/>
                  <a:pt x="2031" y="6896"/>
                </a:cubicBezTo>
                <a:cubicBezTo>
                  <a:pt x="2038" y="6945"/>
                  <a:pt x="2045" y="6994"/>
                  <a:pt x="2054" y="7042"/>
                </a:cubicBezTo>
                <a:lnTo>
                  <a:pt x="2054" y="7042"/>
                </a:lnTo>
                <a:cubicBezTo>
                  <a:pt x="1745" y="6605"/>
                  <a:pt x="1545" y="6096"/>
                  <a:pt x="1511" y="5554"/>
                </a:cubicBezTo>
                <a:cubicBezTo>
                  <a:pt x="1443" y="4680"/>
                  <a:pt x="1729" y="3822"/>
                  <a:pt x="2217" y="3101"/>
                </a:cubicBezTo>
                <a:cubicBezTo>
                  <a:pt x="2553" y="2601"/>
                  <a:pt x="2978" y="2209"/>
                  <a:pt x="3460" y="1910"/>
                </a:cubicBezTo>
                <a:close/>
                <a:moveTo>
                  <a:pt x="4595" y="2010"/>
                </a:moveTo>
                <a:cubicBezTo>
                  <a:pt x="4654" y="2169"/>
                  <a:pt x="4799" y="2314"/>
                  <a:pt x="4975" y="2314"/>
                </a:cubicBezTo>
                <a:cubicBezTo>
                  <a:pt x="4990" y="2314"/>
                  <a:pt x="5006" y="2313"/>
                  <a:pt x="5021" y="2311"/>
                </a:cubicBezTo>
                <a:cubicBezTo>
                  <a:pt x="5366" y="2274"/>
                  <a:pt x="5712" y="2256"/>
                  <a:pt x="6058" y="2256"/>
                </a:cubicBezTo>
                <a:cubicBezTo>
                  <a:pt x="6824" y="2256"/>
                  <a:pt x="7588" y="2346"/>
                  <a:pt x="8329" y="2532"/>
                </a:cubicBezTo>
                <a:cubicBezTo>
                  <a:pt x="8881" y="2665"/>
                  <a:pt x="9421" y="2851"/>
                  <a:pt x="9925" y="3101"/>
                </a:cubicBezTo>
                <a:cubicBezTo>
                  <a:pt x="10376" y="3302"/>
                  <a:pt x="10832" y="3540"/>
                  <a:pt x="11198" y="3874"/>
                </a:cubicBezTo>
                <a:cubicBezTo>
                  <a:pt x="11537" y="4193"/>
                  <a:pt x="11718" y="4579"/>
                  <a:pt x="11686" y="5067"/>
                </a:cubicBezTo>
                <a:cubicBezTo>
                  <a:pt x="11670" y="5518"/>
                  <a:pt x="11436" y="5974"/>
                  <a:pt x="11134" y="6308"/>
                </a:cubicBezTo>
                <a:cubicBezTo>
                  <a:pt x="10779" y="6695"/>
                  <a:pt x="10344" y="6997"/>
                  <a:pt x="9889" y="7267"/>
                </a:cubicBezTo>
                <a:cubicBezTo>
                  <a:pt x="9401" y="7569"/>
                  <a:pt x="8881" y="7835"/>
                  <a:pt x="8362" y="8053"/>
                </a:cubicBezTo>
                <a:cubicBezTo>
                  <a:pt x="7477" y="8422"/>
                  <a:pt x="6493" y="8667"/>
                  <a:pt x="5527" y="8667"/>
                </a:cubicBezTo>
                <a:cubicBezTo>
                  <a:pt x="4819" y="8667"/>
                  <a:pt x="4120" y="8535"/>
                  <a:pt x="3479" y="8223"/>
                </a:cubicBezTo>
                <a:lnTo>
                  <a:pt x="3479" y="8223"/>
                </a:lnTo>
                <a:cubicBezTo>
                  <a:pt x="3478" y="8223"/>
                  <a:pt x="3478" y="8222"/>
                  <a:pt x="3478" y="8222"/>
                </a:cubicBezTo>
                <a:cubicBezTo>
                  <a:pt x="2853" y="7332"/>
                  <a:pt x="2805" y="6223"/>
                  <a:pt x="3006" y="5184"/>
                </a:cubicBezTo>
                <a:cubicBezTo>
                  <a:pt x="3217" y="4004"/>
                  <a:pt x="3749" y="2832"/>
                  <a:pt x="4595" y="2010"/>
                </a:cubicBezTo>
                <a:close/>
                <a:moveTo>
                  <a:pt x="6595" y="1110"/>
                </a:moveTo>
                <a:cubicBezTo>
                  <a:pt x="6879" y="1110"/>
                  <a:pt x="7162" y="1125"/>
                  <a:pt x="7439" y="1154"/>
                </a:cubicBezTo>
                <a:cubicBezTo>
                  <a:pt x="9421" y="1372"/>
                  <a:pt x="11517" y="2331"/>
                  <a:pt x="12524" y="4108"/>
                </a:cubicBezTo>
                <a:cubicBezTo>
                  <a:pt x="12996" y="4966"/>
                  <a:pt x="13229" y="5974"/>
                  <a:pt x="13012" y="6929"/>
                </a:cubicBezTo>
                <a:cubicBezTo>
                  <a:pt x="12810" y="7851"/>
                  <a:pt x="12258" y="8641"/>
                  <a:pt x="11517" y="9213"/>
                </a:cubicBezTo>
                <a:cubicBezTo>
                  <a:pt x="10580" y="9957"/>
                  <a:pt x="9400" y="10273"/>
                  <a:pt x="8208" y="10273"/>
                </a:cubicBezTo>
                <a:cubicBezTo>
                  <a:pt x="7327" y="10273"/>
                  <a:pt x="6441" y="10101"/>
                  <a:pt x="5642" y="9802"/>
                </a:cubicBezTo>
                <a:cubicBezTo>
                  <a:pt x="5458" y="9734"/>
                  <a:pt x="5273" y="9656"/>
                  <a:pt x="5092" y="9566"/>
                </a:cubicBezTo>
                <a:lnTo>
                  <a:pt x="5092" y="9566"/>
                </a:lnTo>
                <a:cubicBezTo>
                  <a:pt x="5240" y="9577"/>
                  <a:pt x="5388" y="9582"/>
                  <a:pt x="5537" y="9582"/>
                </a:cubicBezTo>
                <a:cubicBezTo>
                  <a:pt x="6063" y="9582"/>
                  <a:pt x="6590" y="9517"/>
                  <a:pt x="7104" y="9399"/>
                </a:cubicBezTo>
                <a:cubicBezTo>
                  <a:pt x="8346" y="9129"/>
                  <a:pt x="9570" y="8556"/>
                  <a:pt x="10630" y="7871"/>
                </a:cubicBezTo>
                <a:cubicBezTo>
                  <a:pt x="11638" y="7215"/>
                  <a:pt x="12544" y="6292"/>
                  <a:pt x="12593" y="5031"/>
                </a:cubicBezTo>
                <a:cubicBezTo>
                  <a:pt x="12661" y="3705"/>
                  <a:pt x="11585" y="2899"/>
                  <a:pt x="10530" y="2379"/>
                </a:cubicBezTo>
                <a:cubicBezTo>
                  <a:pt x="9369" y="1827"/>
                  <a:pt x="8112" y="1473"/>
                  <a:pt x="6834" y="1372"/>
                </a:cubicBezTo>
                <a:cubicBezTo>
                  <a:pt x="6584" y="1359"/>
                  <a:pt x="6334" y="1351"/>
                  <a:pt x="6083" y="1351"/>
                </a:cubicBezTo>
                <a:cubicBezTo>
                  <a:pt x="5872" y="1351"/>
                  <a:pt x="5662" y="1356"/>
                  <a:pt x="5451" y="1369"/>
                </a:cubicBezTo>
                <a:lnTo>
                  <a:pt x="5451" y="1369"/>
                </a:lnTo>
                <a:cubicBezTo>
                  <a:pt x="5609" y="1280"/>
                  <a:pt x="5774" y="1203"/>
                  <a:pt x="5947" y="1137"/>
                </a:cubicBezTo>
                <a:lnTo>
                  <a:pt x="5947" y="1137"/>
                </a:lnTo>
                <a:cubicBezTo>
                  <a:pt x="6163" y="1119"/>
                  <a:pt x="6380" y="1110"/>
                  <a:pt x="6595" y="1110"/>
                </a:cubicBezTo>
                <a:close/>
                <a:moveTo>
                  <a:pt x="7210" y="0"/>
                </a:moveTo>
                <a:cubicBezTo>
                  <a:pt x="6722" y="0"/>
                  <a:pt x="6235" y="85"/>
                  <a:pt x="5770" y="243"/>
                </a:cubicBezTo>
                <a:lnTo>
                  <a:pt x="5770" y="243"/>
                </a:lnTo>
                <a:cubicBezTo>
                  <a:pt x="4556" y="362"/>
                  <a:pt x="3384" y="767"/>
                  <a:pt x="2418" y="1541"/>
                </a:cubicBezTo>
                <a:cubicBezTo>
                  <a:pt x="774" y="2883"/>
                  <a:pt x="0" y="5417"/>
                  <a:pt x="1141" y="7315"/>
                </a:cubicBezTo>
                <a:cubicBezTo>
                  <a:pt x="1571" y="7997"/>
                  <a:pt x="2181" y="8538"/>
                  <a:pt x="2879" y="8920"/>
                </a:cubicBezTo>
                <a:lnTo>
                  <a:pt x="2879" y="8920"/>
                </a:lnTo>
                <a:cubicBezTo>
                  <a:pt x="3142" y="9261"/>
                  <a:pt x="3456" y="9566"/>
                  <a:pt x="3812" y="9834"/>
                </a:cubicBezTo>
                <a:cubicBezTo>
                  <a:pt x="4719" y="10507"/>
                  <a:pt x="5843" y="10910"/>
                  <a:pt x="6951" y="11075"/>
                </a:cubicBezTo>
                <a:cubicBezTo>
                  <a:pt x="7368" y="11137"/>
                  <a:pt x="7790" y="11171"/>
                  <a:pt x="8213" y="11171"/>
                </a:cubicBezTo>
                <a:cubicBezTo>
                  <a:pt x="9049" y="11171"/>
                  <a:pt x="9886" y="11038"/>
                  <a:pt x="10679" y="10724"/>
                </a:cubicBezTo>
                <a:cubicBezTo>
                  <a:pt x="11718" y="10305"/>
                  <a:pt x="12645" y="9584"/>
                  <a:pt x="13266" y="8625"/>
                </a:cubicBezTo>
                <a:cubicBezTo>
                  <a:pt x="13902" y="7634"/>
                  <a:pt x="14120" y="6461"/>
                  <a:pt x="13902" y="5317"/>
                </a:cubicBezTo>
                <a:cubicBezTo>
                  <a:pt x="13483" y="2899"/>
                  <a:pt x="11384" y="1255"/>
                  <a:pt x="9135" y="582"/>
                </a:cubicBezTo>
                <a:cubicBezTo>
                  <a:pt x="8958" y="530"/>
                  <a:pt x="8778" y="483"/>
                  <a:pt x="8596" y="441"/>
                </a:cubicBezTo>
                <a:lnTo>
                  <a:pt x="8596" y="441"/>
                </a:lnTo>
                <a:cubicBezTo>
                  <a:pt x="8561" y="308"/>
                  <a:pt x="8465" y="193"/>
                  <a:pt x="8293" y="147"/>
                </a:cubicBezTo>
                <a:cubicBezTo>
                  <a:pt x="7937" y="48"/>
                  <a:pt x="7573" y="0"/>
                  <a:pt x="72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8" name="Google Shape;75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9" name="Google Shape;759;p7"/>
          <p:cNvSpPr/>
          <p:nvPr/>
        </p:nvSpPr>
        <p:spPr>
          <a:xfrm rot="-5400000">
            <a:off x="8290691" y="414584"/>
            <a:ext cx="1684898" cy="808530"/>
          </a:xfrm>
          <a:custGeom>
            <a:avLst/>
            <a:gdLst/>
            <a:ahLst/>
            <a:cxnLst/>
            <a:rect l="l" t="t" r="r" b="b"/>
            <a:pathLst>
              <a:path w="285455" h="136981" extrusionOk="0">
                <a:moveTo>
                  <a:pt x="245678" y="219"/>
                </a:moveTo>
                <a:cubicBezTo>
                  <a:pt x="249235" y="3481"/>
                  <a:pt x="252953" y="6505"/>
                  <a:pt x="256914" y="9285"/>
                </a:cubicBezTo>
                <a:cubicBezTo>
                  <a:pt x="257312" y="9580"/>
                  <a:pt x="257768" y="9850"/>
                  <a:pt x="258224" y="10088"/>
                </a:cubicBezTo>
                <a:cubicBezTo>
                  <a:pt x="256112" y="12309"/>
                  <a:pt x="253967" y="14556"/>
                  <a:pt x="251829" y="16778"/>
                </a:cubicBezTo>
                <a:cubicBezTo>
                  <a:pt x="249261" y="19481"/>
                  <a:pt x="246770" y="22210"/>
                  <a:pt x="244285" y="24990"/>
                </a:cubicBezTo>
                <a:cubicBezTo>
                  <a:pt x="241877" y="22981"/>
                  <a:pt x="239443" y="21003"/>
                  <a:pt x="237036" y="19025"/>
                </a:cubicBezTo>
                <a:cubicBezTo>
                  <a:pt x="240593" y="13138"/>
                  <a:pt x="243347" y="6800"/>
                  <a:pt x="245678" y="322"/>
                </a:cubicBezTo>
                <a:cubicBezTo>
                  <a:pt x="245704" y="296"/>
                  <a:pt x="245678" y="245"/>
                  <a:pt x="245678" y="219"/>
                </a:cubicBezTo>
                <a:close/>
                <a:moveTo>
                  <a:pt x="192437" y="5002"/>
                </a:moveTo>
                <a:cubicBezTo>
                  <a:pt x="192835" y="12014"/>
                  <a:pt x="193105" y="19025"/>
                  <a:pt x="193240" y="26030"/>
                </a:cubicBezTo>
                <a:cubicBezTo>
                  <a:pt x="189817" y="22878"/>
                  <a:pt x="186389" y="19719"/>
                  <a:pt x="182883" y="16669"/>
                </a:cubicBezTo>
                <a:cubicBezTo>
                  <a:pt x="184918" y="14852"/>
                  <a:pt x="186633" y="12656"/>
                  <a:pt x="188289" y="10492"/>
                </a:cubicBezTo>
                <a:cubicBezTo>
                  <a:pt x="189657" y="8669"/>
                  <a:pt x="191044" y="6826"/>
                  <a:pt x="192437" y="5002"/>
                </a:cubicBezTo>
                <a:close/>
                <a:moveTo>
                  <a:pt x="103028" y="5754"/>
                </a:moveTo>
                <a:cubicBezTo>
                  <a:pt x="106585" y="7950"/>
                  <a:pt x="110142" y="10113"/>
                  <a:pt x="113699" y="12284"/>
                </a:cubicBezTo>
                <a:cubicBezTo>
                  <a:pt x="110842" y="15199"/>
                  <a:pt x="108646" y="18647"/>
                  <a:pt x="106476" y="22101"/>
                </a:cubicBezTo>
                <a:cubicBezTo>
                  <a:pt x="103965" y="26114"/>
                  <a:pt x="101557" y="29966"/>
                  <a:pt x="99040" y="33979"/>
                </a:cubicBezTo>
                <a:cubicBezTo>
                  <a:pt x="95644" y="31758"/>
                  <a:pt x="92273" y="29510"/>
                  <a:pt x="88851" y="27347"/>
                </a:cubicBezTo>
                <a:cubicBezTo>
                  <a:pt x="93024" y="20952"/>
                  <a:pt x="98719" y="12361"/>
                  <a:pt x="103028" y="5754"/>
                </a:cubicBezTo>
                <a:close/>
                <a:moveTo>
                  <a:pt x="52092" y="6582"/>
                </a:moveTo>
                <a:cubicBezTo>
                  <a:pt x="54686" y="8213"/>
                  <a:pt x="57254" y="9850"/>
                  <a:pt x="59822" y="11507"/>
                </a:cubicBezTo>
                <a:cubicBezTo>
                  <a:pt x="61453" y="12579"/>
                  <a:pt x="63110" y="13619"/>
                  <a:pt x="64773" y="14666"/>
                </a:cubicBezTo>
                <a:cubicBezTo>
                  <a:pt x="62814" y="18595"/>
                  <a:pt x="60599" y="22396"/>
                  <a:pt x="58108" y="26005"/>
                </a:cubicBezTo>
                <a:cubicBezTo>
                  <a:pt x="55752" y="29433"/>
                  <a:pt x="52997" y="32721"/>
                  <a:pt x="51873" y="36817"/>
                </a:cubicBezTo>
                <a:cubicBezTo>
                  <a:pt x="51848" y="36869"/>
                  <a:pt x="51796" y="36920"/>
                  <a:pt x="51771" y="36978"/>
                </a:cubicBezTo>
                <a:cubicBezTo>
                  <a:pt x="48824" y="35373"/>
                  <a:pt x="45831" y="33896"/>
                  <a:pt x="42782" y="32721"/>
                </a:cubicBezTo>
                <a:cubicBezTo>
                  <a:pt x="40611" y="31892"/>
                  <a:pt x="39058" y="30820"/>
                  <a:pt x="37003" y="29780"/>
                </a:cubicBezTo>
                <a:cubicBezTo>
                  <a:pt x="41600" y="21484"/>
                  <a:pt x="46018" y="13754"/>
                  <a:pt x="52092" y="6582"/>
                </a:cubicBezTo>
                <a:close/>
                <a:moveTo>
                  <a:pt x="223764" y="9690"/>
                </a:moveTo>
                <a:cubicBezTo>
                  <a:pt x="227828" y="13060"/>
                  <a:pt x="231950" y="16399"/>
                  <a:pt x="236073" y="19744"/>
                </a:cubicBezTo>
                <a:cubicBezTo>
                  <a:pt x="232381" y="25607"/>
                  <a:pt x="227912" y="30878"/>
                  <a:pt x="222294" y="35051"/>
                </a:cubicBezTo>
                <a:cubicBezTo>
                  <a:pt x="219057" y="37427"/>
                  <a:pt x="215603" y="39411"/>
                  <a:pt x="212181" y="41472"/>
                </a:cubicBezTo>
                <a:cubicBezTo>
                  <a:pt x="211648" y="41068"/>
                  <a:pt x="211109" y="40638"/>
                  <a:pt x="210576" y="40214"/>
                </a:cubicBezTo>
                <a:cubicBezTo>
                  <a:pt x="208245" y="38365"/>
                  <a:pt x="205972" y="36438"/>
                  <a:pt x="203725" y="34461"/>
                </a:cubicBezTo>
                <a:cubicBezTo>
                  <a:pt x="205465" y="32188"/>
                  <a:pt x="207205" y="29915"/>
                  <a:pt x="208919" y="27610"/>
                </a:cubicBezTo>
                <a:cubicBezTo>
                  <a:pt x="213542" y="21407"/>
                  <a:pt x="218518" y="15410"/>
                  <a:pt x="223764" y="9690"/>
                </a:cubicBezTo>
                <a:close/>
                <a:moveTo>
                  <a:pt x="193695" y="27693"/>
                </a:moveTo>
                <a:cubicBezTo>
                  <a:pt x="195943" y="29780"/>
                  <a:pt x="198216" y="31841"/>
                  <a:pt x="200514" y="33870"/>
                </a:cubicBezTo>
                <a:cubicBezTo>
                  <a:pt x="198241" y="36843"/>
                  <a:pt x="195968" y="39809"/>
                  <a:pt x="193670" y="42782"/>
                </a:cubicBezTo>
                <a:cubicBezTo>
                  <a:pt x="193747" y="37748"/>
                  <a:pt x="193772" y="32721"/>
                  <a:pt x="193695" y="27693"/>
                </a:cubicBezTo>
                <a:close/>
                <a:moveTo>
                  <a:pt x="131009" y="4039"/>
                </a:moveTo>
                <a:cubicBezTo>
                  <a:pt x="132428" y="4842"/>
                  <a:pt x="133822" y="5645"/>
                  <a:pt x="135241" y="6479"/>
                </a:cubicBezTo>
                <a:cubicBezTo>
                  <a:pt x="132082" y="11397"/>
                  <a:pt x="128923" y="16348"/>
                  <a:pt x="125552" y="21163"/>
                </a:cubicBezTo>
                <a:cubicBezTo>
                  <a:pt x="123786" y="23732"/>
                  <a:pt x="121943" y="26249"/>
                  <a:pt x="120043" y="28708"/>
                </a:cubicBezTo>
                <a:cubicBezTo>
                  <a:pt x="118328" y="30929"/>
                  <a:pt x="116511" y="33093"/>
                  <a:pt x="114823" y="35340"/>
                </a:cubicBezTo>
                <a:cubicBezTo>
                  <a:pt x="113031" y="37697"/>
                  <a:pt x="111375" y="40156"/>
                  <a:pt x="110091" y="42859"/>
                </a:cubicBezTo>
                <a:cubicBezTo>
                  <a:pt x="107362" y="40747"/>
                  <a:pt x="104582" y="38101"/>
                  <a:pt x="102039" y="36143"/>
                </a:cubicBezTo>
                <a:cubicBezTo>
                  <a:pt x="104549" y="32130"/>
                  <a:pt x="106212" y="29485"/>
                  <a:pt x="108723" y="25472"/>
                </a:cubicBezTo>
                <a:cubicBezTo>
                  <a:pt x="110893" y="22017"/>
                  <a:pt x="113115" y="18569"/>
                  <a:pt x="115946" y="15654"/>
                </a:cubicBezTo>
                <a:cubicBezTo>
                  <a:pt x="116081" y="15520"/>
                  <a:pt x="116190" y="15385"/>
                  <a:pt x="116325" y="15250"/>
                </a:cubicBezTo>
                <a:cubicBezTo>
                  <a:pt x="119831" y="11802"/>
                  <a:pt x="124216" y="9369"/>
                  <a:pt x="128146" y="6421"/>
                </a:cubicBezTo>
                <a:cubicBezTo>
                  <a:pt x="129109" y="5677"/>
                  <a:pt x="130104" y="4900"/>
                  <a:pt x="131009" y="4039"/>
                </a:cubicBezTo>
                <a:close/>
                <a:moveTo>
                  <a:pt x="65145" y="14903"/>
                </a:moveTo>
                <a:cubicBezTo>
                  <a:pt x="68567" y="17041"/>
                  <a:pt x="71996" y="19186"/>
                  <a:pt x="75444" y="21298"/>
                </a:cubicBezTo>
                <a:cubicBezTo>
                  <a:pt x="71431" y="27905"/>
                  <a:pt x="67392" y="34461"/>
                  <a:pt x="63245" y="41068"/>
                </a:cubicBezTo>
                <a:cubicBezTo>
                  <a:pt x="62789" y="41761"/>
                  <a:pt x="62365" y="42461"/>
                  <a:pt x="61935" y="43154"/>
                </a:cubicBezTo>
                <a:cubicBezTo>
                  <a:pt x="58776" y="41093"/>
                  <a:pt x="55514" y="39064"/>
                  <a:pt x="52143" y="37190"/>
                </a:cubicBezTo>
                <a:cubicBezTo>
                  <a:pt x="52169" y="37164"/>
                  <a:pt x="52194" y="37106"/>
                  <a:pt x="52220" y="37080"/>
                </a:cubicBezTo>
                <a:cubicBezTo>
                  <a:pt x="52220" y="37055"/>
                  <a:pt x="52252" y="37029"/>
                  <a:pt x="52252" y="37003"/>
                </a:cubicBezTo>
                <a:cubicBezTo>
                  <a:pt x="52278" y="37003"/>
                  <a:pt x="52278" y="36978"/>
                  <a:pt x="52304" y="36946"/>
                </a:cubicBezTo>
                <a:cubicBezTo>
                  <a:pt x="52329" y="36920"/>
                  <a:pt x="52329" y="36869"/>
                  <a:pt x="52329" y="36817"/>
                </a:cubicBezTo>
                <a:cubicBezTo>
                  <a:pt x="53453" y="32746"/>
                  <a:pt x="56265" y="29459"/>
                  <a:pt x="58615" y="26005"/>
                </a:cubicBezTo>
                <a:cubicBezTo>
                  <a:pt x="61049" y="22448"/>
                  <a:pt x="63219" y="18730"/>
                  <a:pt x="65145" y="14903"/>
                </a:cubicBezTo>
                <a:close/>
                <a:moveTo>
                  <a:pt x="264350" y="6929"/>
                </a:moveTo>
                <a:cubicBezTo>
                  <a:pt x="270366" y="12951"/>
                  <a:pt x="276761" y="18595"/>
                  <a:pt x="283426" y="23867"/>
                </a:cubicBezTo>
                <a:cubicBezTo>
                  <a:pt x="278103" y="30795"/>
                  <a:pt x="272562" y="37588"/>
                  <a:pt x="266944" y="44304"/>
                </a:cubicBezTo>
                <a:cubicBezTo>
                  <a:pt x="260471" y="37806"/>
                  <a:pt x="253569" y="31783"/>
                  <a:pt x="246506" y="25928"/>
                </a:cubicBezTo>
                <a:cubicBezTo>
                  <a:pt x="248991" y="23173"/>
                  <a:pt x="251482" y="20412"/>
                  <a:pt x="254051" y="17741"/>
                </a:cubicBezTo>
                <a:cubicBezTo>
                  <a:pt x="256189" y="15494"/>
                  <a:pt x="258301" y="13272"/>
                  <a:pt x="260446" y="11025"/>
                </a:cubicBezTo>
                <a:cubicBezTo>
                  <a:pt x="261756" y="9657"/>
                  <a:pt x="263040" y="8296"/>
                  <a:pt x="264350" y="6929"/>
                </a:cubicBezTo>
                <a:close/>
                <a:moveTo>
                  <a:pt x="236394" y="20014"/>
                </a:moveTo>
                <a:cubicBezTo>
                  <a:pt x="238801" y="21992"/>
                  <a:pt x="241235" y="23976"/>
                  <a:pt x="243643" y="25979"/>
                </a:cubicBezTo>
                <a:cubicBezTo>
                  <a:pt x="236605" y="33819"/>
                  <a:pt x="229812" y="41896"/>
                  <a:pt x="222936" y="49896"/>
                </a:cubicBezTo>
                <a:cubicBezTo>
                  <a:pt x="219481" y="47193"/>
                  <a:pt x="216008" y="44490"/>
                  <a:pt x="212528" y="41761"/>
                </a:cubicBezTo>
                <a:cubicBezTo>
                  <a:pt x="215526" y="39970"/>
                  <a:pt x="218550" y="38204"/>
                  <a:pt x="221407" y="36201"/>
                </a:cubicBezTo>
                <a:cubicBezTo>
                  <a:pt x="227026" y="32239"/>
                  <a:pt x="231681" y="27154"/>
                  <a:pt x="235456" y="21459"/>
                </a:cubicBezTo>
                <a:cubicBezTo>
                  <a:pt x="235777" y="20977"/>
                  <a:pt x="236073" y="20496"/>
                  <a:pt x="236394" y="20014"/>
                </a:cubicBezTo>
                <a:close/>
                <a:moveTo>
                  <a:pt x="76298" y="21671"/>
                </a:moveTo>
                <a:cubicBezTo>
                  <a:pt x="79990" y="23944"/>
                  <a:pt x="83656" y="26249"/>
                  <a:pt x="87322" y="28522"/>
                </a:cubicBezTo>
                <a:cubicBezTo>
                  <a:pt x="82533" y="35880"/>
                  <a:pt x="77775" y="43206"/>
                  <a:pt x="72985" y="50564"/>
                </a:cubicBezTo>
                <a:cubicBezTo>
                  <a:pt x="69614" y="48131"/>
                  <a:pt x="66243" y="45748"/>
                  <a:pt x="62789" y="43501"/>
                </a:cubicBezTo>
                <a:cubicBezTo>
                  <a:pt x="63219" y="42808"/>
                  <a:pt x="63675" y="42114"/>
                  <a:pt x="64099" y="41414"/>
                </a:cubicBezTo>
                <a:cubicBezTo>
                  <a:pt x="68246" y="34808"/>
                  <a:pt x="72317" y="28252"/>
                  <a:pt x="76298" y="21671"/>
                </a:cubicBezTo>
                <a:close/>
                <a:moveTo>
                  <a:pt x="135613" y="6691"/>
                </a:moveTo>
                <a:cubicBezTo>
                  <a:pt x="138714" y="8534"/>
                  <a:pt x="141822" y="10434"/>
                  <a:pt x="144872" y="12386"/>
                </a:cubicBezTo>
                <a:cubicBezTo>
                  <a:pt x="142008" y="16695"/>
                  <a:pt x="139279" y="21086"/>
                  <a:pt x="137218" y="25844"/>
                </a:cubicBezTo>
                <a:cubicBezTo>
                  <a:pt x="133314" y="34756"/>
                  <a:pt x="128525" y="42724"/>
                  <a:pt x="123093" y="50834"/>
                </a:cubicBezTo>
                <a:cubicBezTo>
                  <a:pt x="121218" y="49627"/>
                  <a:pt x="119214" y="48747"/>
                  <a:pt x="117340" y="47540"/>
                </a:cubicBezTo>
                <a:cubicBezTo>
                  <a:pt x="115201" y="46179"/>
                  <a:pt x="113275" y="45164"/>
                  <a:pt x="111214" y="43687"/>
                </a:cubicBezTo>
                <a:cubicBezTo>
                  <a:pt x="110970" y="43501"/>
                  <a:pt x="110707" y="43315"/>
                  <a:pt x="110437" y="43103"/>
                </a:cubicBezTo>
                <a:cubicBezTo>
                  <a:pt x="112819" y="38101"/>
                  <a:pt x="116537" y="33896"/>
                  <a:pt x="119934" y="29536"/>
                </a:cubicBezTo>
                <a:cubicBezTo>
                  <a:pt x="123651" y="24778"/>
                  <a:pt x="127106" y="19770"/>
                  <a:pt x="130425" y="14717"/>
                </a:cubicBezTo>
                <a:cubicBezTo>
                  <a:pt x="132159" y="12040"/>
                  <a:pt x="133899" y="9369"/>
                  <a:pt x="135613" y="6691"/>
                </a:cubicBezTo>
                <a:close/>
                <a:moveTo>
                  <a:pt x="87695" y="28733"/>
                </a:moveTo>
                <a:cubicBezTo>
                  <a:pt x="91149" y="30904"/>
                  <a:pt x="94546" y="33093"/>
                  <a:pt x="97942" y="35315"/>
                </a:cubicBezTo>
                <a:cubicBezTo>
                  <a:pt x="93153" y="42943"/>
                  <a:pt x="88395" y="50564"/>
                  <a:pt x="83605" y="58192"/>
                </a:cubicBezTo>
                <a:cubicBezTo>
                  <a:pt x="80183" y="55726"/>
                  <a:pt x="76780" y="53241"/>
                  <a:pt x="73357" y="50782"/>
                </a:cubicBezTo>
                <a:cubicBezTo>
                  <a:pt x="78147" y="43424"/>
                  <a:pt x="82911" y="36092"/>
                  <a:pt x="87695" y="28733"/>
                </a:cubicBezTo>
                <a:close/>
                <a:moveTo>
                  <a:pt x="147382" y="13966"/>
                </a:moveTo>
                <a:cubicBezTo>
                  <a:pt x="154259" y="18325"/>
                  <a:pt x="160924" y="23013"/>
                  <a:pt x="167370" y="27989"/>
                </a:cubicBezTo>
                <a:cubicBezTo>
                  <a:pt x="163460" y="34756"/>
                  <a:pt x="157469" y="40316"/>
                  <a:pt x="153135" y="46930"/>
                </a:cubicBezTo>
                <a:cubicBezTo>
                  <a:pt x="150676" y="50725"/>
                  <a:pt x="148564" y="54737"/>
                  <a:pt x="146445" y="58750"/>
                </a:cubicBezTo>
                <a:cubicBezTo>
                  <a:pt x="145456" y="60625"/>
                  <a:pt x="144679" y="62121"/>
                  <a:pt x="143690" y="63996"/>
                </a:cubicBezTo>
                <a:cubicBezTo>
                  <a:pt x="137674" y="60118"/>
                  <a:pt x="131709" y="56208"/>
                  <a:pt x="125661" y="52355"/>
                </a:cubicBezTo>
                <a:cubicBezTo>
                  <a:pt x="131067" y="44227"/>
                  <a:pt x="135825" y="36336"/>
                  <a:pt x="139735" y="27424"/>
                </a:cubicBezTo>
                <a:cubicBezTo>
                  <a:pt x="141790" y="22659"/>
                  <a:pt x="144519" y="18274"/>
                  <a:pt x="147382" y="13966"/>
                </a:cubicBezTo>
                <a:close/>
                <a:moveTo>
                  <a:pt x="245113" y="27315"/>
                </a:moveTo>
                <a:cubicBezTo>
                  <a:pt x="252176" y="33177"/>
                  <a:pt x="259078" y="39167"/>
                  <a:pt x="265550" y="45671"/>
                </a:cubicBezTo>
                <a:cubicBezTo>
                  <a:pt x="263014" y="48721"/>
                  <a:pt x="260446" y="51771"/>
                  <a:pt x="257877" y="54821"/>
                </a:cubicBezTo>
                <a:cubicBezTo>
                  <a:pt x="254128" y="59290"/>
                  <a:pt x="250359" y="63752"/>
                  <a:pt x="246583" y="68221"/>
                </a:cubicBezTo>
                <a:cubicBezTo>
                  <a:pt x="239148" y="62629"/>
                  <a:pt x="231738" y="56985"/>
                  <a:pt x="224406" y="51232"/>
                </a:cubicBezTo>
                <a:cubicBezTo>
                  <a:pt x="231283" y="43238"/>
                  <a:pt x="238076" y="35154"/>
                  <a:pt x="245113" y="27315"/>
                </a:cubicBezTo>
                <a:close/>
                <a:moveTo>
                  <a:pt x="36489" y="30608"/>
                </a:moveTo>
                <a:cubicBezTo>
                  <a:pt x="38525" y="31649"/>
                  <a:pt x="40611" y="32644"/>
                  <a:pt x="42782" y="33472"/>
                </a:cubicBezTo>
                <a:cubicBezTo>
                  <a:pt x="45748" y="34621"/>
                  <a:pt x="48612" y="36040"/>
                  <a:pt x="51392" y="37562"/>
                </a:cubicBezTo>
                <a:cubicBezTo>
                  <a:pt x="46043" y="45806"/>
                  <a:pt x="36168" y="49845"/>
                  <a:pt x="30871" y="58166"/>
                </a:cubicBezTo>
                <a:cubicBezTo>
                  <a:pt x="29459" y="60413"/>
                  <a:pt x="28463" y="62873"/>
                  <a:pt x="28117" y="65518"/>
                </a:cubicBezTo>
                <a:cubicBezTo>
                  <a:pt x="28104" y="65653"/>
                  <a:pt x="28205" y="65720"/>
                  <a:pt x="28312" y="65720"/>
                </a:cubicBezTo>
                <a:cubicBezTo>
                  <a:pt x="28420" y="65720"/>
                  <a:pt x="28534" y="65653"/>
                  <a:pt x="28547" y="65518"/>
                </a:cubicBezTo>
                <a:cubicBezTo>
                  <a:pt x="29882" y="55193"/>
                  <a:pt x="40265" y="49761"/>
                  <a:pt x="47116" y="43289"/>
                </a:cubicBezTo>
                <a:cubicBezTo>
                  <a:pt x="48849" y="41633"/>
                  <a:pt x="50454" y="39809"/>
                  <a:pt x="51771" y="37780"/>
                </a:cubicBezTo>
                <a:cubicBezTo>
                  <a:pt x="55084" y="39623"/>
                  <a:pt x="58320" y="41684"/>
                  <a:pt x="61505" y="43771"/>
                </a:cubicBezTo>
                <a:cubicBezTo>
                  <a:pt x="56265" y="52118"/>
                  <a:pt x="51206" y="60221"/>
                  <a:pt x="45960" y="68568"/>
                </a:cubicBezTo>
                <a:cubicBezTo>
                  <a:pt x="40378" y="66865"/>
                  <a:pt x="34517" y="66002"/>
                  <a:pt x="28669" y="66002"/>
                </a:cubicBezTo>
                <a:cubicBezTo>
                  <a:pt x="26445" y="66002"/>
                  <a:pt x="24222" y="66127"/>
                  <a:pt x="22017" y="66378"/>
                </a:cubicBezTo>
                <a:cubicBezTo>
                  <a:pt x="18864" y="66725"/>
                  <a:pt x="16720" y="67123"/>
                  <a:pt x="13670" y="67926"/>
                </a:cubicBezTo>
                <a:cubicBezTo>
                  <a:pt x="17869" y="61107"/>
                  <a:pt x="22177" y="54956"/>
                  <a:pt x="26672" y="48342"/>
                </a:cubicBezTo>
                <a:cubicBezTo>
                  <a:pt x="30473" y="42724"/>
                  <a:pt x="33202" y="36548"/>
                  <a:pt x="36489" y="30608"/>
                </a:cubicBezTo>
                <a:close/>
                <a:moveTo>
                  <a:pt x="182112" y="17202"/>
                </a:moveTo>
                <a:cubicBezTo>
                  <a:pt x="185881" y="20496"/>
                  <a:pt x="189573" y="23918"/>
                  <a:pt x="193265" y="27315"/>
                </a:cubicBezTo>
                <a:cubicBezTo>
                  <a:pt x="193291" y="29780"/>
                  <a:pt x="193317" y="32239"/>
                  <a:pt x="193317" y="34698"/>
                </a:cubicBezTo>
                <a:cubicBezTo>
                  <a:pt x="193317" y="37588"/>
                  <a:pt x="193291" y="40477"/>
                  <a:pt x="193240" y="43366"/>
                </a:cubicBezTo>
                <a:cubicBezTo>
                  <a:pt x="190909" y="46365"/>
                  <a:pt x="188584" y="49389"/>
                  <a:pt x="186254" y="52413"/>
                </a:cubicBezTo>
                <a:cubicBezTo>
                  <a:pt x="182883" y="56799"/>
                  <a:pt x="179512" y="61184"/>
                  <a:pt x="176841" y="66057"/>
                </a:cubicBezTo>
                <a:cubicBezTo>
                  <a:pt x="175852" y="67797"/>
                  <a:pt x="175017" y="69505"/>
                  <a:pt x="174247" y="71220"/>
                </a:cubicBezTo>
                <a:cubicBezTo>
                  <a:pt x="174696" y="58243"/>
                  <a:pt x="174915" y="45241"/>
                  <a:pt x="174889" y="32214"/>
                </a:cubicBezTo>
                <a:cubicBezTo>
                  <a:pt x="174889" y="29003"/>
                  <a:pt x="174857" y="25767"/>
                  <a:pt x="174806" y="22557"/>
                </a:cubicBezTo>
                <a:cubicBezTo>
                  <a:pt x="176680" y="20926"/>
                  <a:pt x="179088" y="19667"/>
                  <a:pt x="181066" y="18114"/>
                </a:cubicBezTo>
                <a:cubicBezTo>
                  <a:pt x="181438" y="17844"/>
                  <a:pt x="181759" y="17523"/>
                  <a:pt x="182112" y="17202"/>
                </a:cubicBezTo>
                <a:close/>
                <a:moveTo>
                  <a:pt x="62204" y="44143"/>
                </a:moveTo>
                <a:cubicBezTo>
                  <a:pt x="65627" y="46391"/>
                  <a:pt x="69023" y="48773"/>
                  <a:pt x="72369" y="51206"/>
                </a:cubicBezTo>
                <a:cubicBezTo>
                  <a:pt x="67444" y="58808"/>
                  <a:pt x="62493" y="66378"/>
                  <a:pt x="57549" y="73974"/>
                </a:cubicBezTo>
                <a:cubicBezTo>
                  <a:pt x="54069" y="71996"/>
                  <a:pt x="50326" y="70391"/>
                  <a:pt x="46474" y="69210"/>
                </a:cubicBezTo>
                <a:cubicBezTo>
                  <a:pt x="51713" y="60863"/>
                  <a:pt x="56959" y="52516"/>
                  <a:pt x="62204" y="44143"/>
                </a:cubicBezTo>
                <a:close/>
                <a:moveTo>
                  <a:pt x="101050" y="37588"/>
                </a:moveTo>
                <a:cubicBezTo>
                  <a:pt x="104228" y="39707"/>
                  <a:pt x="107522" y="43020"/>
                  <a:pt x="110623" y="45241"/>
                </a:cubicBezTo>
                <a:cubicBezTo>
                  <a:pt x="112685" y="46712"/>
                  <a:pt x="113860" y="47219"/>
                  <a:pt x="116004" y="48586"/>
                </a:cubicBezTo>
                <a:cubicBezTo>
                  <a:pt x="117873" y="49787"/>
                  <a:pt x="120280" y="50943"/>
                  <a:pt x="122155" y="52143"/>
                </a:cubicBezTo>
                <a:cubicBezTo>
                  <a:pt x="117153" y="59579"/>
                  <a:pt x="112017" y="66590"/>
                  <a:pt x="106906" y="73974"/>
                </a:cubicBezTo>
                <a:cubicBezTo>
                  <a:pt x="105326" y="73094"/>
                  <a:pt x="103747" y="72208"/>
                  <a:pt x="102174" y="71329"/>
                </a:cubicBezTo>
                <a:cubicBezTo>
                  <a:pt x="96684" y="68279"/>
                  <a:pt x="91470" y="64747"/>
                  <a:pt x="86308" y="61081"/>
                </a:cubicBezTo>
                <a:cubicBezTo>
                  <a:pt x="91098" y="53453"/>
                  <a:pt x="96286" y="45216"/>
                  <a:pt x="101050" y="37588"/>
                </a:cubicBezTo>
                <a:close/>
                <a:moveTo>
                  <a:pt x="174375" y="22929"/>
                </a:moveTo>
                <a:lnTo>
                  <a:pt x="174375" y="22929"/>
                </a:lnTo>
                <a:cubicBezTo>
                  <a:pt x="174536" y="36278"/>
                  <a:pt x="174433" y="49627"/>
                  <a:pt x="174086" y="62982"/>
                </a:cubicBezTo>
                <a:cubicBezTo>
                  <a:pt x="174003" y="66083"/>
                  <a:pt x="173894" y="69158"/>
                  <a:pt x="173791" y="72234"/>
                </a:cubicBezTo>
                <a:cubicBezTo>
                  <a:pt x="172610" y="74802"/>
                  <a:pt x="171544" y="77371"/>
                  <a:pt x="170234" y="80022"/>
                </a:cubicBezTo>
                <a:cubicBezTo>
                  <a:pt x="163036" y="75502"/>
                  <a:pt x="147196" y="66134"/>
                  <a:pt x="146605" y="65788"/>
                </a:cubicBezTo>
                <a:cubicBezTo>
                  <a:pt x="147601" y="63887"/>
                  <a:pt x="148455" y="62256"/>
                  <a:pt x="149443" y="60356"/>
                </a:cubicBezTo>
                <a:cubicBezTo>
                  <a:pt x="151556" y="56368"/>
                  <a:pt x="153668" y="52330"/>
                  <a:pt x="156134" y="48561"/>
                </a:cubicBezTo>
                <a:cubicBezTo>
                  <a:pt x="160468" y="41954"/>
                  <a:pt x="166459" y="36361"/>
                  <a:pt x="170362" y="29594"/>
                </a:cubicBezTo>
                <a:cubicBezTo>
                  <a:pt x="171062" y="28412"/>
                  <a:pt x="171704" y="27186"/>
                  <a:pt x="172263" y="25902"/>
                </a:cubicBezTo>
                <a:cubicBezTo>
                  <a:pt x="172744" y="24746"/>
                  <a:pt x="173496" y="23783"/>
                  <a:pt x="174375" y="22929"/>
                </a:cubicBezTo>
                <a:close/>
                <a:moveTo>
                  <a:pt x="72927" y="51636"/>
                </a:moveTo>
                <a:cubicBezTo>
                  <a:pt x="76356" y="54095"/>
                  <a:pt x="79752" y="56587"/>
                  <a:pt x="83175" y="59046"/>
                </a:cubicBezTo>
                <a:cubicBezTo>
                  <a:pt x="82160" y="60651"/>
                  <a:pt x="81146" y="62282"/>
                  <a:pt x="80125" y="63913"/>
                </a:cubicBezTo>
                <a:cubicBezTo>
                  <a:pt x="78706" y="66192"/>
                  <a:pt x="78199" y="68728"/>
                  <a:pt x="76863" y="71059"/>
                </a:cubicBezTo>
                <a:cubicBezTo>
                  <a:pt x="74532" y="75123"/>
                  <a:pt x="72369" y="79432"/>
                  <a:pt x="70230" y="83791"/>
                </a:cubicBezTo>
                <a:cubicBezTo>
                  <a:pt x="69428" y="83072"/>
                  <a:pt x="68625" y="82372"/>
                  <a:pt x="67848" y="81628"/>
                </a:cubicBezTo>
                <a:cubicBezTo>
                  <a:pt x="64901" y="78815"/>
                  <a:pt x="61614" y="76407"/>
                  <a:pt x="58108" y="74404"/>
                </a:cubicBezTo>
                <a:cubicBezTo>
                  <a:pt x="63058" y="66802"/>
                  <a:pt x="68009" y="59232"/>
                  <a:pt x="72927" y="51636"/>
                </a:cubicBezTo>
                <a:close/>
                <a:moveTo>
                  <a:pt x="202896" y="35129"/>
                </a:moveTo>
                <a:cubicBezTo>
                  <a:pt x="205144" y="37106"/>
                  <a:pt x="205677" y="37536"/>
                  <a:pt x="208007" y="39353"/>
                </a:cubicBezTo>
                <a:cubicBezTo>
                  <a:pt x="209022" y="40188"/>
                  <a:pt x="210145" y="41068"/>
                  <a:pt x="211327" y="42005"/>
                </a:cubicBezTo>
                <a:cubicBezTo>
                  <a:pt x="209266" y="43238"/>
                  <a:pt x="207205" y="44522"/>
                  <a:pt x="205253" y="45935"/>
                </a:cubicBezTo>
                <a:cubicBezTo>
                  <a:pt x="202601" y="47835"/>
                  <a:pt x="200116" y="49980"/>
                  <a:pt x="198081" y="52548"/>
                </a:cubicBezTo>
                <a:cubicBezTo>
                  <a:pt x="195699" y="55489"/>
                  <a:pt x="193959" y="58911"/>
                  <a:pt x="192251" y="62282"/>
                </a:cubicBezTo>
                <a:cubicBezTo>
                  <a:pt x="188103" y="70468"/>
                  <a:pt x="183955" y="78655"/>
                  <a:pt x="179782" y="86841"/>
                </a:cubicBezTo>
                <a:cubicBezTo>
                  <a:pt x="177104" y="84973"/>
                  <a:pt x="174433" y="83124"/>
                  <a:pt x="171807" y="81332"/>
                </a:cubicBezTo>
                <a:cubicBezTo>
                  <a:pt x="174163" y="76542"/>
                  <a:pt x="175499" y="72369"/>
                  <a:pt x="178099" y="67688"/>
                </a:cubicBezTo>
                <a:cubicBezTo>
                  <a:pt x="180770" y="62821"/>
                  <a:pt x="184783" y="57813"/>
                  <a:pt x="188154" y="53428"/>
                </a:cubicBezTo>
                <a:cubicBezTo>
                  <a:pt x="192918" y="47251"/>
                  <a:pt x="198164" y="41312"/>
                  <a:pt x="202896" y="35129"/>
                </a:cubicBezTo>
                <a:close/>
                <a:moveTo>
                  <a:pt x="124537" y="53858"/>
                </a:moveTo>
                <a:cubicBezTo>
                  <a:pt x="130586" y="57736"/>
                  <a:pt x="136576" y="61640"/>
                  <a:pt x="142625" y="65518"/>
                </a:cubicBezTo>
                <a:cubicBezTo>
                  <a:pt x="138612" y="73171"/>
                  <a:pt x="134862" y="80420"/>
                  <a:pt x="130849" y="88074"/>
                </a:cubicBezTo>
                <a:cubicBezTo>
                  <a:pt x="123760" y="83817"/>
                  <a:pt x="116588" y="79644"/>
                  <a:pt x="109365" y="75579"/>
                </a:cubicBezTo>
                <a:cubicBezTo>
                  <a:pt x="114502" y="68195"/>
                  <a:pt x="119561" y="61319"/>
                  <a:pt x="124537" y="53858"/>
                </a:cubicBezTo>
                <a:close/>
                <a:moveTo>
                  <a:pt x="29411" y="67231"/>
                </a:moveTo>
                <a:cubicBezTo>
                  <a:pt x="35260" y="67231"/>
                  <a:pt x="41120" y="68093"/>
                  <a:pt x="46685" y="69801"/>
                </a:cubicBezTo>
                <a:lnTo>
                  <a:pt x="44278" y="73653"/>
                </a:lnTo>
                <a:cubicBezTo>
                  <a:pt x="40637" y="79457"/>
                  <a:pt x="37003" y="85236"/>
                  <a:pt x="33362" y="91040"/>
                </a:cubicBezTo>
                <a:cubicBezTo>
                  <a:pt x="31545" y="90559"/>
                  <a:pt x="28945" y="89037"/>
                  <a:pt x="27661" y="87965"/>
                </a:cubicBezTo>
                <a:cubicBezTo>
                  <a:pt x="22338" y="83470"/>
                  <a:pt x="16001" y="78924"/>
                  <a:pt x="10036" y="75232"/>
                </a:cubicBezTo>
                <a:cubicBezTo>
                  <a:pt x="11127" y="73281"/>
                  <a:pt x="12251" y="71329"/>
                  <a:pt x="13458" y="69402"/>
                </a:cubicBezTo>
                <a:cubicBezTo>
                  <a:pt x="16508" y="68600"/>
                  <a:pt x="19609" y="67958"/>
                  <a:pt x="22768" y="67605"/>
                </a:cubicBezTo>
                <a:cubicBezTo>
                  <a:pt x="24970" y="67355"/>
                  <a:pt x="27189" y="67231"/>
                  <a:pt x="29411" y="67231"/>
                </a:cubicBezTo>
                <a:close/>
                <a:moveTo>
                  <a:pt x="211674" y="42275"/>
                </a:moveTo>
                <a:cubicBezTo>
                  <a:pt x="215205" y="45055"/>
                  <a:pt x="219160" y="48156"/>
                  <a:pt x="222159" y="50513"/>
                </a:cubicBezTo>
                <a:cubicBezTo>
                  <a:pt x="220714" y="52195"/>
                  <a:pt x="206537" y="67367"/>
                  <a:pt x="201375" y="75342"/>
                </a:cubicBezTo>
                <a:cubicBezTo>
                  <a:pt x="197869" y="80741"/>
                  <a:pt x="193561" y="88986"/>
                  <a:pt x="191583" y="95111"/>
                </a:cubicBezTo>
                <a:cubicBezTo>
                  <a:pt x="187698" y="92324"/>
                  <a:pt x="183904" y="89679"/>
                  <a:pt x="180154" y="87085"/>
                </a:cubicBezTo>
                <a:cubicBezTo>
                  <a:pt x="183820" y="79804"/>
                  <a:pt x="187512" y="72555"/>
                  <a:pt x="191204" y="65280"/>
                </a:cubicBezTo>
                <a:cubicBezTo>
                  <a:pt x="192996" y="61749"/>
                  <a:pt x="194684" y="58134"/>
                  <a:pt x="196906" y="54847"/>
                </a:cubicBezTo>
                <a:cubicBezTo>
                  <a:pt x="198935" y="51822"/>
                  <a:pt x="201535" y="49280"/>
                  <a:pt x="204392" y="47090"/>
                </a:cubicBezTo>
                <a:cubicBezTo>
                  <a:pt x="206723" y="45325"/>
                  <a:pt x="209182" y="43771"/>
                  <a:pt x="211674" y="42275"/>
                </a:cubicBezTo>
                <a:close/>
                <a:moveTo>
                  <a:pt x="85050" y="62629"/>
                </a:moveTo>
                <a:cubicBezTo>
                  <a:pt x="90212" y="66295"/>
                  <a:pt x="95432" y="69826"/>
                  <a:pt x="100915" y="72876"/>
                </a:cubicBezTo>
                <a:cubicBezTo>
                  <a:pt x="102495" y="73762"/>
                  <a:pt x="104042" y="74642"/>
                  <a:pt x="105622" y="75528"/>
                </a:cubicBezTo>
                <a:cubicBezTo>
                  <a:pt x="101583" y="81358"/>
                  <a:pt x="97647" y="87220"/>
                  <a:pt x="94116" y="93320"/>
                </a:cubicBezTo>
                <a:cubicBezTo>
                  <a:pt x="92832" y="95483"/>
                  <a:pt x="92382" y="96209"/>
                  <a:pt x="91066" y="98347"/>
                </a:cubicBezTo>
                <a:cubicBezTo>
                  <a:pt x="84645" y="94732"/>
                  <a:pt x="78282" y="90828"/>
                  <a:pt x="72767" y="86013"/>
                </a:cubicBezTo>
                <a:cubicBezTo>
                  <a:pt x="74911" y="81653"/>
                  <a:pt x="76381" y="78713"/>
                  <a:pt x="78738" y="74642"/>
                </a:cubicBezTo>
                <a:cubicBezTo>
                  <a:pt x="80073" y="72317"/>
                  <a:pt x="80581" y="69775"/>
                  <a:pt x="82000" y="67502"/>
                </a:cubicBezTo>
                <a:cubicBezTo>
                  <a:pt x="83014" y="65871"/>
                  <a:pt x="84035" y="64234"/>
                  <a:pt x="85050" y="62629"/>
                </a:cubicBezTo>
                <a:close/>
                <a:moveTo>
                  <a:pt x="145617" y="67316"/>
                </a:moveTo>
                <a:cubicBezTo>
                  <a:pt x="146182" y="67688"/>
                  <a:pt x="162015" y="77159"/>
                  <a:pt x="169187" y="81705"/>
                </a:cubicBezTo>
                <a:cubicBezTo>
                  <a:pt x="167531" y="85133"/>
                  <a:pt x="165842" y="87990"/>
                  <a:pt x="163332" y="90880"/>
                </a:cubicBezTo>
                <a:cubicBezTo>
                  <a:pt x="160147" y="94572"/>
                  <a:pt x="157283" y="98508"/>
                  <a:pt x="154606" y="102572"/>
                </a:cubicBezTo>
                <a:cubicBezTo>
                  <a:pt x="147787" y="98135"/>
                  <a:pt x="140885" y="93827"/>
                  <a:pt x="133899" y="89628"/>
                </a:cubicBezTo>
                <a:cubicBezTo>
                  <a:pt x="137912" y="81974"/>
                  <a:pt x="141578" y="74963"/>
                  <a:pt x="145617" y="67316"/>
                </a:cubicBezTo>
                <a:close/>
                <a:moveTo>
                  <a:pt x="223687" y="52034"/>
                </a:moveTo>
                <a:cubicBezTo>
                  <a:pt x="231013" y="57787"/>
                  <a:pt x="238423" y="63431"/>
                  <a:pt x="245864" y="69024"/>
                </a:cubicBezTo>
                <a:cubicBezTo>
                  <a:pt x="234410" y="82616"/>
                  <a:pt x="222589" y="96877"/>
                  <a:pt x="211166" y="110437"/>
                </a:cubicBezTo>
                <a:cubicBezTo>
                  <a:pt x="207096" y="108460"/>
                  <a:pt x="203217" y="105249"/>
                  <a:pt x="199314" y="101769"/>
                </a:cubicBezTo>
                <a:cubicBezTo>
                  <a:pt x="197548" y="100222"/>
                  <a:pt x="195082" y="98052"/>
                  <a:pt x="193265" y="96581"/>
                </a:cubicBezTo>
                <a:cubicBezTo>
                  <a:pt x="195243" y="90482"/>
                  <a:pt x="198164" y="84864"/>
                  <a:pt x="201664" y="79432"/>
                </a:cubicBezTo>
                <a:cubicBezTo>
                  <a:pt x="206832" y="71457"/>
                  <a:pt x="213093" y="64266"/>
                  <a:pt x="219321" y="57120"/>
                </a:cubicBezTo>
                <a:cubicBezTo>
                  <a:pt x="220797" y="55437"/>
                  <a:pt x="222242" y="53723"/>
                  <a:pt x="223687" y="52034"/>
                </a:cubicBezTo>
                <a:close/>
                <a:moveTo>
                  <a:pt x="108299" y="77236"/>
                </a:moveTo>
                <a:cubicBezTo>
                  <a:pt x="115523" y="81306"/>
                  <a:pt x="122688" y="85454"/>
                  <a:pt x="129783" y="89730"/>
                </a:cubicBezTo>
                <a:cubicBezTo>
                  <a:pt x="129327" y="90617"/>
                  <a:pt x="128846" y="91496"/>
                  <a:pt x="128390" y="92382"/>
                </a:cubicBezTo>
                <a:cubicBezTo>
                  <a:pt x="124537" y="99740"/>
                  <a:pt x="120736" y="105731"/>
                  <a:pt x="116055" y="112608"/>
                </a:cubicBezTo>
                <a:cubicBezTo>
                  <a:pt x="108620" y="108408"/>
                  <a:pt x="101101" y="104235"/>
                  <a:pt x="93718" y="100061"/>
                </a:cubicBezTo>
                <a:cubicBezTo>
                  <a:pt x="95053" y="97917"/>
                  <a:pt x="95509" y="97198"/>
                  <a:pt x="96793" y="95002"/>
                </a:cubicBezTo>
                <a:cubicBezTo>
                  <a:pt x="100325" y="88928"/>
                  <a:pt x="104260" y="83047"/>
                  <a:pt x="108299" y="77236"/>
                </a:cubicBezTo>
                <a:close/>
                <a:moveTo>
                  <a:pt x="9875" y="76247"/>
                </a:moveTo>
                <a:cubicBezTo>
                  <a:pt x="15731" y="79939"/>
                  <a:pt x="21991" y="84491"/>
                  <a:pt x="27237" y="88986"/>
                </a:cubicBezTo>
                <a:cubicBezTo>
                  <a:pt x="28495" y="90052"/>
                  <a:pt x="31032" y="91580"/>
                  <a:pt x="32829" y="92061"/>
                </a:cubicBezTo>
                <a:cubicBezTo>
                  <a:pt x="28361" y="99310"/>
                  <a:pt x="23892" y="106585"/>
                  <a:pt x="19397" y="113834"/>
                </a:cubicBezTo>
                <a:cubicBezTo>
                  <a:pt x="18383" y="113089"/>
                  <a:pt x="17336" y="112312"/>
                  <a:pt x="16322" y="111561"/>
                </a:cubicBezTo>
                <a:cubicBezTo>
                  <a:pt x="12225" y="108595"/>
                  <a:pt x="8109" y="105596"/>
                  <a:pt x="3506" y="103535"/>
                </a:cubicBezTo>
                <a:cubicBezTo>
                  <a:pt x="2594" y="103137"/>
                  <a:pt x="1657" y="102758"/>
                  <a:pt x="693" y="102437"/>
                </a:cubicBezTo>
                <a:cubicBezTo>
                  <a:pt x="777" y="100941"/>
                  <a:pt x="937" y="99445"/>
                  <a:pt x="1258" y="97975"/>
                </a:cubicBezTo>
                <a:cubicBezTo>
                  <a:pt x="3024" y="90270"/>
                  <a:pt x="6125" y="83124"/>
                  <a:pt x="9875" y="76247"/>
                </a:cubicBezTo>
                <a:close/>
                <a:moveTo>
                  <a:pt x="171037" y="82244"/>
                </a:moveTo>
                <a:cubicBezTo>
                  <a:pt x="173412" y="83875"/>
                  <a:pt x="176302" y="85936"/>
                  <a:pt x="179191" y="88048"/>
                </a:cubicBezTo>
                <a:cubicBezTo>
                  <a:pt x="179132" y="88190"/>
                  <a:pt x="179275" y="88332"/>
                  <a:pt x="179403" y="88332"/>
                </a:cubicBezTo>
                <a:cubicBezTo>
                  <a:pt x="179443" y="88332"/>
                  <a:pt x="179481" y="88318"/>
                  <a:pt x="179512" y="88286"/>
                </a:cubicBezTo>
                <a:cubicBezTo>
                  <a:pt x="183769" y="91361"/>
                  <a:pt x="187994" y="94443"/>
                  <a:pt x="190646" y="96151"/>
                </a:cubicBezTo>
                <a:cubicBezTo>
                  <a:pt x="189708" y="99041"/>
                  <a:pt x="188983" y="101474"/>
                  <a:pt x="188533" y="104498"/>
                </a:cubicBezTo>
                <a:cubicBezTo>
                  <a:pt x="187621" y="110707"/>
                  <a:pt x="186016" y="117019"/>
                  <a:pt x="184893" y="123253"/>
                </a:cubicBezTo>
                <a:cubicBezTo>
                  <a:pt x="175743" y="116563"/>
                  <a:pt x="165682" y="109693"/>
                  <a:pt x="156237" y="103535"/>
                </a:cubicBezTo>
                <a:cubicBezTo>
                  <a:pt x="158914" y="99471"/>
                  <a:pt x="161778" y="95535"/>
                  <a:pt x="164962" y="91875"/>
                </a:cubicBezTo>
                <a:cubicBezTo>
                  <a:pt x="167447" y="88986"/>
                  <a:pt x="169348" y="85692"/>
                  <a:pt x="171037" y="82244"/>
                </a:cubicBezTo>
                <a:close/>
                <a:moveTo>
                  <a:pt x="247977" y="70577"/>
                </a:moveTo>
                <a:cubicBezTo>
                  <a:pt x="250815" y="72690"/>
                  <a:pt x="253620" y="74860"/>
                  <a:pt x="256484" y="76947"/>
                </a:cubicBezTo>
                <a:lnTo>
                  <a:pt x="256484" y="126142"/>
                </a:lnTo>
                <a:cubicBezTo>
                  <a:pt x="242358" y="123709"/>
                  <a:pt x="240593" y="122983"/>
                  <a:pt x="233716" y="120608"/>
                </a:cubicBezTo>
                <a:cubicBezTo>
                  <a:pt x="227937" y="118598"/>
                  <a:pt x="225613" y="117397"/>
                  <a:pt x="213439" y="111747"/>
                </a:cubicBezTo>
                <a:cubicBezTo>
                  <a:pt x="224888" y="98187"/>
                  <a:pt x="236528" y="84138"/>
                  <a:pt x="247977" y="70577"/>
                </a:cubicBezTo>
                <a:close/>
                <a:moveTo>
                  <a:pt x="47437" y="71059"/>
                </a:moveTo>
                <a:cubicBezTo>
                  <a:pt x="51315" y="72234"/>
                  <a:pt x="55032" y="73813"/>
                  <a:pt x="58538" y="75823"/>
                </a:cubicBezTo>
                <a:cubicBezTo>
                  <a:pt x="62044" y="77801"/>
                  <a:pt x="65331" y="80209"/>
                  <a:pt x="68246" y="83047"/>
                </a:cubicBezTo>
                <a:cubicBezTo>
                  <a:pt x="69023" y="83766"/>
                  <a:pt x="69852" y="84491"/>
                  <a:pt x="70654" y="85185"/>
                </a:cubicBezTo>
                <a:cubicBezTo>
                  <a:pt x="63219" y="100299"/>
                  <a:pt x="56105" y="115978"/>
                  <a:pt x="42486" y="125019"/>
                </a:cubicBezTo>
                <a:cubicBezTo>
                  <a:pt x="41305" y="125796"/>
                  <a:pt x="40451" y="126894"/>
                  <a:pt x="39276" y="127696"/>
                </a:cubicBezTo>
                <a:cubicBezTo>
                  <a:pt x="33093" y="123253"/>
                  <a:pt x="26646" y="118489"/>
                  <a:pt x="20469" y="114052"/>
                </a:cubicBezTo>
                <a:cubicBezTo>
                  <a:pt x="28656" y="100992"/>
                  <a:pt x="36842" y="87939"/>
                  <a:pt x="45029" y="74886"/>
                </a:cubicBezTo>
                <a:cubicBezTo>
                  <a:pt x="45831" y="73602"/>
                  <a:pt x="46634" y="72343"/>
                  <a:pt x="47437" y="71059"/>
                </a:cubicBezTo>
                <a:close/>
                <a:moveTo>
                  <a:pt x="132133" y="91361"/>
                </a:moveTo>
                <a:cubicBezTo>
                  <a:pt x="139119" y="95567"/>
                  <a:pt x="146047" y="100350"/>
                  <a:pt x="152866" y="104794"/>
                </a:cubicBezTo>
                <a:cubicBezTo>
                  <a:pt x="147703" y="112659"/>
                  <a:pt x="143369" y="120068"/>
                  <a:pt x="138740" y="128338"/>
                </a:cubicBezTo>
                <a:cubicBezTo>
                  <a:pt x="136628" y="127131"/>
                  <a:pt x="117551" y="113571"/>
                  <a:pt x="117551" y="113571"/>
                </a:cubicBezTo>
                <a:cubicBezTo>
                  <a:pt x="122239" y="106694"/>
                  <a:pt x="131677" y="92273"/>
                  <a:pt x="132133" y="91361"/>
                </a:cubicBezTo>
                <a:close/>
                <a:moveTo>
                  <a:pt x="751" y="103272"/>
                </a:moveTo>
                <a:cubicBezTo>
                  <a:pt x="1714" y="103593"/>
                  <a:pt x="2677" y="103940"/>
                  <a:pt x="3615" y="104363"/>
                </a:cubicBezTo>
                <a:cubicBezTo>
                  <a:pt x="8296" y="106424"/>
                  <a:pt x="12469" y="109423"/>
                  <a:pt x="16617" y="112389"/>
                </a:cubicBezTo>
                <a:cubicBezTo>
                  <a:pt x="17657" y="113140"/>
                  <a:pt x="18113" y="113462"/>
                  <a:pt x="19185" y="114213"/>
                </a:cubicBezTo>
                <a:cubicBezTo>
                  <a:pt x="17522" y="116858"/>
                  <a:pt x="16482" y="119908"/>
                  <a:pt x="14819" y="122534"/>
                </a:cubicBezTo>
                <a:cubicBezTo>
                  <a:pt x="13111" y="125263"/>
                  <a:pt x="11211" y="128152"/>
                  <a:pt x="8270" y="129379"/>
                </a:cubicBezTo>
                <a:cubicBezTo>
                  <a:pt x="6877" y="129969"/>
                  <a:pt x="5432" y="130104"/>
                  <a:pt x="3962" y="130104"/>
                </a:cubicBezTo>
                <a:cubicBezTo>
                  <a:pt x="3878" y="128897"/>
                  <a:pt x="3827" y="127722"/>
                  <a:pt x="3692" y="126547"/>
                </a:cubicBezTo>
                <a:cubicBezTo>
                  <a:pt x="3236" y="122772"/>
                  <a:pt x="2408" y="118971"/>
                  <a:pt x="1740" y="115150"/>
                </a:cubicBezTo>
                <a:cubicBezTo>
                  <a:pt x="1014" y="111163"/>
                  <a:pt x="507" y="107176"/>
                  <a:pt x="751" y="103272"/>
                </a:cubicBezTo>
                <a:close/>
                <a:moveTo>
                  <a:pt x="90026" y="98777"/>
                </a:moveTo>
                <a:cubicBezTo>
                  <a:pt x="97410" y="102951"/>
                  <a:pt x="104819" y="107124"/>
                  <a:pt x="112254" y="111323"/>
                </a:cubicBezTo>
                <a:cubicBezTo>
                  <a:pt x="107413" y="118412"/>
                  <a:pt x="102623" y="124993"/>
                  <a:pt x="97782" y="132056"/>
                </a:cubicBezTo>
                <a:cubicBezTo>
                  <a:pt x="90803" y="128281"/>
                  <a:pt x="83656" y="123305"/>
                  <a:pt x="77775" y="118040"/>
                </a:cubicBezTo>
                <a:cubicBezTo>
                  <a:pt x="81916" y="111644"/>
                  <a:pt x="86038" y="105249"/>
                  <a:pt x="90026" y="98777"/>
                </a:cubicBezTo>
                <a:close/>
                <a:moveTo>
                  <a:pt x="42403" y="1"/>
                </a:moveTo>
                <a:cubicBezTo>
                  <a:pt x="45266" y="1792"/>
                  <a:pt x="48079" y="3616"/>
                  <a:pt x="51096" y="5645"/>
                </a:cubicBezTo>
                <a:cubicBezTo>
                  <a:pt x="44997" y="12816"/>
                  <a:pt x="40746" y="21003"/>
                  <a:pt x="36143" y="29299"/>
                </a:cubicBezTo>
                <a:cubicBezTo>
                  <a:pt x="27744" y="24990"/>
                  <a:pt x="20521" y="19533"/>
                  <a:pt x="12572" y="14345"/>
                </a:cubicBezTo>
                <a:cubicBezTo>
                  <a:pt x="8559" y="11744"/>
                  <a:pt x="4360" y="9285"/>
                  <a:pt x="0" y="7282"/>
                </a:cubicBezTo>
                <a:lnTo>
                  <a:pt x="0" y="8373"/>
                </a:lnTo>
                <a:cubicBezTo>
                  <a:pt x="4283" y="10383"/>
                  <a:pt x="8398" y="12791"/>
                  <a:pt x="12309" y="15359"/>
                </a:cubicBezTo>
                <a:cubicBezTo>
                  <a:pt x="20251" y="20521"/>
                  <a:pt x="27288" y="25979"/>
                  <a:pt x="35687" y="30287"/>
                </a:cubicBezTo>
                <a:cubicBezTo>
                  <a:pt x="32399" y="36226"/>
                  <a:pt x="29747" y="42512"/>
                  <a:pt x="25927" y="48105"/>
                </a:cubicBezTo>
                <a:cubicBezTo>
                  <a:pt x="21433" y="54737"/>
                  <a:pt x="16745" y="61344"/>
                  <a:pt x="12546" y="68170"/>
                </a:cubicBezTo>
                <a:cubicBezTo>
                  <a:pt x="8238" y="69319"/>
                  <a:pt x="4039" y="70873"/>
                  <a:pt x="0" y="72799"/>
                </a:cubicBezTo>
                <a:lnTo>
                  <a:pt x="0" y="74109"/>
                </a:lnTo>
                <a:cubicBezTo>
                  <a:pt x="4096" y="72157"/>
                  <a:pt x="8373" y="70552"/>
                  <a:pt x="12764" y="69402"/>
                </a:cubicBezTo>
                <a:lnTo>
                  <a:pt x="12764" y="69402"/>
                </a:lnTo>
                <a:cubicBezTo>
                  <a:pt x="7435" y="78070"/>
                  <a:pt x="2864" y="87059"/>
                  <a:pt x="591" y="96954"/>
                </a:cubicBezTo>
                <a:cubicBezTo>
                  <a:pt x="244" y="98424"/>
                  <a:pt x="83" y="99927"/>
                  <a:pt x="0" y="101423"/>
                </a:cubicBezTo>
                <a:lnTo>
                  <a:pt x="0" y="106001"/>
                </a:lnTo>
                <a:cubicBezTo>
                  <a:pt x="135" y="108697"/>
                  <a:pt x="507" y="111400"/>
                  <a:pt x="989" y="114129"/>
                </a:cubicBezTo>
                <a:cubicBezTo>
                  <a:pt x="668" y="114129"/>
                  <a:pt x="321" y="114155"/>
                  <a:pt x="0" y="114155"/>
                </a:cubicBezTo>
                <a:lnTo>
                  <a:pt x="0" y="114855"/>
                </a:lnTo>
                <a:cubicBezTo>
                  <a:pt x="321" y="114829"/>
                  <a:pt x="668" y="114829"/>
                  <a:pt x="989" y="114829"/>
                </a:cubicBezTo>
                <a:cubicBezTo>
                  <a:pt x="1657" y="118624"/>
                  <a:pt x="2491" y="122451"/>
                  <a:pt x="2941" y="126194"/>
                </a:cubicBezTo>
                <a:cubicBezTo>
                  <a:pt x="3076" y="127375"/>
                  <a:pt x="3133" y="128576"/>
                  <a:pt x="3210" y="129757"/>
                </a:cubicBezTo>
                <a:cubicBezTo>
                  <a:pt x="2594" y="129757"/>
                  <a:pt x="1470" y="129783"/>
                  <a:pt x="0" y="129809"/>
                </a:cubicBezTo>
                <a:lnTo>
                  <a:pt x="0" y="130451"/>
                </a:lnTo>
                <a:cubicBezTo>
                  <a:pt x="1470" y="130425"/>
                  <a:pt x="2594" y="130399"/>
                  <a:pt x="3210" y="130399"/>
                </a:cubicBezTo>
                <a:cubicBezTo>
                  <a:pt x="3345" y="132589"/>
                  <a:pt x="3422" y="134785"/>
                  <a:pt x="3480" y="136981"/>
                </a:cubicBezTo>
                <a:lnTo>
                  <a:pt x="4199" y="136981"/>
                </a:lnTo>
                <a:cubicBezTo>
                  <a:pt x="4174" y="134785"/>
                  <a:pt x="4096" y="132615"/>
                  <a:pt x="3962" y="130451"/>
                </a:cubicBezTo>
                <a:lnTo>
                  <a:pt x="3962" y="130451"/>
                </a:lnTo>
                <a:cubicBezTo>
                  <a:pt x="4018" y="130452"/>
                  <a:pt x="4076" y="130452"/>
                  <a:pt x="4135" y="130452"/>
                </a:cubicBezTo>
                <a:cubicBezTo>
                  <a:pt x="5622" y="130452"/>
                  <a:pt x="8003" y="130130"/>
                  <a:pt x="10164" y="128846"/>
                </a:cubicBezTo>
                <a:cubicBezTo>
                  <a:pt x="11371" y="131600"/>
                  <a:pt x="12707" y="134541"/>
                  <a:pt x="14530" y="136981"/>
                </a:cubicBezTo>
                <a:lnTo>
                  <a:pt x="15114" y="136981"/>
                </a:lnTo>
                <a:cubicBezTo>
                  <a:pt x="13246" y="134489"/>
                  <a:pt x="11853" y="131491"/>
                  <a:pt x="10620" y="128685"/>
                </a:cubicBezTo>
                <a:cubicBezTo>
                  <a:pt x="12572" y="127215"/>
                  <a:pt x="13888" y="125179"/>
                  <a:pt x="15198" y="123067"/>
                </a:cubicBezTo>
                <a:cubicBezTo>
                  <a:pt x="16855" y="120447"/>
                  <a:pt x="17766" y="117661"/>
                  <a:pt x="19609" y="114508"/>
                </a:cubicBezTo>
                <a:cubicBezTo>
                  <a:pt x="25767" y="118919"/>
                  <a:pt x="32560" y="123683"/>
                  <a:pt x="38737" y="128094"/>
                </a:cubicBezTo>
                <a:cubicBezTo>
                  <a:pt x="34300" y="131067"/>
                  <a:pt x="29857" y="134008"/>
                  <a:pt x="25388" y="136981"/>
                </a:cubicBezTo>
                <a:lnTo>
                  <a:pt x="26595" y="136981"/>
                </a:lnTo>
                <a:cubicBezTo>
                  <a:pt x="30955" y="134059"/>
                  <a:pt x="35314" y="131170"/>
                  <a:pt x="39674" y="128281"/>
                </a:cubicBezTo>
                <a:cubicBezTo>
                  <a:pt x="40823" y="127510"/>
                  <a:pt x="42005" y="126733"/>
                  <a:pt x="43180" y="125956"/>
                </a:cubicBezTo>
                <a:cubicBezTo>
                  <a:pt x="56772" y="116916"/>
                  <a:pt x="63912" y="101236"/>
                  <a:pt x="71322" y="86122"/>
                </a:cubicBezTo>
                <a:cubicBezTo>
                  <a:pt x="76863" y="90963"/>
                  <a:pt x="83014" y="94925"/>
                  <a:pt x="89409" y="98533"/>
                </a:cubicBezTo>
                <a:cubicBezTo>
                  <a:pt x="85422" y="105005"/>
                  <a:pt x="81306" y="111426"/>
                  <a:pt x="77184" y="117796"/>
                </a:cubicBezTo>
                <a:cubicBezTo>
                  <a:pt x="73704" y="123176"/>
                  <a:pt x="70256" y="128576"/>
                  <a:pt x="67020" y="134059"/>
                </a:cubicBezTo>
                <a:cubicBezTo>
                  <a:pt x="66429" y="135022"/>
                  <a:pt x="65864" y="135985"/>
                  <a:pt x="65331" y="136981"/>
                </a:cubicBezTo>
                <a:lnTo>
                  <a:pt x="66057" y="136981"/>
                </a:lnTo>
                <a:cubicBezTo>
                  <a:pt x="66564" y="136069"/>
                  <a:pt x="67071" y="135183"/>
                  <a:pt x="67604" y="134303"/>
                </a:cubicBezTo>
                <a:cubicBezTo>
                  <a:pt x="70872" y="128794"/>
                  <a:pt x="73762" y="124268"/>
                  <a:pt x="77235" y="118893"/>
                </a:cubicBezTo>
                <a:cubicBezTo>
                  <a:pt x="83123" y="124165"/>
                  <a:pt x="90263" y="129006"/>
                  <a:pt x="97223" y="132775"/>
                </a:cubicBezTo>
                <a:cubicBezTo>
                  <a:pt x="96151" y="134380"/>
                  <a:pt x="95374" y="135562"/>
                  <a:pt x="94437" y="136981"/>
                </a:cubicBezTo>
                <a:lnTo>
                  <a:pt x="94893" y="136981"/>
                </a:lnTo>
                <a:cubicBezTo>
                  <a:pt x="100646" y="128313"/>
                  <a:pt x="106636" y="120203"/>
                  <a:pt x="112524" y="111535"/>
                </a:cubicBezTo>
                <a:cubicBezTo>
                  <a:pt x="117661" y="114425"/>
                  <a:pt x="135960" y="128441"/>
                  <a:pt x="138072" y="129648"/>
                </a:cubicBezTo>
                <a:cubicBezTo>
                  <a:pt x="136974" y="131600"/>
                  <a:pt x="135369" y="134438"/>
                  <a:pt x="133873" y="136981"/>
                </a:cubicBezTo>
                <a:lnTo>
                  <a:pt x="137218" y="136981"/>
                </a:lnTo>
                <a:cubicBezTo>
                  <a:pt x="138663" y="134329"/>
                  <a:pt x="140056" y="131870"/>
                  <a:pt x="140750" y="130611"/>
                </a:cubicBezTo>
                <a:cubicBezTo>
                  <a:pt x="144814" y="132910"/>
                  <a:pt x="148455" y="134541"/>
                  <a:pt x="152468" y="136897"/>
                </a:cubicBezTo>
                <a:cubicBezTo>
                  <a:pt x="152493" y="136923"/>
                  <a:pt x="152519" y="136949"/>
                  <a:pt x="152577" y="136981"/>
                </a:cubicBezTo>
                <a:lnTo>
                  <a:pt x="155274" y="136981"/>
                </a:lnTo>
                <a:cubicBezTo>
                  <a:pt x="154824" y="136685"/>
                  <a:pt x="154368" y="136390"/>
                  <a:pt x="153912" y="136120"/>
                </a:cubicBezTo>
                <a:cubicBezTo>
                  <a:pt x="149899" y="133738"/>
                  <a:pt x="145617" y="131761"/>
                  <a:pt x="141552" y="129488"/>
                </a:cubicBezTo>
                <a:cubicBezTo>
                  <a:pt x="146182" y="121250"/>
                  <a:pt x="150618" y="112871"/>
                  <a:pt x="155787" y="105005"/>
                </a:cubicBezTo>
                <a:cubicBezTo>
                  <a:pt x="165258" y="111163"/>
                  <a:pt x="175313" y="118007"/>
                  <a:pt x="184462" y="124724"/>
                </a:cubicBezTo>
                <a:cubicBezTo>
                  <a:pt x="183743" y="128820"/>
                  <a:pt x="183075" y="132884"/>
                  <a:pt x="182620" y="136981"/>
                </a:cubicBezTo>
                <a:lnTo>
                  <a:pt x="185188" y="136981"/>
                </a:lnTo>
                <a:cubicBezTo>
                  <a:pt x="186363" y="126675"/>
                  <a:pt x="188719" y="116165"/>
                  <a:pt x="190190" y="106238"/>
                </a:cubicBezTo>
                <a:cubicBezTo>
                  <a:pt x="190646" y="103214"/>
                  <a:pt x="191230" y="100729"/>
                  <a:pt x="192167" y="97840"/>
                </a:cubicBezTo>
                <a:cubicBezTo>
                  <a:pt x="193991" y="99285"/>
                  <a:pt x="195756" y="100781"/>
                  <a:pt x="197362" y="102495"/>
                </a:cubicBezTo>
                <a:cubicBezTo>
                  <a:pt x="212874" y="119266"/>
                  <a:pt x="247733" y="126919"/>
                  <a:pt x="256240" y="127639"/>
                </a:cubicBezTo>
                <a:lnTo>
                  <a:pt x="256112" y="136981"/>
                </a:lnTo>
                <a:lnTo>
                  <a:pt x="258462" y="136981"/>
                </a:lnTo>
                <a:lnTo>
                  <a:pt x="258571" y="127908"/>
                </a:lnTo>
                <a:cubicBezTo>
                  <a:pt x="265846" y="129834"/>
                  <a:pt x="268979" y="133340"/>
                  <a:pt x="280960" y="135343"/>
                </a:cubicBezTo>
                <a:cubicBezTo>
                  <a:pt x="282302" y="135562"/>
                  <a:pt x="283721" y="135748"/>
                  <a:pt x="285243" y="135908"/>
                </a:cubicBezTo>
                <a:lnTo>
                  <a:pt x="285243" y="135587"/>
                </a:lnTo>
                <a:cubicBezTo>
                  <a:pt x="285326" y="135587"/>
                  <a:pt x="285378" y="135613"/>
                  <a:pt x="285455" y="135613"/>
                </a:cubicBezTo>
                <a:lnTo>
                  <a:pt x="285455" y="134759"/>
                </a:lnTo>
                <a:cubicBezTo>
                  <a:pt x="283612" y="134489"/>
                  <a:pt x="279869" y="133610"/>
                  <a:pt x="278180" y="133205"/>
                </a:cubicBezTo>
                <a:cubicBezTo>
                  <a:pt x="265743" y="130290"/>
                  <a:pt x="266301" y="127639"/>
                  <a:pt x="258757" y="126675"/>
                </a:cubicBezTo>
                <a:lnTo>
                  <a:pt x="258757" y="77987"/>
                </a:lnTo>
                <a:cubicBezTo>
                  <a:pt x="259720" y="78713"/>
                  <a:pt x="260683" y="79457"/>
                  <a:pt x="261646" y="80157"/>
                </a:cubicBezTo>
                <a:cubicBezTo>
                  <a:pt x="265043" y="82642"/>
                  <a:pt x="268523" y="85133"/>
                  <a:pt x="272562" y="86308"/>
                </a:cubicBezTo>
                <a:cubicBezTo>
                  <a:pt x="275798" y="87271"/>
                  <a:pt x="279194" y="87323"/>
                  <a:pt x="282565" y="87406"/>
                </a:cubicBezTo>
                <a:cubicBezTo>
                  <a:pt x="283342" y="87406"/>
                  <a:pt x="284119" y="87432"/>
                  <a:pt x="284896" y="87432"/>
                </a:cubicBezTo>
                <a:cubicBezTo>
                  <a:pt x="285005" y="93718"/>
                  <a:pt x="285268" y="112659"/>
                  <a:pt x="285455" y="125179"/>
                </a:cubicBezTo>
                <a:lnTo>
                  <a:pt x="285455" y="82616"/>
                </a:lnTo>
                <a:cubicBezTo>
                  <a:pt x="282142" y="82565"/>
                  <a:pt x="278771" y="82481"/>
                  <a:pt x="275586" y="81544"/>
                </a:cubicBezTo>
                <a:cubicBezTo>
                  <a:pt x="271573" y="80369"/>
                  <a:pt x="268067" y="77878"/>
                  <a:pt x="264696" y="75393"/>
                </a:cubicBezTo>
                <a:cubicBezTo>
                  <a:pt x="263708" y="74667"/>
                  <a:pt x="262770" y="73923"/>
                  <a:pt x="261781" y="73223"/>
                </a:cubicBezTo>
                <a:cubicBezTo>
                  <a:pt x="258943" y="71110"/>
                  <a:pt x="256112" y="68947"/>
                  <a:pt x="253274" y="66834"/>
                </a:cubicBezTo>
                <a:cubicBezTo>
                  <a:pt x="257043" y="62365"/>
                  <a:pt x="260818" y="57896"/>
                  <a:pt x="264587" y="53428"/>
                </a:cubicBezTo>
                <a:cubicBezTo>
                  <a:pt x="267130" y="50378"/>
                  <a:pt x="269698" y="47328"/>
                  <a:pt x="272241" y="44278"/>
                </a:cubicBezTo>
                <a:cubicBezTo>
                  <a:pt x="276735" y="38930"/>
                  <a:pt x="281153" y="33523"/>
                  <a:pt x="285455" y="28040"/>
                </a:cubicBezTo>
                <a:lnTo>
                  <a:pt x="285455" y="21568"/>
                </a:lnTo>
                <a:cubicBezTo>
                  <a:pt x="278873" y="16348"/>
                  <a:pt x="272562" y="10781"/>
                  <a:pt x="266623" y="4842"/>
                </a:cubicBezTo>
                <a:cubicBezTo>
                  <a:pt x="267374" y="4071"/>
                  <a:pt x="268119" y="3269"/>
                  <a:pt x="268870" y="2492"/>
                </a:cubicBezTo>
                <a:cubicBezTo>
                  <a:pt x="269647" y="1664"/>
                  <a:pt x="270424" y="861"/>
                  <a:pt x="271168" y="1"/>
                </a:cubicBezTo>
                <a:lnTo>
                  <a:pt x="267746" y="1"/>
                </a:lnTo>
                <a:cubicBezTo>
                  <a:pt x="266995" y="861"/>
                  <a:pt x="266224" y="1664"/>
                  <a:pt x="265448" y="2492"/>
                </a:cubicBezTo>
                <a:cubicBezTo>
                  <a:pt x="264696" y="3269"/>
                  <a:pt x="263945" y="4071"/>
                  <a:pt x="263200" y="4842"/>
                </a:cubicBezTo>
                <a:cubicBezTo>
                  <a:pt x="261890" y="6210"/>
                  <a:pt x="260606" y="7571"/>
                  <a:pt x="259290" y="8938"/>
                </a:cubicBezTo>
                <a:cubicBezTo>
                  <a:pt x="258841" y="8694"/>
                  <a:pt x="258385" y="8431"/>
                  <a:pt x="257954" y="8136"/>
                </a:cubicBezTo>
                <a:cubicBezTo>
                  <a:pt x="254397" y="5645"/>
                  <a:pt x="251001" y="2916"/>
                  <a:pt x="247765" y="1"/>
                </a:cubicBezTo>
                <a:lnTo>
                  <a:pt x="245460" y="1"/>
                </a:lnTo>
                <a:cubicBezTo>
                  <a:pt x="245485" y="26"/>
                  <a:pt x="245517" y="58"/>
                  <a:pt x="245543" y="84"/>
                </a:cubicBezTo>
                <a:cubicBezTo>
                  <a:pt x="245525" y="80"/>
                  <a:pt x="245505" y="78"/>
                  <a:pt x="245486" y="78"/>
                </a:cubicBezTo>
                <a:cubicBezTo>
                  <a:pt x="245391" y="78"/>
                  <a:pt x="245295" y="128"/>
                  <a:pt x="245273" y="219"/>
                </a:cubicBezTo>
                <a:cubicBezTo>
                  <a:pt x="242975" y="6556"/>
                  <a:pt x="240220" y="12900"/>
                  <a:pt x="236689" y="18730"/>
                </a:cubicBezTo>
                <a:cubicBezTo>
                  <a:pt x="232592" y="15385"/>
                  <a:pt x="228470" y="12065"/>
                  <a:pt x="224406" y="8694"/>
                </a:cubicBezTo>
                <a:cubicBezTo>
                  <a:pt x="226223" y="6717"/>
                  <a:pt x="228072" y="4765"/>
                  <a:pt x="229973" y="2839"/>
                </a:cubicBezTo>
                <a:cubicBezTo>
                  <a:pt x="230878" y="1901"/>
                  <a:pt x="231816" y="964"/>
                  <a:pt x="232727" y="1"/>
                </a:cubicBezTo>
                <a:lnTo>
                  <a:pt x="229273" y="1"/>
                </a:lnTo>
                <a:cubicBezTo>
                  <a:pt x="228714" y="591"/>
                  <a:pt x="228149" y="1150"/>
                  <a:pt x="227616" y="1715"/>
                </a:cubicBezTo>
                <a:cubicBezTo>
                  <a:pt x="225716" y="3641"/>
                  <a:pt x="223873" y="5593"/>
                  <a:pt x="222050" y="7571"/>
                </a:cubicBezTo>
                <a:cubicBezTo>
                  <a:pt x="219032" y="5086"/>
                  <a:pt x="216059" y="2569"/>
                  <a:pt x="213118" y="1"/>
                </a:cubicBezTo>
                <a:lnTo>
                  <a:pt x="211269" y="1"/>
                </a:lnTo>
                <a:cubicBezTo>
                  <a:pt x="214563" y="2916"/>
                  <a:pt x="217934" y="5754"/>
                  <a:pt x="221330" y="8566"/>
                </a:cubicBezTo>
                <a:cubicBezTo>
                  <a:pt x="216085" y="14287"/>
                  <a:pt x="211134" y="20252"/>
                  <a:pt x="206511" y="26486"/>
                </a:cubicBezTo>
                <a:cubicBezTo>
                  <a:pt x="204797" y="28791"/>
                  <a:pt x="203031" y="31039"/>
                  <a:pt x="201291" y="33311"/>
                </a:cubicBezTo>
                <a:cubicBezTo>
                  <a:pt x="198723" y="31064"/>
                  <a:pt x="196206" y="28759"/>
                  <a:pt x="193670" y="26435"/>
                </a:cubicBezTo>
                <a:cubicBezTo>
                  <a:pt x="193586" y="21484"/>
                  <a:pt x="193426" y="16560"/>
                  <a:pt x="193214" y="11641"/>
                </a:cubicBezTo>
                <a:cubicBezTo>
                  <a:pt x="193105" y="9259"/>
                  <a:pt x="192970" y="6877"/>
                  <a:pt x="192835" y="4495"/>
                </a:cubicBezTo>
                <a:cubicBezTo>
                  <a:pt x="193265" y="3937"/>
                  <a:pt x="193695" y="3372"/>
                  <a:pt x="194119" y="2787"/>
                </a:cubicBezTo>
                <a:cubicBezTo>
                  <a:pt x="194819" y="1876"/>
                  <a:pt x="195512" y="938"/>
                  <a:pt x="196238" y="1"/>
                </a:cubicBezTo>
                <a:lnTo>
                  <a:pt x="191204" y="1"/>
                </a:lnTo>
                <a:cubicBezTo>
                  <a:pt x="189682" y="2678"/>
                  <a:pt x="187756" y="5002"/>
                  <a:pt x="185907" y="7442"/>
                </a:cubicBezTo>
                <a:cubicBezTo>
                  <a:pt x="184250" y="9606"/>
                  <a:pt x="182562" y="11802"/>
                  <a:pt x="180533" y="13619"/>
                </a:cubicBezTo>
                <a:cubicBezTo>
                  <a:pt x="174915" y="8726"/>
                  <a:pt x="169110" y="3827"/>
                  <a:pt x="162818" y="1"/>
                </a:cubicBezTo>
                <a:lnTo>
                  <a:pt x="160468" y="1"/>
                </a:lnTo>
                <a:cubicBezTo>
                  <a:pt x="167422" y="3853"/>
                  <a:pt x="173765" y="8804"/>
                  <a:pt x="179891" y="14126"/>
                </a:cubicBezTo>
                <a:cubicBezTo>
                  <a:pt x="179544" y="14447"/>
                  <a:pt x="179223" y="14768"/>
                  <a:pt x="178844" y="15064"/>
                </a:cubicBezTo>
                <a:cubicBezTo>
                  <a:pt x="175717" y="17497"/>
                  <a:pt x="171595" y="19160"/>
                  <a:pt x="170041" y="22820"/>
                </a:cubicBezTo>
                <a:cubicBezTo>
                  <a:pt x="169508" y="24104"/>
                  <a:pt x="168866" y="25337"/>
                  <a:pt x="168173" y="26512"/>
                </a:cubicBezTo>
                <a:cubicBezTo>
                  <a:pt x="161726" y="21536"/>
                  <a:pt x="155036" y="16881"/>
                  <a:pt x="148159" y="12495"/>
                </a:cubicBezTo>
                <a:cubicBezTo>
                  <a:pt x="150939" y="8348"/>
                  <a:pt x="153861" y="4232"/>
                  <a:pt x="156558" y="1"/>
                </a:cubicBezTo>
                <a:lnTo>
                  <a:pt x="153591" y="1"/>
                </a:lnTo>
                <a:cubicBezTo>
                  <a:pt x="151074" y="3641"/>
                  <a:pt x="148320" y="7121"/>
                  <a:pt x="145886" y="10781"/>
                </a:cubicBezTo>
                <a:cubicBezTo>
                  <a:pt x="141340" y="7866"/>
                  <a:pt x="136737" y="5060"/>
                  <a:pt x="132030" y="2434"/>
                </a:cubicBezTo>
                <a:cubicBezTo>
                  <a:pt x="132859" y="1664"/>
                  <a:pt x="133636" y="861"/>
                  <a:pt x="134355" y="1"/>
                </a:cubicBezTo>
                <a:lnTo>
                  <a:pt x="129301" y="1"/>
                </a:lnTo>
                <a:cubicBezTo>
                  <a:pt x="129244" y="84"/>
                  <a:pt x="129167" y="161"/>
                  <a:pt x="129109" y="219"/>
                </a:cubicBezTo>
                <a:cubicBezTo>
                  <a:pt x="128178" y="1073"/>
                  <a:pt x="127215" y="1850"/>
                  <a:pt x="126220" y="2595"/>
                </a:cubicBezTo>
                <a:cubicBezTo>
                  <a:pt x="122290" y="5542"/>
                  <a:pt x="117930" y="7975"/>
                  <a:pt x="114425" y="11423"/>
                </a:cubicBezTo>
                <a:cubicBezTo>
                  <a:pt x="114290" y="11558"/>
                  <a:pt x="114181" y="11693"/>
                  <a:pt x="114052" y="11828"/>
                </a:cubicBezTo>
                <a:cubicBezTo>
                  <a:pt x="107599" y="7892"/>
                  <a:pt x="101179" y="3962"/>
                  <a:pt x="94732" y="1"/>
                </a:cubicBezTo>
                <a:lnTo>
                  <a:pt x="93666" y="1"/>
                </a:lnTo>
                <a:cubicBezTo>
                  <a:pt x="96633" y="1824"/>
                  <a:pt x="99445" y="3532"/>
                  <a:pt x="102520" y="5433"/>
                </a:cubicBezTo>
                <a:cubicBezTo>
                  <a:pt x="98238" y="12014"/>
                  <a:pt x="92510" y="20631"/>
                  <a:pt x="88337" y="27051"/>
                </a:cubicBezTo>
                <a:cubicBezTo>
                  <a:pt x="84677" y="24746"/>
                  <a:pt x="80985" y="22473"/>
                  <a:pt x="77293" y="20200"/>
                </a:cubicBezTo>
                <a:cubicBezTo>
                  <a:pt x="81409" y="13407"/>
                  <a:pt x="85801" y="6929"/>
                  <a:pt x="89839" y="1"/>
                </a:cubicBezTo>
                <a:lnTo>
                  <a:pt x="89172" y="1"/>
                </a:lnTo>
                <a:cubicBezTo>
                  <a:pt x="85184" y="6800"/>
                  <a:pt x="80850" y="13003"/>
                  <a:pt x="76780" y="19719"/>
                </a:cubicBezTo>
                <a:cubicBezTo>
                  <a:pt x="71540" y="16483"/>
                  <a:pt x="66294" y="13459"/>
                  <a:pt x="61132" y="10113"/>
                </a:cubicBezTo>
                <a:cubicBezTo>
                  <a:pt x="58564" y="8457"/>
                  <a:pt x="55970" y="6665"/>
                  <a:pt x="53402" y="5035"/>
                </a:cubicBezTo>
                <a:cubicBezTo>
                  <a:pt x="54069" y="4232"/>
                  <a:pt x="54500" y="3667"/>
                  <a:pt x="55219" y="2890"/>
                </a:cubicBezTo>
                <a:cubicBezTo>
                  <a:pt x="56105" y="1953"/>
                  <a:pt x="56907" y="989"/>
                  <a:pt x="57678" y="1"/>
                </a:cubicBezTo>
                <a:lnTo>
                  <a:pt x="55912" y="1"/>
                </a:lnTo>
                <a:cubicBezTo>
                  <a:pt x="55405" y="617"/>
                  <a:pt x="54898" y="1233"/>
                  <a:pt x="54339" y="1824"/>
                </a:cubicBezTo>
                <a:cubicBezTo>
                  <a:pt x="53613" y="2595"/>
                  <a:pt x="53183" y="3160"/>
                  <a:pt x="52490" y="3988"/>
                </a:cubicBezTo>
                <a:cubicBezTo>
                  <a:pt x="50326" y="2627"/>
                  <a:pt x="48291" y="1311"/>
                  <a:pt x="46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7"/>
          <p:cNvSpPr txBox="1">
            <a:spLocks noGrp="1"/>
          </p:cNvSpPr>
          <p:nvPr>
            <p:ph type="body" idx="1"/>
          </p:nvPr>
        </p:nvSpPr>
        <p:spPr>
          <a:xfrm>
            <a:off x="726450" y="1374425"/>
            <a:ext cx="3158400" cy="28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2" name="Google Shape;762;p7"/>
          <p:cNvSpPr>
            <a:spLocks noGrp="1"/>
          </p:cNvSpPr>
          <p:nvPr>
            <p:ph type="pic" idx="2"/>
          </p:nvPr>
        </p:nvSpPr>
        <p:spPr>
          <a:xfrm>
            <a:off x="4585900" y="1374425"/>
            <a:ext cx="3232800" cy="2913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763" name="Google Shape;763;p7"/>
          <p:cNvGrpSpPr/>
          <p:nvPr/>
        </p:nvGrpSpPr>
        <p:grpSpPr>
          <a:xfrm rot="-5400000">
            <a:off x="8411770" y="2290716"/>
            <a:ext cx="1060044" cy="106151"/>
            <a:chOff x="3020150" y="2074125"/>
            <a:chExt cx="529625" cy="53025"/>
          </a:xfrm>
        </p:grpSpPr>
        <p:sp>
          <p:nvSpPr>
            <p:cNvPr id="764" name="Google Shape;764;p7"/>
            <p:cNvSpPr/>
            <p:nvPr/>
          </p:nvSpPr>
          <p:spPr>
            <a:xfrm>
              <a:off x="3020150" y="2074125"/>
              <a:ext cx="37625" cy="53025"/>
            </a:xfrm>
            <a:custGeom>
              <a:avLst/>
              <a:gdLst/>
              <a:ahLst/>
              <a:cxnLst/>
              <a:rect l="l" t="t" r="r" b="b"/>
              <a:pathLst>
                <a:path w="1505" h="2121" extrusionOk="0">
                  <a:moveTo>
                    <a:pt x="762" y="0"/>
                  </a:moveTo>
                  <a:cubicBezTo>
                    <a:pt x="646" y="0"/>
                    <a:pt x="549" y="35"/>
                    <a:pt x="451" y="66"/>
                  </a:cubicBezTo>
                  <a:cubicBezTo>
                    <a:pt x="354" y="97"/>
                    <a:pt x="277" y="163"/>
                    <a:pt x="211" y="229"/>
                  </a:cubicBezTo>
                  <a:cubicBezTo>
                    <a:pt x="145" y="291"/>
                    <a:pt x="98" y="389"/>
                    <a:pt x="63" y="486"/>
                  </a:cubicBezTo>
                  <a:cubicBezTo>
                    <a:pt x="32" y="602"/>
                    <a:pt x="1" y="715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82" y="1783"/>
                    <a:pt x="211" y="1911"/>
                  </a:cubicBezTo>
                  <a:cubicBezTo>
                    <a:pt x="339" y="2059"/>
                    <a:pt x="533" y="2121"/>
                    <a:pt x="762" y="2121"/>
                  </a:cubicBezTo>
                  <a:cubicBezTo>
                    <a:pt x="1003" y="2121"/>
                    <a:pt x="1197" y="2059"/>
                    <a:pt x="1325" y="1927"/>
                  </a:cubicBezTo>
                  <a:cubicBezTo>
                    <a:pt x="1442" y="1799"/>
                    <a:pt x="1504" y="1620"/>
                    <a:pt x="1504" y="1379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9"/>
                  </a:lnTo>
                  <a:cubicBezTo>
                    <a:pt x="1131" y="1426"/>
                    <a:pt x="1116" y="1476"/>
                    <a:pt x="1116" y="1523"/>
                  </a:cubicBezTo>
                  <a:cubicBezTo>
                    <a:pt x="1100" y="1573"/>
                    <a:pt x="1085" y="1620"/>
                    <a:pt x="1053" y="1651"/>
                  </a:cubicBezTo>
                  <a:cubicBezTo>
                    <a:pt x="1034" y="1701"/>
                    <a:pt x="987" y="1717"/>
                    <a:pt x="937" y="1748"/>
                  </a:cubicBezTo>
                  <a:cubicBezTo>
                    <a:pt x="906" y="1767"/>
                    <a:pt x="840" y="1783"/>
                    <a:pt x="762" y="1783"/>
                  </a:cubicBezTo>
                  <a:cubicBezTo>
                    <a:pt x="696" y="1783"/>
                    <a:pt x="630" y="1767"/>
                    <a:pt x="599" y="1748"/>
                  </a:cubicBezTo>
                  <a:cubicBezTo>
                    <a:pt x="549" y="1717"/>
                    <a:pt x="502" y="1686"/>
                    <a:pt x="471" y="1651"/>
                  </a:cubicBezTo>
                  <a:cubicBezTo>
                    <a:pt x="451" y="1604"/>
                    <a:pt x="420" y="1554"/>
                    <a:pt x="405" y="1507"/>
                  </a:cubicBezTo>
                  <a:cubicBezTo>
                    <a:pt x="405" y="1457"/>
                    <a:pt x="389" y="1395"/>
                    <a:pt x="389" y="1329"/>
                  </a:cubicBezTo>
                  <a:lnTo>
                    <a:pt x="389" y="812"/>
                  </a:lnTo>
                  <a:cubicBezTo>
                    <a:pt x="389" y="746"/>
                    <a:pt x="405" y="699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4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4"/>
                    <a:pt x="1019" y="455"/>
                    <a:pt x="1053" y="486"/>
                  </a:cubicBezTo>
                  <a:cubicBezTo>
                    <a:pt x="1085" y="521"/>
                    <a:pt x="1100" y="567"/>
                    <a:pt x="1100" y="618"/>
                  </a:cubicBezTo>
                  <a:cubicBezTo>
                    <a:pt x="1116" y="664"/>
                    <a:pt x="1131" y="715"/>
                    <a:pt x="1131" y="761"/>
                  </a:cubicBezTo>
                  <a:lnTo>
                    <a:pt x="1131" y="812"/>
                  </a:lnTo>
                  <a:lnTo>
                    <a:pt x="1504" y="812"/>
                  </a:lnTo>
                  <a:lnTo>
                    <a:pt x="1504" y="761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4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20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7"/>
            <p:cNvSpPr/>
            <p:nvPr/>
          </p:nvSpPr>
          <p:spPr>
            <a:xfrm>
              <a:off x="3062600" y="2075375"/>
              <a:ext cx="42150" cy="51000"/>
            </a:xfrm>
            <a:custGeom>
              <a:avLst/>
              <a:gdLst/>
              <a:ahLst/>
              <a:cxnLst/>
              <a:rect l="l" t="t" r="r" b="b"/>
              <a:pathLst>
                <a:path w="1686" h="2040" extrusionOk="0">
                  <a:moveTo>
                    <a:pt x="874" y="195"/>
                  </a:moveTo>
                  <a:lnTo>
                    <a:pt x="1103" y="1232"/>
                  </a:lnTo>
                  <a:lnTo>
                    <a:pt x="583" y="1232"/>
                  </a:lnTo>
                  <a:lnTo>
                    <a:pt x="812" y="195"/>
                  </a:lnTo>
                  <a:close/>
                  <a:moveTo>
                    <a:pt x="486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501" y="1601"/>
                  </a:lnTo>
                  <a:lnTo>
                    <a:pt x="1181" y="1601"/>
                  </a:lnTo>
                  <a:lnTo>
                    <a:pt x="1298" y="2040"/>
                  </a:lnTo>
                  <a:lnTo>
                    <a:pt x="1686" y="204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3108725" y="2074125"/>
              <a:ext cx="38850" cy="53025"/>
            </a:xfrm>
            <a:custGeom>
              <a:avLst/>
              <a:gdLst/>
              <a:ahLst/>
              <a:cxnLst/>
              <a:rect l="l" t="t" r="r" b="b"/>
              <a:pathLst>
                <a:path w="1554" h="2121" extrusionOk="0">
                  <a:moveTo>
                    <a:pt x="761" y="0"/>
                  </a:moveTo>
                  <a:cubicBezTo>
                    <a:pt x="664" y="0"/>
                    <a:pt x="567" y="20"/>
                    <a:pt x="486" y="51"/>
                  </a:cubicBezTo>
                  <a:cubicBezTo>
                    <a:pt x="389" y="82"/>
                    <a:pt x="326" y="117"/>
                    <a:pt x="260" y="179"/>
                  </a:cubicBezTo>
                  <a:cubicBezTo>
                    <a:pt x="194" y="229"/>
                    <a:pt x="148" y="291"/>
                    <a:pt x="113" y="358"/>
                  </a:cubicBezTo>
                  <a:cubicBezTo>
                    <a:pt x="82" y="424"/>
                    <a:pt x="66" y="505"/>
                    <a:pt x="66" y="583"/>
                  </a:cubicBezTo>
                  <a:lnTo>
                    <a:pt x="66" y="602"/>
                  </a:lnTo>
                  <a:cubicBezTo>
                    <a:pt x="66" y="715"/>
                    <a:pt x="82" y="796"/>
                    <a:pt x="113" y="859"/>
                  </a:cubicBezTo>
                  <a:cubicBezTo>
                    <a:pt x="148" y="940"/>
                    <a:pt x="194" y="991"/>
                    <a:pt x="260" y="1037"/>
                  </a:cubicBezTo>
                  <a:cubicBezTo>
                    <a:pt x="326" y="1088"/>
                    <a:pt x="404" y="1119"/>
                    <a:pt x="486" y="1150"/>
                  </a:cubicBezTo>
                  <a:cubicBezTo>
                    <a:pt x="567" y="1185"/>
                    <a:pt x="664" y="1200"/>
                    <a:pt x="761" y="1216"/>
                  </a:cubicBezTo>
                  <a:cubicBezTo>
                    <a:pt x="843" y="1231"/>
                    <a:pt x="909" y="1247"/>
                    <a:pt x="956" y="1263"/>
                  </a:cubicBezTo>
                  <a:cubicBezTo>
                    <a:pt x="1006" y="1297"/>
                    <a:pt x="1053" y="1313"/>
                    <a:pt x="1084" y="1329"/>
                  </a:cubicBezTo>
                  <a:cubicBezTo>
                    <a:pt x="1119" y="1360"/>
                    <a:pt x="1134" y="1395"/>
                    <a:pt x="1150" y="1410"/>
                  </a:cubicBezTo>
                  <a:cubicBezTo>
                    <a:pt x="1150" y="1441"/>
                    <a:pt x="1165" y="1476"/>
                    <a:pt x="1165" y="1507"/>
                  </a:cubicBezTo>
                  <a:cubicBezTo>
                    <a:pt x="1165" y="1589"/>
                    <a:pt x="1134" y="1635"/>
                    <a:pt x="1068" y="1686"/>
                  </a:cubicBezTo>
                  <a:cubicBezTo>
                    <a:pt x="1022" y="1748"/>
                    <a:pt x="940" y="1767"/>
                    <a:pt x="812" y="1767"/>
                  </a:cubicBezTo>
                  <a:cubicBezTo>
                    <a:pt x="664" y="1767"/>
                    <a:pt x="552" y="1732"/>
                    <a:pt x="486" y="1651"/>
                  </a:cubicBezTo>
                  <a:cubicBezTo>
                    <a:pt x="424" y="1589"/>
                    <a:pt x="373" y="1492"/>
                    <a:pt x="373" y="1360"/>
                  </a:cubicBezTo>
                  <a:lnTo>
                    <a:pt x="373" y="1297"/>
                  </a:lnTo>
                  <a:lnTo>
                    <a:pt x="0" y="1297"/>
                  </a:lnTo>
                  <a:lnTo>
                    <a:pt x="0" y="1379"/>
                  </a:lnTo>
                  <a:cubicBezTo>
                    <a:pt x="0" y="1492"/>
                    <a:pt x="16" y="1589"/>
                    <a:pt x="51" y="1686"/>
                  </a:cubicBezTo>
                  <a:cubicBezTo>
                    <a:pt x="82" y="1767"/>
                    <a:pt x="132" y="1845"/>
                    <a:pt x="194" y="1911"/>
                  </a:cubicBezTo>
                  <a:cubicBezTo>
                    <a:pt x="276" y="1977"/>
                    <a:pt x="358" y="2039"/>
                    <a:pt x="455" y="2074"/>
                  </a:cubicBezTo>
                  <a:cubicBezTo>
                    <a:pt x="552" y="2105"/>
                    <a:pt x="680" y="2121"/>
                    <a:pt x="812" y="2121"/>
                  </a:cubicBezTo>
                  <a:cubicBezTo>
                    <a:pt x="925" y="2121"/>
                    <a:pt x="1022" y="2121"/>
                    <a:pt x="1119" y="2090"/>
                  </a:cubicBezTo>
                  <a:cubicBezTo>
                    <a:pt x="1216" y="2059"/>
                    <a:pt x="1297" y="2008"/>
                    <a:pt x="1344" y="1962"/>
                  </a:cubicBezTo>
                  <a:cubicBezTo>
                    <a:pt x="1410" y="1911"/>
                    <a:pt x="1457" y="1845"/>
                    <a:pt x="1507" y="1767"/>
                  </a:cubicBezTo>
                  <a:cubicBezTo>
                    <a:pt x="1538" y="1686"/>
                    <a:pt x="1554" y="1604"/>
                    <a:pt x="1554" y="1507"/>
                  </a:cubicBezTo>
                  <a:lnTo>
                    <a:pt x="1554" y="1476"/>
                  </a:lnTo>
                  <a:cubicBezTo>
                    <a:pt x="1554" y="1297"/>
                    <a:pt x="1492" y="1150"/>
                    <a:pt x="1375" y="1068"/>
                  </a:cubicBezTo>
                  <a:cubicBezTo>
                    <a:pt x="1263" y="971"/>
                    <a:pt x="1103" y="909"/>
                    <a:pt x="890" y="874"/>
                  </a:cubicBezTo>
                  <a:cubicBezTo>
                    <a:pt x="812" y="859"/>
                    <a:pt x="730" y="843"/>
                    <a:pt x="680" y="827"/>
                  </a:cubicBezTo>
                  <a:cubicBezTo>
                    <a:pt x="633" y="812"/>
                    <a:pt x="583" y="777"/>
                    <a:pt x="552" y="761"/>
                  </a:cubicBezTo>
                  <a:cubicBezTo>
                    <a:pt x="521" y="746"/>
                    <a:pt x="486" y="715"/>
                    <a:pt x="470" y="680"/>
                  </a:cubicBezTo>
                  <a:cubicBezTo>
                    <a:pt x="455" y="649"/>
                    <a:pt x="455" y="633"/>
                    <a:pt x="455" y="583"/>
                  </a:cubicBezTo>
                  <a:cubicBezTo>
                    <a:pt x="455" y="521"/>
                    <a:pt x="486" y="470"/>
                    <a:pt x="536" y="424"/>
                  </a:cubicBezTo>
                  <a:cubicBezTo>
                    <a:pt x="598" y="389"/>
                    <a:pt x="664" y="373"/>
                    <a:pt x="761" y="373"/>
                  </a:cubicBezTo>
                  <a:cubicBezTo>
                    <a:pt x="890" y="373"/>
                    <a:pt x="971" y="408"/>
                    <a:pt x="1037" y="455"/>
                  </a:cubicBezTo>
                  <a:cubicBezTo>
                    <a:pt x="1103" y="521"/>
                    <a:pt x="1134" y="583"/>
                    <a:pt x="1134" y="664"/>
                  </a:cubicBezTo>
                  <a:lnTo>
                    <a:pt x="1134" y="746"/>
                  </a:lnTo>
                  <a:lnTo>
                    <a:pt x="1523" y="746"/>
                  </a:lnTo>
                  <a:lnTo>
                    <a:pt x="1523" y="633"/>
                  </a:lnTo>
                  <a:cubicBezTo>
                    <a:pt x="1523" y="552"/>
                    <a:pt x="1507" y="470"/>
                    <a:pt x="1472" y="389"/>
                  </a:cubicBezTo>
                  <a:cubicBezTo>
                    <a:pt x="1441" y="326"/>
                    <a:pt x="1395" y="260"/>
                    <a:pt x="1329" y="194"/>
                  </a:cubicBezTo>
                  <a:cubicBezTo>
                    <a:pt x="1263" y="132"/>
                    <a:pt x="1181" y="97"/>
                    <a:pt x="1084" y="66"/>
                  </a:cubicBezTo>
                  <a:cubicBezTo>
                    <a:pt x="1006" y="20"/>
                    <a:pt x="890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3156500" y="2075375"/>
              <a:ext cx="33225" cy="51000"/>
            </a:xfrm>
            <a:custGeom>
              <a:avLst/>
              <a:gdLst/>
              <a:ahLst/>
              <a:cxnLst/>
              <a:rect l="l" t="t" r="r" b="b"/>
              <a:pathLst>
                <a:path w="1329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1329" y="2040"/>
                  </a:lnTo>
                  <a:lnTo>
                    <a:pt x="1329" y="1667"/>
                  </a:lnTo>
                  <a:lnTo>
                    <a:pt x="389" y="1667"/>
                  </a:lnTo>
                  <a:lnTo>
                    <a:pt x="389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294" y="37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3243100" y="2074125"/>
              <a:ext cx="37600" cy="53025"/>
            </a:xfrm>
            <a:custGeom>
              <a:avLst/>
              <a:gdLst/>
              <a:ahLst/>
              <a:cxnLst/>
              <a:rect l="l" t="t" r="r" b="b"/>
              <a:pathLst>
                <a:path w="1504" h="2121" extrusionOk="0">
                  <a:moveTo>
                    <a:pt x="758" y="827"/>
                  </a:moveTo>
                  <a:cubicBezTo>
                    <a:pt x="696" y="827"/>
                    <a:pt x="630" y="843"/>
                    <a:pt x="583" y="894"/>
                  </a:cubicBezTo>
                  <a:cubicBezTo>
                    <a:pt x="533" y="940"/>
                    <a:pt x="517" y="1006"/>
                    <a:pt x="517" y="1068"/>
                  </a:cubicBezTo>
                  <a:cubicBezTo>
                    <a:pt x="517" y="1134"/>
                    <a:pt x="533" y="1200"/>
                    <a:pt x="583" y="1247"/>
                  </a:cubicBezTo>
                  <a:cubicBezTo>
                    <a:pt x="630" y="1297"/>
                    <a:pt x="696" y="1313"/>
                    <a:pt x="758" y="1313"/>
                  </a:cubicBezTo>
                  <a:cubicBezTo>
                    <a:pt x="824" y="1313"/>
                    <a:pt x="875" y="1297"/>
                    <a:pt x="921" y="1247"/>
                  </a:cubicBezTo>
                  <a:cubicBezTo>
                    <a:pt x="972" y="1200"/>
                    <a:pt x="1003" y="1134"/>
                    <a:pt x="1003" y="1068"/>
                  </a:cubicBezTo>
                  <a:cubicBezTo>
                    <a:pt x="1003" y="1006"/>
                    <a:pt x="972" y="940"/>
                    <a:pt x="921" y="894"/>
                  </a:cubicBezTo>
                  <a:cubicBezTo>
                    <a:pt x="875" y="843"/>
                    <a:pt x="824" y="827"/>
                    <a:pt x="758" y="827"/>
                  </a:cubicBezTo>
                  <a:close/>
                  <a:moveTo>
                    <a:pt x="758" y="358"/>
                  </a:moveTo>
                  <a:cubicBezTo>
                    <a:pt x="824" y="358"/>
                    <a:pt x="875" y="373"/>
                    <a:pt x="921" y="389"/>
                  </a:cubicBezTo>
                  <a:cubicBezTo>
                    <a:pt x="972" y="424"/>
                    <a:pt x="1003" y="455"/>
                    <a:pt x="1034" y="486"/>
                  </a:cubicBezTo>
                  <a:cubicBezTo>
                    <a:pt x="1069" y="536"/>
                    <a:pt x="1084" y="583"/>
                    <a:pt x="1100" y="633"/>
                  </a:cubicBezTo>
                  <a:cubicBezTo>
                    <a:pt x="1115" y="699"/>
                    <a:pt x="1115" y="746"/>
                    <a:pt x="1115" y="812"/>
                  </a:cubicBezTo>
                  <a:lnTo>
                    <a:pt x="1115" y="1313"/>
                  </a:lnTo>
                  <a:cubicBezTo>
                    <a:pt x="1115" y="1395"/>
                    <a:pt x="1115" y="1441"/>
                    <a:pt x="1100" y="1507"/>
                  </a:cubicBezTo>
                  <a:cubicBezTo>
                    <a:pt x="1100" y="1554"/>
                    <a:pt x="1069" y="1604"/>
                    <a:pt x="1034" y="1651"/>
                  </a:cubicBezTo>
                  <a:cubicBezTo>
                    <a:pt x="1018" y="1686"/>
                    <a:pt x="972" y="1717"/>
                    <a:pt x="921" y="1748"/>
                  </a:cubicBezTo>
                  <a:cubicBezTo>
                    <a:pt x="890" y="1767"/>
                    <a:pt x="824" y="1783"/>
                    <a:pt x="758" y="1783"/>
                  </a:cubicBezTo>
                  <a:cubicBezTo>
                    <a:pt x="680" y="1783"/>
                    <a:pt x="630" y="1767"/>
                    <a:pt x="583" y="1748"/>
                  </a:cubicBezTo>
                  <a:cubicBezTo>
                    <a:pt x="533" y="1717"/>
                    <a:pt x="502" y="1686"/>
                    <a:pt x="467" y="1651"/>
                  </a:cubicBezTo>
                  <a:cubicBezTo>
                    <a:pt x="436" y="1604"/>
                    <a:pt x="420" y="1554"/>
                    <a:pt x="405" y="1507"/>
                  </a:cubicBezTo>
                  <a:cubicBezTo>
                    <a:pt x="389" y="1441"/>
                    <a:pt x="389" y="1395"/>
                    <a:pt x="389" y="1313"/>
                  </a:cubicBezTo>
                  <a:lnTo>
                    <a:pt x="389" y="812"/>
                  </a:lnTo>
                  <a:cubicBezTo>
                    <a:pt x="389" y="746"/>
                    <a:pt x="389" y="699"/>
                    <a:pt x="405" y="633"/>
                  </a:cubicBezTo>
                  <a:cubicBezTo>
                    <a:pt x="420" y="583"/>
                    <a:pt x="436" y="536"/>
                    <a:pt x="467" y="486"/>
                  </a:cubicBezTo>
                  <a:cubicBezTo>
                    <a:pt x="502" y="455"/>
                    <a:pt x="533" y="424"/>
                    <a:pt x="583" y="389"/>
                  </a:cubicBezTo>
                  <a:cubicBezTo>
                    <a:pt x="630" y="373"/>
                    <a:pt x="696" y="358"/>
                    <a:pt x="758" y="358"/>
                  </a:cubicBezTo>
                  <a:close/>
                  <a:moveTo>
                    <a:pt x="758" y="0"/>
                  </a:moveTo>
                  <a:cubicBezTo>
                    <a:pt x="517" y="0"/>
                    <a:pt x="339" y="82"/>
                    <a:pt x="210" y="229"/>
                  </a:cubicBezTo>
                  <a:cubicBezTo>
                    <a:pt x="63" y="373"/>
                    <a:pt x="1" y="583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63" y="1783"/>
                    <a:pt x="210" y="1911"/>
                  </a:cubicBezTo>
                  <a:cubicBezTo>
                    <a:pt x="339" y="2059"/>
                    <a:pt x="517" y="2121"/>
                    <a:pt x="758" y="2121"/>
                  </a:cubicBezTo>
                  <a:cubicBezTo>
                    <a:pt x="987" y="2121"/>
                    <a:pt x="1182" y="2059"/>
                    <a:pt x="1310" y="1911"/>
                  </a:cubicBezTo>
                  <a:cubicBezTo>
                    <a:pt x="1438" y="1783"/>
                    <a:pt x="1504" y="1573"/>
                    <a:pt x="1504" y="1297"/>
                  </a:cubicBezTo>
                  <a:lnTo>
                    <a:pt x="1504" y="843"/>
                  </a:lnTo>
                  <a:cubicBezTo>
                    <a:pt x="1504" y="583"/>
                    <a:pt x="1438" y="373"/>
                    <a:pt x="1310" y="229"/>
                  </a:cubicBezTo>
                  <a:cubicBezTo>
                    <a:pt x="1182" y="82"/>
                    <a:pt x="987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3288350" y="2075375"/>
              <a:ext cx="36450" cy="51775"/>
            </a:xfrm>
            <a:custGeom>
              <a:avLst/>
              <a:gdLst/>
              <a:ahLst/>
              <a:cxnLst/>
              <a:rect l="l" t="t" r="r" b="b"/>
              <a:pathLst>
                <a:path w="1458" h="2071" extrusionOk="0">
                  <a:moveTo>
                    <a:pt x="16" y="1"/>
                  </a:moveTo>
                  <a:lnTo>
                    <a:pt x="16" y="374"/>
                  </a:lnTo>
                  <a:lnTo>
                    <a:pt x="1038" y="374"/>
                  </a:lnTo>
                  <a:lnTo>
                    <a:pt x="1038" y="420"/>
                  </a:lnTo>
                  <a:lnTo>
                    <a:pt x="537" y="552"/>
                  </a:lnTo>
                  <a:lnTo>
                    <a:pt x="537" y="1166"/>
                  </a:lnTo>
                  <a:lnTo>
                    <a:pt x="762" y="1166"/>
                  </a:lnTo>
                  <a:cubicBezTo>
                    <a:pt x="844" y="1166"/>
                    <a:pt x="925" y="1181"/>
                    <a:pt x="987" y="1232"/>
                  </a:cubicBezTo>
                  <a:cubicBezTo>
                    <a:pt x="1038" y="1263"/>
                    <a:pt x="1069" y="1329"/>
                    <a:pt x="1069" y="1426"/>
                  </a:cubicBezTo>
                  <a:cubicBezTo>
                    <a:pt x="1069" y="1504"/>
                    <a:pt x="1038" y="1585"/>
                    <a:pt x="987" y="1636"/>
                  </a:cubicBezTo>
                  <a:cubicBezTo>
                    <a:pt x="941" y="1682"/>
                    <a:pt x="859" y="1717"/>
                    <a:pt x="746" y="1717"/>
                  </a:cubicBezTo>
                  <a:cubicBezTo>
                    <a:pt x="634" y="1717"/>
                    <a:pt x="537" y="1682"/>
                    <a:pt x="486" y="1601"/>
                  </a:cubicBezTo>
                  <a:cubicBezTo>
                    <a:pt x="424" y="1539"/>
                    <a:pt x="389" y="1457"/>
                    <a:pt x="389" y="1360"/>
                  </a:cubicBezTo>
                  <a:lnTo>
                    <a:pt x="389" y="1263"/>
                  </a:lnTo>
                  <a:lnTo>
                    <a:pt x="1" y="1263"/>
                  </a:lnTo>
                  <a:lnTo>
                    <a:pt x="1" y="1391"/>
                  </a:lnTo>
                  <a:cubicBezTo>
                    <a:pt x="1" y="1473"/>
                    <a:pt x="16" y="1570"/>
                    <a:pt x="51" y="1651"/>
                  </a:cubicBezTo>
                  <a:cubicBezTo>
                    <a:pt x="98" y="1733"/>
                    <a:pt x="148" y="1815"/>
                    <a:pt x="210" y="1877"/>
                  </a:cubicBezTo>
                  <a:cubicBezTo>
                    <a:pt x="277" y="1943"/>
                    <a:pt x="358" y="1989"/>
                    <a:pt x="440" y="2024"/>
                  </a:cubicBezTo>
                  <a:cubicBezTo>
                    <a:pt x="537" y="2055"/>
                    <a:pt x="649" y="2071"/>
                    <a:pt x="762" y="2071"/>
                  </a:cubicBezTo>
                  <a:cubicBezTo>
                    <a:pt x="875" y="2071"/>
                    <a:pt x="972" y="2055"/>
                    <a:pt x="1053" y="2024"/>
                  </a:cubicBezTo>
                  <a:cubicBezTo>
                    <a:pt x="1150" y="1989"/>
                    <a:pt x="1216" y="1958"/>
                    <a:pt x="1279" y="1892"/>
                  </a:cubicBezTo>
                  <a:cubicBezTo>
                    <a:pt x="1329" y="1830"/>
                    <a:pt x="1376" y="1764"/>
                    <a:pt x="1411" y="1682"/>
                  </a:cubicBezTo>
                  <a:cubicBezTo>
                    <a:pt x="1442" y="1620"/>
                    <a:pt x="1457" y="1523"/>
                    <a:pt x="1457" y="1442"/>
                  </a:cubicBezTo>
                  <a:lnTo>
                    <a:pt x="1457" y="1407"/>
                  </a:lnTo>
                  <a:cubicBezTo>
                    <a:pt x="1457" y="1310"/>
                    <a:pt x="1442" y="1232"/>
                    <a:pt x="1411" y="1166"/>
                  </a:cubicBezTo>
                  <a:cubicBezTo>
                    <a:pt x="1376" y="1084"/>
                    <a:pt x="1329" y="1038"/>
                    <a:pt x="1279" y="987"/>
                  </a:cubicBezTo>
                  <a:cubicBezTo>
                    <a:pt x="1216" y="941"/>
                    <a:pt x="1166" y="906"/>
                    <a:pt x="1084" y="890"/>
                  </a:cubicBezTo>
                  <a:cubicBezTo>
                    <a:pt x="1022" y="859"/>
                    <a:pt x="956" y="844"/>
                    <a:pt x="875" y="844"/>
                  </a:cubicBezTo>
                  <a:lnTo>
                    <a:pt x="813" y="844"/>
                  </a:lnTo>
                  <a:lnTo>
                    <a:pt x="813" y="793"/>
                  </a:lnTo>
                  <a:lnTo>
                    <a:pt x="1345" y="63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3331675" y="2075375"/>
              <a:ext cx="39625" cy="51000"/>
            </a:xfrm>
            <a:custGeom>
              <a:avLst/>
              <a:gdLst/>
              <a:ahLst/>
              <a:cxnLst/>
              <a:rect l="l" t="t" r="r" b="b"/>
              <a:pathLst>
                <a:path w="1585" h="2040" extrusionOk="0">
                  <a:moveTo>
                    <a:pt x="905" y="195"/>
                  </a:moveTo>
                  <a:lnTo>
                    <a:pt x="905" y="1279"/>
                  </a:lnTo>
                  <a:lnTo>
                    <a:pt x="322" y="1279"/>
                  </a:lnTo>
                  <a:lnTo>
                    <a:pt x="322" y="1232"/>
                  </a:lnTo>
                  <a:lnTo>
                    <a:pt x="858" y="195"/>
                  </a:lnTo>
                  <a:close/>
                  <a:moveTo>
                    <a:pt x="567" y="1"/>
                  </a:moveTo>
                  <a:lnTo>
                    <a:pt x="0" y="1115"/>
                  </a:lnTo>
                  <a:lnTo>
                    <a:pt x="0" y="1651"/>
                  </a:lnTo>
                  <a:lnTo>
                    <a:pt x="905" y="1651"/>
                  </a:lnTo>
                  <a:lnTo>
                    <a:pt x="905" y="2040"/>
                  </a:lnTo>
                  <a:lnTo>
                    <a:pt x="1293" y="2040"/>
                  </a:lnTo>
                  <a:lnTo>
                    <a:pt x="1293" y="1651"/>
                  </a:lnTo>
                  <a:lnTo>
                    <a:pt x="1585" y="1651"/>
                  </a:lnTo>
                  <a:lnTo>
                    <a:pt x="1585" y="1279"/>
                  </a:lnTo>
                  <a:lnTo>
                    <a:pt x="1293" y="1279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3377400" y="2075375"/>
              <a:ext cx="38475" cy="51775"/>
            </a:xfrm>
            <a:custGeom>
              <a:avLst/>
              <a:gdLst/>
              <a:ahLst/>
              <a:cxnLst/>
              <a:rect l="l" t="t" r="r" b="b"/>
              <a:pathLst>
                <a:path w="1539" h="2071" extrusionOk="0">
                  <a:moveTo>
                    <a:pt x="32" y="1"/>
                  </a:moveTo>
                  <a:lnTo>
                    <a:pt x="32" y="1135"/>
                  </a:lnTo>
                  <a:lnTo>
                    <a:pt x="665" y="1135"/>
                  </a:lnTo>
                  <a:cubicBezTo>
                    <a:pt x="665" y="1100"/>
                    <a:pt x="696" y="1069"/>
                    <a:pt x="727" y="1038"/>
                  </a:cubicBezTo>
                  <a:cubicBezTo>
                    <a:pt x="762" y="1018"/>
                    <a:pt x="808" y="1003"/>
                    <a:pt x="859" y="1003"/>
                  </a:cubicBezTo>
                  <a:cubicBezTo>
                    <a:pt x="956" y="1003"/>
                    <a:pt x="1018" y="1038"/>
                    <a:pt x="1069" y="1084"/>
                  </a:cubicBezTo>
                  <a:cubicBezTo>
                    <a:pt x="1115" y="1150"/>
                    <a:pt x="1150" y="1232"/>
                    <a:pt x="1150" y="1345"/>
                  </a:cubicBezTo>
                  <a:cubicBezTo>
                    <a:pt x="1150" y="1457"/>
                    <a:pt x="1115" y="1554"/>
                    <a:pt x="1053" y="1620"/>
                  </a:cubicBezTo>
                  <a:cubicBezTo>
                    <a:pt x="971" y="1682"/>
                    <a:pt x="874" y="1717"/>
                    <a:pt x="762" y="1717"/>
                  </a:cubicBezTo>
                  <a:cubicBezTo>
                    <a:pt x="630" y="1717"/>
                    <a:pt x="533" y="1682"/>
                    <a:pt x="470" y="1620"/>
                  </a:cubicBezTo>
                  <a:cubicBezTo>
                    <a:pt x="420" y="1539"/>
                    <a:pt x="389" y="1457"/>
                    <a:pt x="389" y="1360"/>
                  </a:cubicBezTo>
                  <a:lnTo>
                    <a:pt x="389" y="1329"/>
                  </a:lnTo>
                  <a:lnTo>
                    <a:pt x="0" y="1329"/>
                  </a:lnTo>
                  <a:lnTo>
                    <a:pt x="0" y="1391"/>
                  </a:lnTo>
                  <a:cubicBezTo>
                    <a:pt x="0" y="1488"/>
                    <a:pt x="16" y="1585"/>
                    <a:pt x="47" y="1667"/>
                  </a:cubicBezTo>
                  <a:cubicBezTo>
                    <a:pt x="82" y="1749"/>
                    <a:pt x="129" y="1830"/>
                    <a:pt x="195" y="1877"/>
                  </a:cubicBezTo>
                  <a:cubicBezTo>
                    <a:pt x="261" y="1943"/>
                    <a:pt x="338" y="1989"/>
                    <a:pt x="435" y="2024"/>
                  </a:cubicBezTo>
                  <a:cubicBezTo>
                    <a:pt x="533" y="2055"/>
                    <a:pt x="649" y="2071"/>
                    <a:pt x="762" y="2071"/>
                  </a:cubicBezTo>
                  <a:cubicBezTo>
                    <a:pt x="890" y="2071"/>
                    <a:pt x="1003" y="2055"/>
                    <a:pt x="1100" y="2024"/>
                  </a:cubicBezTo>
                  <a:cubicBezTo>
                    <a:pt x="1197" y="1974"/>
                    <a:pt x="1263" y="1927"/>
                    <a:pt x="1344" y="1846"/>
                  </a:cubicBezTo>
                  <a:cubicBezTo>
                    <a:pt x="1406" y="1780"/>
                    <a:pt x="1457" y="1698"/>
                    <a:pt x="1488" y="1620"/>
                  </a:cubicBezTo>
                  <a:cubicBezTo>
                    <a:pt x="1523" y="1523"/>
                    <a:pt x="1539" y="1426"/>
                    <a:pt x="1539" y="1329"/>
                  </a:cubicBezTo>
                  <a:lnTo>
                    <a:pt x="1539" y="1310"/>
                  </a:lnTo>
                  <a:cubicBezTo>
                    <a:pt x="1539" y="1213"/>
                    <a:pt x="1523" y="1115"/>
                    <a:pt x="1488" y="1038"/>
                  </a:cubicBezTo>
                  <a:cubicBezTo>
                    <a:pt x="1457" y="956"/>
                    <a:pt x="1426" y="890"/>
                    <a:pt x="1375" y="824"/>
                  </a:cubicBezTo>
                  <a:cubicBezTo>
                    <a:pt x="1329" y="762"/>
                    <a:pt x="1263" y="727"/>
                    <a:pt x="1181" y="696"/>
                  </a:cubicBezTo>
                  <a:cubicBezTo>
                    <a:pt x="1100" y="665"/>
                    <a:pt x="1018" y="630"/>
                    <a:pt x="921" y="630"/>
                  </a:cubicBezTo>
                  <a:cubicBezTo>
                    <a:pt x="793" y="630"/>
                    <a:pt x="696" y="665"/>
                    <a:pt x="614" y="727"/>
                  </a:cubicBezTo>
                  <a:cubicBezTo>
                    <a:pt x="552" y="777"/>
                    <a:pt x="501" y="844"/>
                    <a:pt x="470" y="921"/>
                  </a:cubicBezTo>
                  <a:lnTo>
                    <a:pt x="420" y="921"/>
                  </a:lnTo>
                  <a:lnTo>
                    <a:pt x="420" y="374"/>
                  </a:lnTo>
                  <a:lnTo>
                    <a:pt x="1391" y="374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3424300" y="2075375"/>
              <a:ext cx="32850" cy="51000"/>
            </a:xfrm>
            <a:custGeom>
              <a:avLst/>
              <a:gdLst/>
              <a:ahLst/>
              <a:cxnLst/>
              <a:rect l="l" t="t" r="r" b="b"/>
              <a:pathLst>
                <a:path w="1314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8" y="1197"/>
                  </a:lnTo>
                  <a:lnTo>
                    <a:pt x="1298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313" y="374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3473250" y="2102075"/>
              <a:ext cx="23125" cy="8475"/>
            </a:xfrm>
            <a:custGeom>
              <a:avLst/>
              <a:gdLst/>
              <a:ahLst/>
              <a:cxnLst/>
              <a:rect l="l" t="t" r="r" b="b"/>
              <a:pathLst>
                <a:path w="925" h="339" extrusionOk="0">
                  <a:moveTo>
                    <a:pt x="0" y="1"/>
                  </a:moveTo>
                  <a:lnTo>
                    <a:pt x="0" y="339"/>
                  </a:lnTo>
                  <a:lnTo>
                    <a:pt x="924" y="339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3512575" y="2075375"/>
              <a:ext cx="37200" cy="51000"/>
            </a:xfrm>
            <a:custGeom>
              <a:avLst/>
              <a:gdLst/>
              <a:ahLst/>
              <a:cxnLst/>
              <a:rect l="l" t="t" r="r" b="b"/>
              <a:pathLst>
                <a:path w="1488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197"/>
                  </a:lnTo>
                  <a:lnTo>
                    <a:pt x="466" y="1197"/>
                  </a:lnTo>
                  <a:lnTo>
                    <a:pt x="1033" y="2040"/>
                  </a:lnTo>
                  <a:lnTo>
                    <a:pt x="1488" y="2040"/>
                  </a:lnTo>
                  <a:lnTo>
                    <a:pt x="1488" y="2024"/>
                  </a:lnTo>
                  <a:lnTo>
                    <a:pt x="823" y="1053"/>
                  </a:lnTo>
                  <a:lnTo>
                    <a:pt x="823" y="987"/>
                  </a:lnTo>
                  <a:lnTo>
                    <a:pt x="1457" y="16"/>
                  </a:lnTo>
                  <a:lnTo>
                    <a:pt x="1457" y="1"/>
                  </a:lnTo>
                  <a:lnTo>
                    <a:pt x="1018" y="1"/>
                  </a:lnTo>
                  <a:lnTo>
                    <a:pt x="466" y="844"/>
                  </a:lnTo>
                  <a:lnTo>
                    <a:pt x="388" y="844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75" name="Google Shape;775;p7"/>
          <p:cNvCxnSpPr/>
          <p:nvPr/>
        </p:nvCxnSpPr>
        <p:spPr>
          <a:xfrm>
            <a:off x="8728875" y="3150"/>
            <a:ext cx="0" cy="513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6" name="Google Shape;776;p7"/>
          <p:cNvGrpSpPr/>
          <p:nvPr/>
        </p:nvGrpSpPr>
        <p:grpSpPr>
          <a:xfrm rot="-5400000">
            <a:off x="8536258" y="4243901"/>
            <a:ext cx="1094458" cy="448178"/>
            <a:chOff x="2882950" y="840525"/>
            <a:chExt cx="388450" cy="159075"/>
          </a:xfrm>
        </p:grpSpPr>
        <p:sp>
          <p:nvSpPr>
            <p:cNvPr id="777" name="Google Shape;777;p7"/>
            <p:cNvSpPr/>
            <p:nvPr/>
          </p:nvSpPr>
          <p:spPr>
            <a:xfrm>
              <a:off x="2887025" y="844600"/>
              <a:ext cx="379900" cy="148500"/>
            </a:xfrm>
            <a:custGeom>
              <a:avLst/>
              <a:gdLst/>
              <a:ahLst/>
              <a:cxnLst/>
              <a:rect l="l" t="t" r="r" b="b"/>
              <a:pathLst>
                <a:path w="15196" h="5940" extrusionOk="0">
                  <a:moveTo>
                    <a:pt x="15133" y="67"/>
                  </a:moveTo>
                  <a:lnTo>
                    <a:pt x="15133" y="5874"/>
                  </a:lnTo>
                  <a:lnTo>
                    <a:pt x="67" y="5874"/>
                  </a:lnTo>
                  <a:lnTo>
                    <a:pt x="67" y="67"/>
                  </a:lnTo>
                  <a:close/>
                  <a:moveTo>
                    <a:pt x="1" y="1"/>
                  </a:moveTo>
                  <a:lnTo>
                    <a:pt x="1" y="5940"/>
                  </a:lnTo>
                  <a:lnTo>
                    <a:pt x="15195" y="5940"/>
                  </a:lnTo>
                  <a:lnTo>
                    <a:pt x="15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2882950" y="8405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" y="1652"/>
                  </a:lnTo>
                  <a:lnTo>
                    <a:pt x="486" y="1652"/>
                  </a:lnTo>
                  <a:lnTo>
                    <a:pt x="486" y="486"/>
                  </a:lnTo>
                  <a:lnTo>
                    <a:pt x="1651" y="48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3229700" y="840525"/>
              <a:ext cx="41700" cy="41300"/>
            </a:xfrm>
            <a:custGeom>
              <a:avLst/>
              <a:gdLst/>
              <a:ahLst/>
              <a:cxnLst/>
              <a:rect l="l" t="t" r="r" b="b"/>
              <a:pathLst>
                <a:path w="1668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182" y="486"/>
                  </a:lnTo>
                  <a:lnTo>
                    <a:pt x="1182" y="1652"/>
                  </a:lnTo>
                  <a:lnTo>
                    <a:pt x="1667" y="1652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3230100" y="957925"/>
              <a:ext cx="41300" cy="41675"/>
            </a:xfrm>
            <a:custGeom>
              <a:avLst/>
              <a:gdLst/>
              <a:ahLst/>
              <a:cxnLst/>
              <a:rect l="l" t="t" r="r" b="b"/>
              <a:pathLst>
                <a:path w="1652" h="1667" extrusionOk="0">
                  <a:moveTo>
                    <a:pt x="1150" y="1"/>
                  </a:moveTo>
                  <a:lnTo>
                    <a:pt x="1150" y="1166"/>
                  </a:lnTo>
                  <a:lnTo>
                    <a:pt x="0" y="1166"/>
                  </a:lnTo>
                  <a:lnTo>
                    <a:pt x="0" y="1667"/>
                  </a:lnTo>
                  <a:lnTo>
                    <a:pt x="1651" y="1667"/>
                  </a:lnTo>
                  <a:lnTo>
                    <a:pt x="1651" y="116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2882950" y="9579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1651"/>
                  </a:lnTo>
                  <a:lnTo>
                    <a:pt x="1651" y="1651"/>
                  </a:lnTo>
                  <a:lnTo>
                    <a:pt x="1651" y="1166"/>
                  </a:lnTo>
                  <a:lnTo>
                    <a:pt x="486" y="1166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2908875" y="866850"/>
              <a:ext cx="6050" cy="98775"/>
            </a:xfrm>
            <a:custGeom>
              <a:avLst/>
              <a:gdLst/>
              <a:ahLst/>
              <a:cxnLst/>
              <a:rect l="l" t="t" r="r" b="b"/>
              <a:pathLst>
                <a:path w="242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42" y="395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2918200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296025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3000750" y="867225"/>
              <a:ext cx="2825" cy="98800"/>
            </a:xfrm>
            <a:custGeom>
              <a:avLst/>
              <a:gdLst/>
              <a:ahLst/>
              <a:cxnLst/>
              <a:rect l="l" t="t" r="r" b="b"/>
              <a:pathLst>
                <a:path w="11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2923450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2946950" y="866850"/>
              <a:ext cx="11275" cy="98775"/>
            </a:xfrm>
            <a:custGeom>
              <a:avLst/>
              <a:gdLst/>
              <a:ahLst/>
              <a:cxnLst/>
              <a:rect l="l" t="t" r="r" b="b"/>
              <a:pathLst>
                <a:path w="451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1" y="39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2987350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2965100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2975200" y="866850"/>
              <a:ext cx="9350" cy="98775"/>
            </a:xfrm>
            <a:custGeom>
              <a:avLst/>
              <a:gdLst/>
              <a:ahLst/>
              <a:cxnLst/>
              <a:rect l="l" t="t" r="r" b="b"/>
              <a:pathLst>
                <a:path w="374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373" y="395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3040750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32" y="395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308327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3123275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33" y="3951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3046475" y="866850"/>
              <a:ext cx="18950" cy="98775"/>
            </a:xfrm>
            <a:custGeom>
              <a:avLst/>
              <a:gdLst/>
              <a:ahLst/>
              <a:cxnLst/>
              <a:rect l="l" t="t" r="r" b="b"/>
              <a:pathLst>
                <a:path w="758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58" y="3951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30698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31103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308812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309785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30095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3026175" y="866850"/>
              <a:ext cx="11400" cy="98775"/>
            </a:xfrm>
            <a:custGeom>
              <a:avLst/>
              <a:gdLst/>
              <a:ahLst/>
              <a:cxnLst/>
              <a:rect l="l" t="t" r="r" b="b"/>
              <a:pathLst>
                <a:path w="456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314640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8" y="39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318882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3228925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3152025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3175125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67" y="395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321592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319367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320340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3131450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66" y="395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10" name="Google Shape;810;p7"/>
          <p:cNvCxnSpPr/>
          <p:nvPr/>
        </p:nvCxnSpPr>
        <p:spPr>
          <a:xfrm rot="10800000">
            <a:off x="8941788" y="1446688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1" name="Google Shape;811;p7"/>
          <p:cNvCxnSpPr/>
          <p:nvPr/>
        </p:nvCxnSpPr>
        <p:spPr>
          <a:xfrm rot="10800000">
            <a:off x="8941788" y="3502713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2" name="Google Shape;812;p7"/>
          <p:cNvGrpSpPr/>
          <p:nvPr/>
        </p:nvGrpSpPr>
        <p:grpSpPr>
          <a:xfrm rot="3583445">
            <a:off x="8943788" y="223530"/>
            <a:ext cx="105431" cy="96688"/>
            <a:chOff x="2488150" y="1686025"/>
            <a:chExt cx="184500" cy="169175"/>
          </a:xfrm>
        </p:grpSpPr>
        <p:sp>
          <p:nvSpPr>
            <p:cNvPr id="813" name="Google Shape;813;p7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" name="Google Shape;815;p7"/>
          <p:cNvGrpSpPr/>
          <p:nvPr/>
        </p:nvGrpSpPr>
        <p:grpSpPr>
          <a:xfrm rot="-9281977">
            <a:off x="8807137" y="1178749"/>
            <a:ext cx="105425" cy="96691"/>
            <a:chOff x="2488150" y="1686025"/>
            <a:chExt cx="184500" cy="169175"/>
          </a:xfrm>
        </p:grpSpPr>
        <p:sp>
          <p:nvSpPr>
            <p:cNvPr id="816" name="Google Shape;816;p7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8" name="Google Shape;818;p7"/>
          <p:cNvGrpSpPr/>
          <p:nvPr/>
        </p:nvGrpSpPr>
        <p:grpSpPr>
          <a:xfrm rot="-5400000">
            <a:off x="8691588" y="3275500"/>
            <a:ext cx="500433" cy="196800"/>
            <a:chOff x="4032788" y="4852725"/>
            <a:chExt cx="500433" cy="196800"/>
          </a:xfrm>
        </p:grpSpPr>
        <p:sp>
          <p:nvSpPr>
            <p:cNvPr id="819" name="Google Shape;819;p7"/>
            <p:cNvSpPr/>
            <p:nvPr/>
          </p:nvSpPr>
          <p:spPr>
            <a:xfrm rot="10800000">
              <a:off x="4336421" y="4852725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 rot="10800000">
              <a:off x="4032788" y="4852725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21" name="Google Shape;821;p7"/>
          <p:cNvCxnSpPr/>
          <p:nvPr/>
        </p:nvCxnSpPr>
        <p:spPr>
          <a:xfrm rot="10800000">
            <a:off x="8941788" y="2807988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3" name="Google Shape;82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8"/>
          <p:cNvSpPr txBox="1">
            <a:spLocks noGrp="1"/>
          </p:cNvSpPr>
          <p:nvPr>
            <p:ph type="title"/>
          </p:nvPr>
        </p:nvSpPr>
        <p:spPr>
          <a:xfrm>
            <a:off x="713225" y="871825"/>
            <a:ext cx="3768000" cy="216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25" name="Google Shape;825;p8"/>
          <p:cNvGrpSpPr/>
          <p:nvPr/>
        </p:nvGrpSpPr>
        <p:grpSpPr>
          <a:xfrm>
            <a:off x="1931813" y="4842075"/>
            <a:ext cx="1107700" cy="196800"/>
            <a:chOff x="3458075" y="4871650"/>
            <a:chExt cx="1107700" cy="196800"/>
          </a:xfrm>
        </p:grpSpPr>
        <p:sp>
          <p:nvSpPr>
            <p:cNvPr id="826" name="Google Shape;826;p8"/>
            <p:cNvSpPr/>
            <p:nvPr/>
          </p:nvSpPr>
          <p:spPr>
            <a:xfrm>
              <a:off x="3458075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8"/>
            <p:cNvSpPr/>
            <p:nvPr/>
          </p:nvSpPr>
          <p:spPr>
            <a:xfrm>
              <a:off x="3761708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8"/>
            <p:cNvSpPr/>
            <p:nvPr/>
          </p:nvSpPr>
          <p:spPr>
            <a:xfrm>
              <a:off x="4065342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8"/>
            <p:cNvSpPr/>
            <p:nvPr/>
          </p:nvSpPr>
          <p:spPr>
            <a:xfrm>
              <a:off x="4368975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30" name="Google Shape;830;p8"/>
          <p:cNvCxnSpPr/>
          <p:nvPr/>
        </p:nvCxnSpPr>
        <p:spPr>
          <a:xfrm>
            <a:off x="-550" y="4746725"/>
            <a:ext cx="9150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1" name="Google Shape;831;p8"/>
          <p:cNvCxnSpPr/>
          <p:nvPr/>
        </p:nvCxnSpPr>
        <p:spPr>
          <a:xfrm>
            <a:off x="7467713" y="4744725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Google Shape;832;p8"/>
          <p:cNvCxnSpPr/>
          <p:nvPr/>
        </p:nvCxnSpPr>
        <p:spPr>
          <a:xfrm>
            <a:off x="5699350" y="4740375"/>
            <a:ext cx="0" cy="400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33" name="Google Shape;833;p8"/>
          <p:cNvGrpSpPr/>
          <p:nvPr/>
        </p:nvGrpSpPr>
        <p:grpSpPr>
          <a:xfrm>
            <a:off x="288520" y="4898054"/>
            <a:ext cx="1060044" cy="106151"/>
            <a:chOff x="3020150" y="2074125"/>
            <a:chExt cx="529625" cy="53025"/>
          </a:xfrm>
        </p:grpSpPr>
        <p:sp>
          <p:nvSpPr>
            <p:cNvPr id="834" name="Google Shape;834;p8"/>
            <p:cNvSpPr/>
            <p:nvPr/>
          </p:nvSpPr>
          <p:spPr>
            <a:xfrm>
              <a:off x="3020150" y="2074125"/>
              <a:ext cx="37625" cy="53025"/>
            </a:xfrm>
            <a:custGeom>
              <a:avLst/>
              <a:gdLst/>
              <a:ahLst/>
              <a:cxnLst/>
              <a:rect l="l" t="t" r="r" b="b"/>
              <a:pathLst>
                <a:path w="1505" h="2121" extrusionOk="0">
                  <a:moveTo>
                    <a:pt x="762" y="0"/>
                  </a:moveTo>
                  <a:cubicBezTo>
                    <a:pt x="646" y="0"/>
                    <a:pt x="549" y="35"/>
                    <a:pt x="451" y="66"/>
                  </a:cubicBezTo>
                  <a:cubicBezTo>
                    <a:pt x="354" y="97"/>
                    <a:pt x="277" y="163"/>
                    <a:pt x="211" y="229"/>
                  </a:cubicBezTo>
                  <a:cubicBezTo>
                    <a:pt x="145" y="291"/>
                    <a:pt x="98" y="389"/>
                    <a:pt x="63" y="486"/>
                  </a:cubicBezTo>
                  <a:cubicBezTo>
                    <a:pt x="32" y="602"/>
                    <a:pt x="1" y="715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82" y="1783"/>
                    <a:pt x="211" y="1911"/>
                  </a:cubicBezTo>
                  <a:cubicBezTo>
                    <a:pt x="339" y="2059"/>
                    <a:pt x="533" y="2121"/>
                    <a:pt x="762" y="2121"/>
                  </a:cubicBezTo>
                  <a:cubicBezTo>
                    <a:pt x="1003" y="2121"/>
                    <a:pt x="1197" y="2059"/>
                    <a:pt x="1325" y="1927"/>
                  </a:cubicBezTo>
                  <a:cubicBezTo>
                    <a:pt x="1442" y="1799"/>
                    <a:pt x="1504" y="1620"/>
                    <a:pt x="1504" y="1379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9"/>
                  </a:lnTo>
                  <a:cubicBezTo>
                    <a:pt x="1131" y="1426"/>
                    <a:pt x="1116" y="1476"/>
                    <a:pt x="1116" y="1523"/>
                  </a:cubicBezTo>
                  <a:cubicBezTo>
                    <a:pt x="1100" y="1573"/>
                    <a:pt x="1085" y="1620"/>
                    <a:pt x="1053" y="1651"/>
                  </a:cubicBezTo>
                  <a:cubicBezTo>
                    <a:pt x="1034" y="1701"/>
                    <a:pt x="987" y="1717"/>
                    <a:pt x="937" y="1748"/>
                  </a:cubicBezTo>
                  <a:cubicBezTo>
                    <a:pt x="906" y="1767"/>
                    <a:pt x="840" y="1783"/>
                    <a:pt x="762" y="1783"/>
                  </a:cubicBezTo>
                  <a:cubicBezTo>
                    <a:pt x="696" y="1783"/>
                    <a:pt x="630" y="1767"/>
                    <a:pt x="599" y="1748"/>
                  </a:cubicBezTo>
                  <a:cubicBezTo>
                    <a:pt x="549" y="1717"/>
                    <a:pt x="502" y="1686"/>
                    <a:pt x="471" y="1651"/>
                  </a:cubicBezTo>
                  <a:cubicBezTo>
                    <a:pt x="451" y="1604"/>
                    <a:pt x="420" y="1554"/>
                    <a:pt x="405" y="1507"/>
                  </a:cubicBezTo>
                  <a:cubicBezTo>
                    <a:pt x="405" y="1457"/>
                    <a:pt x="389" y="1395"/>
                    <a:pt x="389" y="1329"/>
                  </a:cubicBezTo>
                  <a:lnTo>
                    <a:pt x="389" y="812"/>
                  </a:lnTo>
                  <a:cubicBezTo>
                    <a:pt x="389" y="746"/>
                    <a:pt x="405" y="699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4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4"/>
                    <a:pt x="1019" y="455"/>
                    <a:pt x="1053" y="486"/>
                  </a:cubicBezTo>
                  <a:cubicBezTo>
                    <a:pt x="1085" y="521"/>
                    <a:pt x="1100" y="567"/>
                    <a:pt x="1100" y="618"/>
                  </a:cubicBezTo>
                  <a:cubicBezTo>
                    <a:pt x="1116" y="664"/>
                    <a:pt x="1131" y="715"/>
                    <a:pt x="1131" y="761"/>
                  </a:cubicBezTo>
                  <a:lnTo>
                    <a:pt x="1131" y="812"/>
                  </a:lnTo>
                  <a:lnTo>
                    <a:pt x="1504" y="812"/>
                  </a:lnTo>
                  <a:lnTo>
                    <a:pt x="1504" y="761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4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20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3062600" y="2075375"/>
              <a:ext cx="42150" cy="51000"/>
            </a:xfrm>
            <a:custGeom>
              <a:avLst/>
              <a:gdLst/>
              <a:ahLst/>
              <a:cxnLst/>
              <a:rect l="l" t="t" r="r" b="b"/>
              <a:pathLst>
                <a:path w="1686" h="2040" extrusionOk="0">
                  <a:moveTo>
                    <a:pt x="874" y="195"/>
                  </a:moveTo>
                  <a:lnTo>
                    <a:pt x="1103" y="1232"/>
                  </a:lnTo>
                  <a:lnTo>
                    <a:pt x="583" y="1232"/>
                  </a:lnTo>
                  <a:lnTo>
                    <a:pt x="812" y="195"/>
                  </a:lnTo>
                  <a:close/>
                  <a:moveTo>
                    <a:pt x="486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501" y="1601"/>
                  </a:lnTo>
                  <a:lnTo>
                    <a:pt x="1181" y="1601"/>
                  </a:lnTo>
                  <a:lnTo>
                    <a:pt x="1298" y="2040"/>
                  </a:lnTo>
                  <a:lnTo>
                    <a:pt x="1686" y="204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8"/>
            <p:cNvSpPr/>
            <p:nvPr/>
          </p:nvSpPr>
          <p:spPr>
            <a:xfrm>
              <a:off x="3108725" y="2074125"/>
              <a:ext cx="38850" cy="53025"/>
            </a:xfrm>
            <a:custGeom>
              <a:avLst/>
              <a:gdLst/>
              <a:ahLst/>
              <a:cxnLst/>
              <a:rect l="l" t="t" r="r" b="b"/>
              <a:pathLst>
                <a:path w="1554" h="2121" extrusionOk="0">
                  <a:moveTo>
                    <a:pt x="761" y="0"/>
                  </a:moveTo>
                  <a:cubicBezTo>
                    <a:pt x="664" y="0"/>
                    <a:pt x="567" y="20"/>
                    <a:pt x="486" y="51"/>
                  </a:cubicBezTo>
                  <a:cubicBezTo>
                    <a:pt x="389" y="82"/>
                    <a:pt x="326" y="117"/>
                    <a:pt x="260" y="179"/>
                  </a:cubicBezTo>
                  <a:cubicBezTo>
                    <a:pt x="194" y="229"/>
                    <a:pt x="148" y="291"/>
                    <a:pt x="113" y="358"/>
                  </a:cubicBezTo>
                  <a:cubicBezTo>
                    <a:pt x="82" y="424"/>
                    <a:pt x="66" y="505"/>
                    <a:pt x="66" y="583"/>
                  </a:cubicBezTo>
                  <a:lnTo>
                    <a:pt x="66" y="602"/>
                  </a:lnTo>
                  <a:cubicBezTo>
                    <a:pt x="66" y="715"/>
                    <a:pt x="82" y="796"/>
                    <a:pt x="113" y="859"/>
                  </a:cubicBezTo>
                  <a:cubicBezTo>
                    <a:pt x="148" y="940"/>
                    <a:pt x="194" y="991"/>
                    <a:pt x="260" y="1037"/>
                  </a:cubicBezTo>
                  <a:cubicBezTo>
                    <a:pt x="326" y="1088"/>
                    <a:pt x="404" y="1119"/>
                    <a:pt x="486" y="1150"/>
                  </a:cubicBezTo>
                  <a:cubicBezTo>
                    <a:pt x="567" y="1185"/>
                    <a:pt x="664" y="1200"/>
                    <a:pt x="761" y="1216"/>
                  </a:cubicBezTo>
                  <a:cubicBezTo>
                    <a:pt x="843" y="1231"/>
                    <a:pt x="909" y="1247"/>
                    <a:pt x="956" y="1263"/>
                  </a:cubicBezTo>
                  <a:cubicBezTo>
                    <a:pt x="1006" y="1297"/>
                    <a:pt x="1053" y="1313"/>
                    <a:pt x="1084" y="1329"/>
                  </a:cubicBezTo>
                  <a:cubicBezTo>
                    <a:pt x="1119" y="1360"/>
                    <a:pt x="1134" y="1395"/>
                    <a:pt x="1150" y="1410"/>
                  </a:cubicBezTo>
                  <a:cubicBezTo>
                    <a:pt x="1150" y="1441"/>
                    <a:pt x="1165" y="1476"/>
                    <a:pt x="1165" y="1507"/>
                  </a:cubicBezTo>
                  <a:cubicBezTo>
                    <a:pt x="1165" y="1589"/>
                    <a:pt x="1134" y="1635"/>
                    <a:pt x="1068" y="1686"/>
                  </a:cubicBezTo>
                  <a:cubicBezTo>
                    <a:pt x="1022" y="1748"/>
                    <a:pt x="940" y="1767"/>
                    <a:pt x="812" y="1767"/>
                  </a:cubicBezTo>
                  <a:cubicBezTo>
                    <a:pt x="664" y="1767"/>
                    <a:pt x="552" y="1732"/>
                    <a:pt x="486" y="1651"/>
                  </a:cubicBezTo>
                  <a:cubicBezTo>
                    <a:pt x="424" y="1589"/>
                    <a:pt x="373" y="1492"/>
                    <a:pt x="373" y="1360"/>
                  </a:cubicBezTo>
                  <a:lnTo>
                    <a:pt x="373" y="1297"/>
                  </a:lnTo>
                  <a:lnTo>
                    <a:pt x="0" y="1297"/>
                  </a:lnTo>
                  <a:lnTo>
                    <a:pt x="0" y="1379"/>
                  </a:lnTo>
                  <a:cubicBezTo>
                    <a:pt x="0" y="1492"/>
                    <a:pt x="16" y="1589"/>
                    <a:pt x="51" y="1686"/>
                  </a:cubicBezTo>
                  <a:cubicBezTo>
                    <a:pt x="82" y="1767"/>
                    <a:pt x="132" y="1845"/>
                    <a:pt x="194" y="1911"/>
                  </a:cubicBezTo>
                  <a:cubicBezTo>
                    <a:pt x="276" y="1977"/>
                    <a:pt x="358" y="2039"/>
                    <a:pt x="455" y="2074"/>
                  </a:cubicBezTo>
                  <a:cubicBezTo>
                    <a:pt x="552" y="2105"/>
                    <a:pt x="680" y="2121"/>
                    <a:pt x="812" y="2121"/>
                  </a:cubicBezTo>
                  <a:cubicBezTo>
                    <a:pt x="925" y="2121"/>
                    <a:pt x="1022" y="2121"/>
                    <a:pt x="1119" y="2090"/>
                  </a:cubicBezTo>
                  <a:cubicBezTo>
                    <a:pt x="1216" y="2059"/>
                    <a:pt x="1297" y="2008"/>
                    <a:pt x="1344" y="1962"/>
                  </a:cubicBezTo>
                  <a:cubicBezTo>
                    <a:pt x="1410" y="1911"/>
                    <a:pt x="1457" y="1845"/>
                    <a:pt x="1507" y="1767"/>
                  </a:cubicBezTo>
                  <a:cubicBezTo>
                    <a:pt x="1538" y="1686"/>
                    <a:pt x="1554" y="1604"/>
                    <a:pt x="1554" y="1507"/>
                  </a:cubicBezTo>
                  <a:lnTo>
                    <a:pt x="1554" y="1476"/>
                  </a:lnTo>
                  <a:cubicBezTo>
                    <a:pt x="1554" y="1297"/>
                    <a:pt x="1492" y="1150"/>
                    <a:pt x="1375" y="1068"/>
                  </a:cubicBezTo>
                  <a:cubicBezTo>
                    <a:pt x="1263" y="971"/>
                    <a:pt x="1103" y="909"/>
                    <a:pt x="890" y="874"/>
                  </a:cubicBezTo>
                  <a:cubicBezTo>
                    <a:pt x="812" y="859"/>
                    <a:pt x="730" y="843"/>
                    <a:pt x="680" y="827"/>
                  </a:cubicBezTo>
                  <a:cubicBezTo>
                    <a:pt x="633" y="812"/>
                    <a:pt x="583" y="777"/>
                    <a:pt x="552" y="761"/>
                  </a:cubicBezTo>
                  <a:cubicBezTo>
                    <a:pt x="521" y="746"/>
                    <a:pt x="486" y="715"/>
                    <a:pt x="470" y="680"/>
                  </a:cubicBezTo>
                  <a:cubicBezTo>
                    <a:pt x="455" y="649"/>
                    <a:pt x="455" y="633"/>
                    <a:pt x="455" y="583"/>
                  </a:cubicBezTo>
                  <a:cubicBezTo>
                    <a:pt x="455" y="521"/>
                    <a:pt x="486" y="470"/>
                    <a:pt x="536" y="424"/>
                  </a:cubicBezTo>
                  <a:cubicBezTo>
                    <a:pt x="598" y="389"/>
                    <a:pt x="664" y="373"/>
                    <a:pt x="761" y="373"/>
                  </a:cubicBezTo>
                  <a:cubicBezTo>
                    <a:pt x="890" y="373"/>
                    <a:pt x="971" y="408"/>
                    <a:pt x="1037" y="455"/>
                  </a:cubicBezTo>
                  <a:cubicBezTo>
                    <a:pt x="1103" y="521"/>
                    <a:pt x="1134" y="583"/>
                    <a:pt x="1134" y="664"/>
                  </a:cubicBezTo>
                  <a:lnTo>
                    <a:pt x="1134" y="746"/>
                  </a:lnTo>
                  <a:lnTo>
                    <a:pt x="1523" y="746"/>
                  </a:lnTo>
                  <a:lnTo>
                    <a:pt x="1523" y="633"/>
                  </a:lnTo>
                  <a:cubicBezTo>
                    <a:pt x="1523" y="552"/>
                    <a:pt x="1507" y="470"/>
                    <a:pt x="1472" y="389"/>
                  </a:cubicBezTo>
                  <a:cubicBezTo>
                    <a:pt x="1441" y="326"/>
                    <a:pt x="1395" y="260"/>
                    <a:pt x="1329" y="194"/>
                  </a:cubicBezTo>
                  <a:cubicBezTo>
                    <a:pt x="1263" y="132"/>
                    <a:pt x="1181" y="97"/>
                    <a:pt x="1084" y="66"/>
                  </a:cubicBezTo>
                  <a:cubicBezTo>
                    <a:pt x="1006" y="20"/>
                    <a:pt x="890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8"/>
            <p:cNvSpPr/>
            <p:nvPr/>
          </p:nvSpPr>
          <p:spPr>
            <a:xfrm>
              <a:off x="3156500" y="2075375"/>
              <a:ext cx="33225" cy="51000"/>
            </a:xfrm>
            <a:custGeom>
              <a:avLst/>
              <a:gdLst/>
              <a:ahLst/>
              <a:cxnLst/>
              <a:rect l="l" t="t" r="r" b="b"/>
              <a:pathLst>
                <a:path w="1329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1329" y="2040"/>
                  </a:lnTo>
                  <a:lnTo>
                    <a:pt x="1329" y="1667"/>
                  </a:lnTo>
                  <a:lnTo>
                    <a:pt x="389" y="1667"/>
                  </a:lnTo>
                  <a:lnTo>
                    <a:pt x="389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294" y="37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8"/>
            <p:cNvSpPr/>
            <p:nvPr/>
          </p:nvSpPr>
          <p:spPr>
            <a:xfrm>
              <a:off x="3243100" y="2074125"/>
              <a:ext cx="37600" cy="53025"/>
            </a:xfrm>
            <a:custGeom>
              <a:avLst/>
              <a:gdLst/>
              <a:ahLst/>
              <a:cxnLst/>
              <a:rect l="l" t="t" r="r" b="b"/>
              <a:pathLst>
                <a:path w="1504" h="2121" extrusionOk="0">
                  <a:moveTo>
                    <a:pt x="758" y="827"/>
                  </a:moveTo>
                  <a:cubicBezTo>
                    <a:pt x="696" y="827"/>
                    <a:pt x="630" y="843"/>
                    <a:pt x="583" y="894"/>
                  </a:cubicBezTo>
                  <a:cubicBezTo>
                    <a:pt x="533" y="940"/>
                    <a:pt x="517" y="1006"/>
                    <a:pt x="517" y="1068"/>
                  </a:cubicBezTo>
                  <a:cubicBezTo>
                    <a:pt x="517" y="1134"/>
                    <a:pt x="533" y="1200"/>
                    <a:pt x="583" y="1247"/>
                  </a:cubicBezTo>
                  <a:cubicBezTo>
                    <a:pt x="630" y="1297"/>
                    <a:pt x="696" y="1313"/>
                    <a:pt x="758" y="1313"/>
                  </a:cubicBezTo>
                  <a:cubicBezTo>
                    <a:pt x="824" y="1313"/>
                    <a:pt x="875" y="1297"/>
                    <a:pt x="921" y="1247"/>
                  </a:cubicBezTo>
                  <a:cubicBezTo>
                    <a:pt x="972" y="1200"/>
                    <a:pt x="1003" y="1134"/>
                    <a:pt x="1003" y="1068"/>
                  </a:cubicBezTo>
                  <a:cubicBezTo>
                    <a:pt x="1003" y="1006"/>
                    <a:pt x="972" y="940"/>
                    <a:pt x="921" y="894"/>
                  </a:cubicBezTo>
                  <a:cubicBezTo>
                    <a:pt x="875" y="843"/>
                    <a:pt x="824" y="827"/>
                    <a:pt x="758" y="827"/>
                  </a:cubicBezTo>
                  <a:close/>
                  <a:moveTo>
                    <a:pt x="758" y="358"/>
                  </a:moveTo>
                  <a:cubicBezTo>
                    <a:pt x="824" y="358"/>
                    <a:pt x="875" y="373"/>
                    <a:pt x="921" y="389"/>
                  </a:cubicBezTo>
                  <a:cubicBezTo>
                    <a:pt x="972" y="424"/>
                    <a:pt x="1003" y="455"/>
                    <a:pt x="1034" y="486"/>
                  </a:cubicBezTo>
                  <a:cubicBezTo>
                    <a:pt x="1069" y="536"/>
                    <a:pt x="1084" y="583"/>
                    <a:pt x="1100" y="633"/>
                  </a:cubicBezTo>
                  <a:cubicBezTo>
                    <a:pt x="1115" y="699"/>
                    <a:pt x="1115" y="746"/>
                    <a:pt x="1115" y="812"/>
                  </a:cubicBezTo>
                  <a:lnTo>
                    <a:pt x="1115" y="1313"/>
                  </a:lnTo>
                  <a:cubicBezTo>
                    <a:pt x="1115" y="1395"/>
                    <a:pt x="1115" y="1441"/>
                    <a:pt x="1100" y="1507"/>
                  </a:cubicBezTo>
                  <a:cubicBezTo>
                    <a:pt x="1100" y="1554"/>
                    <a:pt x="1069" y="1604"/>
                    <a:pt x="1034" y="1651"/>
                  </a:cubicBezTo>
                  <a:cubicBezTo>
                    <a:pt x="1018" y="1686"/>
                    <a:pt x="972" y="1717"/>
                    <a:pt x="921" y="1748"/>
                  </a:cubicBezTo>
                  <a:cubicBezTo>
                    <a:pt x="890" y="1767"/>
                    <a:pt x="824" y="1783"/>
                    <a:pt x="758" y="1783"/>
                  </a:cubicBezTo>
                  <a:cubicBezTo>
                    <a:pt x="680" y="1783"/>
                    <a:pt x="630" y="1767"/>
                    <a:pt x="583" y="1748"/>
                  </a:cubicBezTo>
                  <a:cubicBezTo>
                    <a:pt x="533" y="1717"/>
                    <a:pt x="502" y="1686"/>
                    <a:pt x="467" y="1651"/>
                  </a:cubicBezTo>
                  <a:cubicBezTo>
                    <a:pt x="436" y="1604"/>
                    <a:pt x="420" y="1554"/>
                    <a:pt x="405" y="1507"/>
                  </a:cubicBezTo>
                  <a:cubicBezTo>
                    <a:pt x="389" y="1441"/>
                    <a:pt x="389" y="1395"/>
                    <a:pt x="389" y="1313"/>
                  </a:cubicBezTo>
                  <a:lnTo>
                    <a:pt x="389" y="812"/>
                  </a:lnTo>
                  <a:cubicBezTo>
                    <a:pt x="389" y="746"/>
                    <a:pt x="389" y="699"/>
                    <a:pt x="405" y="633"/>
                  </a:cubicBezTo>
                  <a:cubicBezTo>
                    <a:pt x="420" y="583"/>
                    <a:pt x="436" y="536"/>
                    <a:pt x="467" y="486"/>
                  </a:cubicBezTo>
                  <a:cubicBezTo>
                    <a:pt x="502" y="455"/>
                    <a:pt x="533" y="424"/>
                    <a:pt x="583" y="389"/>
                  </a:cubicBezTo>
                  <a:cubicBezTo>
                    <a:pt x="630" y="373"/>
                    <a:pt x="696" y="358"/>
                    <a:pt x="758" y="358"/>
                  </a:cubicBezTo>
                  <a:close/>
                  <a:moveTo>
                    <a:pt x="758" y="0"/>
                  </a:moveTo>
                  <a:cubicBezTo>
                    <a:pt x="517" y="0"/>
                    <a:pt x="339" y="82"/>
                    <a:pt x="210" y="229"/>
                  </a:cubicBezTo>
                  <a:cubicBezTo>
                    <a:pt x="63" y="373"/>
                    <a:pt x="1" y="583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63" y="1783"/>
                    <a:pt x="210" y="1911"/>
                  </a:cubicBezTo>
                  <a:cubicBezTo>
                    <a:pt x="339" y="2059"/>
                    <a:pt x="517" y="2121"/>
                    <a:pt x="758" y="2121"/>
                  </a:cubicBezTo>
                  <a:cubicBezTo>
                    <a:pt x="987" y="2121"/>
                    <a:pt x="1182" y="2059"/>
                    <a:pt x="1310" y="1911"/>
                  </a:cubicBezTo>
                  <a:cubicBezTo>
                    <a:pt x="1438" y="1783"/>
                    <a:pt x="1504" y="1573"/>
                    <a:pt x="1504" y="1297"/>
                  </a:cubicBezTo>
                  <a:lnTo>
                    <a:pt x="1504" y="843"/>
                  </a:lnTo>
                  <a:cubicBezTo>
                    <a:pt x="1504" y="583"/>
                    <a:pt x="1438" y="373"/>
                    <a:pt x="1310" y="229"/>
                  </a:cubicBezTo>
                  <a:cubicBezTo>
                    <a:pt x="1182" y="82"/>
                    <a:pt x="987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8"/>
            <p:cNvSpPr/>
            <p:nvPr/>
          </p:nvSpPr>
          <p:spPr>
            <a:xfrm>
              <a:off x="3288350" y="2075375"/>
              <a:ext cx="36450" cy="51775"/>
            </a:xfrm>
            <a:custGeom>
              <a:avLst/>
              <a:gdLst/>
              <a:ahLst/>
              <a:cxnLst/>
              <a:rect l="l" t="t" r="r" b="b"/>
              <a:pathLst>
                <a:path w="1458" h="2071" extrusionOk="0">
                  <a:moveTo>
                    <a:pt x="16" y="1"/>
                  </a:moveTo>
                  <a:lnTo>
                    <a:pt x="16" y="374"/>
                  </a:lnTo>
                  <a:lnTo>
                    <a:pt x="1038" y="374"/>
                  </a:lnTo>
                  <a:lnTo>
                    <a:pt x="1038" y="420"/>
                  </a:lnTo>
                  <a:lnTo>
                    <a:pt x="537" y="552"/>
                  </a:lnTo>
                  <a:lnTo>
                    <a:pt x="537" y="1166"/>
                  </a:lnTo>
                  <a:lnTo>
                    <a:pt x="762" y="1166"/>
                  </a:lnTo>
                  <a:cubicBezTo>
                    <a:pt x="844" y="1166"/>
                    <a:pt x="925" y="1181"/>
                    <a:pt x="987" y="1232"/>
                  </a:cubicBezTo>
                  <a:cubicBezTo>
                    <a:pt x="1038" y="1263"/>
                    <a:pt x="1069" y="1329"/>
                    <a:pt x="1069" y="1426"/>
                  </a:cubicBezTo>
                  <a:cubicBezTo>
                    <a:pt x="1069" y="1504"/>
                    <a:pt x="1038" y="1585"/>
                    <a:pt x="987" y="1636"/>
                  </a:cubicBezTo>
                  <a:cubicBezTo>
                    <a:pt x="941" y="1682"/>
                    <a:pt x="859" y="1717"/>
                    <a:pt x="746" y="1717"/>
                  </a:cubicBezTo>
                  <a:cubicBezTo>
                    <a:pt x="634" y="1717"/>
                    <a:pt x="537" y="1682"/>
                    <a:pt x="486" y="1601"/>
                  </a:cubicBezTo>
                  <a:cubicBezTo>
                    <a:pt x="424" y="1539"/>
                    <a:pt x="389" y="1457"/>
                    <a:pt x="389" y="1360"/>
                  </a:cubicBezTo>
                  <a:lnTo>
                    <a:pt x="389" y="1263"/>
                  </a:lnTo>
                  <a:lnTo>
                    <a:pt x="1" y="1263"/>
                  </a:lnTo>
                  <a:lnTo>
                    <a:pt x="1" y="1391"/>
                  </a:lnTo>
                  <a:cubicBezTo>
                    <a:pt x="1" y="1473"/>
                    <a:pt x="16" y="1570"/>
                    <a:pt x="51" y="1651"/>
                  </a:cubicBezTo>
                  <a:cubicBezTo>
                    <a:pt x="98" y="1733"/>
                    <a:pt x="148" y="1815"/>
                    <a:pt x="210" y="1877"/>
                  </a:cubicBezTo>
                  <a:cubicBezTo>
                    <a:pt x="277" y="1943"/>
                    <a:pt x="358" y="1989"/>
                    <a:pt x="440" y="2024"/>
                  </a:cubicBezTo>
                  <a:cubicBezTo>
                    <a:pt x="537" y="2055"/>
                    <a:pt x="649" y="2071"/>
                    <a:pt x="762" y="2071"/>
                  </a:cubicBezTo>
                  <a:cubicBezTo>
                    <a:pt x="875" y="2071"/>
                    <a:pt x="972" y="2055"/>
                    <a:pt x="1053" y="2024"/>
                  </a:cubicBezTo>
                  <a:cubicBezTo>
                    <a:pt x="1150" y="1989"/>
                    <a:pt x="1216" y="1958"/>
                    <a:pt x="1279" y="1892"/>
                  </a:cubicBezTo>
                  <a:cubicBezTo>
                    <a:pt x="1329" y="1830"/>
                    <a:pt x="1376" y="1764"/>
                    <a:pt x="1411" y="1682"/>
                  </a:cubicBezTo>
                  <a:cubicBezTo>
                    <a:pt x="1442" y="1620"/>
                    <a:pt x="1457" y="1523"/>
                    <a:pt x="1457" y="1442"/>
                  </a:cubicBezTo>
                  <a:lnTo>
                    <a:pt x="1457" y="1407"/>
                  </a:lnTo>
                  <a:cubicBezTo>
                    <a:pt x="1457" y="1310"/>
                    <a:pt x="1442" y="1232"/>
                    <a:pt x="1411" y="1166"/>
                  </a:cubicBezTo>
                  <a:cubicBezTo>
                    <a:pt x="1376" y="1084"/>
                    <a:pt x="1329" y="1038"/>
                    <a:pt x="1279" y="987"/>
                  </a:cubicBezTo>
                  <a:cubicBezTo>
                    <a:pt x="1216" y="941"/>
                    <a:pt x="1166" y="906"/>
                    <a:pt x="1084" y="890"/>
                  </a:cubicBezTo>
                  <a:cubicBezTo>
                    <a:pt x="1022" y="859"/>
                    <a:pt x="956" y="844"/>
                    <a:pt x="875" y="844"/>
                  </a:cubicBezTo>
                  <a:lnTo>
                    <a:pt x="813" y="844"/>
                  </a:lnTo>
                  <a:lnTo>
                    <a:pt x="813" y="793"/>
                  </a:lnTo>
                  <a:lnTo>
                    <a:pt x="1345" y="63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8"/>
            <p:cNvSpPr/>
            <p:nvPr/>
          </p:nvSpPr>
          <p:spPr>
            <a:xfrm>
              <a:off x="3331675" y="2075375"/>
              <a:ext cx="39625" cy="51000"/>
            </a:xfrm>
            <a:custGeom>
              <a:avLst/>
              <a:gdLst/>
              <a:ahLst/>
              <a:cxnLst/>
              <a:rect l="l" t="t" r="r" b="b"/>
              <a:pathLst>
                <a:path w="1585" h="2040" extrusionOk="0">
                  <a:moveTo>
                    <a:pt x="905" y="195"/>
                  </a:moveTo>
                  <a:lnTo>
                    <a:pt x="905" y="1279"/>
                  </a:lnTo>
                  <a:lnTo>
                    <a:pt x="322" y="1279"/>
                  </a:lnTo>
                  <a:lnTo>
                    <a:pt x="322" y="1232"/>
                  </a:lnTo>
                  <a:lnTo>
                    <a:pt x="858" y="195"/>
                  </a:lnTo>
                  <a:close/>
                  <a:moveTo>
                    <a:pt x="567" y="1"/>
                  </a:moveTo>
                  <a:lnTo>
                    <a:pt x="0" y="1115"/>
                  </a:lnTo>
                  <a:lnTo>
                    <a:pt x="0" y="1651"/>
                  </a:lnTo>
                  <a:lnTo>
                    <a:pt x="905" y="1651"/>
                  </a:lnTo>
                  <a:lnTo>
                    <a:pt x="905" y="2040"/>
                  </a:lnTo>
                  <a:lnTo>
                    <a:pt x="1293" y="2040"/>
                  </a:lnTo>
                  <a:lnTo>
                    <a:pt x="1293" y="1651"/>
                  </a:lnTo>
                  <a:lnTo>
                    <a:pt x="1585" y="1651"/>
                  </a:lnTo>
                  <a:lnTo>
                    <a:pt x="1585" y="1279"/>
                  </a:lnTo>
                  <a:lnTo>
                    <a:pt x="1293" y="1279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8"/>
            <p:cNvSpPr/>
            <p:nvPr/>
          </p:nvSpPr>
          <p:spPr>
            <a:xfrm>
              <a:off x="3377400" y="2075375"/>
              <a:ext cx="38475" cy="51775"/>
            </a:xfrm>
            <a:custGeom>
              <a:avLst/>
              <a:gdLst/>
              <a:ahLst/>
              <a:cxnLst/>
              <a:rect l="l" t="t" r="r" b="b"/>
              <a:pathLst>
                <a:path w="1539" h="2071" extrusionOk="0">
                  <a:moveTo>
                    <a:pt x="32" y="1"/>
                  </a:moveTo>
                  <a:lnTo>
                    <a:pt x="32" y="1135"/>
                  </a:lnTo>
                  <a:lnTo>
                    <a:pt x="665" y="1135"/>
                  </a:lnTo>
                  <a:cubicBezTo>
                    <a:pt x="665" y="1100"/>
                    <a:pt x="696" y="1069"/>
                    <a:pt x="727" y="1038"/>
                  </a:cubicBezTo>
                  <a:cubicBezTo>
                    <a:pt x="762" y="1018"/>
                    <a:pt x="808" y="1003"/>
                    <a:pt x="859" y="1003"/>
                  </a:cubicBezTo>
                  <a:cubicBezTo>
                    <a:pt x="956" y="1003"/>
                    <a:pt x="1018" y="1038"/>
                    <a:pt x="1069" y="1084"/>
                  </a:cubicBezTo>
                  <a:cubicBezTo>
                    <a:pt x="1115" y="1150"/>
                    <a:pt x="1150" y="1232"/>
                    <a:pt x="1150" y="1345"/>
                  </a:cubicBezTo>
                  <a:cubicBezTo>
                    <a:pt x="1150" y="1457"/>
                    <a:pt x="1115" y="1554"/>
                    <a:pt x="1053" y="1620"/>
                  </a:cubicBezTo>
                  <a:cubicBezTo>
                    <a:pt x="971" y="1682"/>
                    <a:pt x="874" y="1717"/>
                    <a:pt x="762" y="1717"/>
                  </a:cubicBezTo>
                  <a:cubicBezTo>
                    <a:pt x="630" y="1717"/>
                    <a:pt x="533" y="1682"/>
                    <a:pt x="470" y="1620"/>
                  </a:cubicBezTo>
                  <a:cubicBezTo>
                    <a:pt x="420" y="1539"/>
                    <a:pt x="389" y="1457"/>
                    <a:pt x="389" y="1360"/>
                  </a:cubicBezTo>
                  <a:lnTo>
                    <a:pt x="389" y="1329"/>
                  </a:lnTo>
                  <a:lnTo>
                    <a:pt x="0" y="1329"/>
                  </a:lnTo>
                  <a:lnTo>
                    <a:pt x="0" y="1391"/>
                  </a:lnTo>
                  <a:cubicBezTo>
                    <a:pt x="0" y="1488"/>
                    <a:pt x="16" y="1585"/>
                    <a:pt x="47" y="1667"/>
                  </a:cubicBezTo>
                  <a:cubicBezTo>
                    <a:pt x="82" y="1749"/>
                    <a:pt x="129" y="1830"/>
                    <a:pt x="195" y="1877"/>
                  </a:cubicBezTo>
                  <a:cubicBezTo>
                    <a:pt x="261" y="1943"/>
                    <a:pt x="338" y="1989"/>
                    <a:pt x="435" y="2024"/>
                  </a:cubicBezTo>
                  <a:cubicBezTo>
                    <a:pt x="533" y="2055"/>
                    <a:pt x="649" y="2071"/>
                    <a:pt x="762" y="2071"/>
                  </a:cubicBezTo>
                  <a:cubicBezTo>
                    <a:pt x="890" y="2071"/>
                    <a:pt x="1003" y="2055"/>
                    <a:pt x="1100" y="2024"/>
                  </a:cubicBezTo>
                  <a:cubicBezTo>
                    <a:pt x="1197" y="1974"/>
                    <a:pt x="1263" y="1927"/>
                    <a:pt x="1344" y="1846"/>
                  </a:cubicBezTo>
                  <a:cubicBezTo>
                    <a:pt x="1406" y="1780"/>
                    <a:pt x="1457" y="1698"/>
                    <a:pt x="1488" y="1620"/>
                  </a:cubicBezTo>
                  <a:cubicBezTo>
                    <a:pt x="1523" y="1523"/>
                    <a:pt x="1539" y="1426"/>
                    <a:pt x="1539" y="1329"/>
                  </a:cubicBezTo>
                  <a:lnTo>
                    <a:pt x="1539" y="1310"/>
                  </a:lnTo>
                  <a:cubicBezTo>
                    <a:pt x="1539" y="1213"/>
                    <a:pt x="1523" y="1115"/>
                    <a:pt x="1488" y="1038"/>
                  </a:cubicBezTo>
                  <a:cubicBezTo>
                    <a:pt x="1457" y="956"/>
                    <a:pt x="1426" y="890"/>
                    <a:pt x="1375" y="824"/>
                  </a:cubicBezTo>
                  <a:cubicBezTo>
                    <a:pt x="1329" y="762"/>
                    <a:pt x="1263" y="727"/>
                    <a:pt x="1181" y="696"/>
                  </a:cubicBezTo>
                  <a:cubicBezTo>
                    <a:pt x="1100" y="665"/>
                    <a:pt x="1018" y="630"/>
                    <a:pt x="921" y="630"/>
                  </a:cubicBezTo>
                  <a:cubicBezTo>
                    <a:pt x="793" y="630"/>
                    <a:pt x="696" y="665"/>
                    <a:pt x="614" y="727"/>
                  </a:cubicBezTo>
                  <a:cubicBezTo>
                    <a:pt x="552" y="777"/>
                    <a:pt x="501" y="844"/>
                    <a:pt x="470" y="921"/>
                  </a:cubicBezTo>
                  <a:lnTo>
                    <a:pt x="420" y="921"/>
                  </a:lnTo>
                  <a:lnTo>
                    <a:pt x="420" y="374"/>
                  </a:lnTo>
                  <a:lnTo>
                    <a:pt x="1391" y="374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8"/>
            <p:cNvSpPr/>
            <p:nvPr/>
          </p:nvSpPr>
          <p:spPr>
            <a:xfrm>
              <a:off x="3424300" y="2075375"/>
              <a:ext cx="32850" cy="51000"/>
            </a:xfrm>
            <a:custGeom>
              <a:avLst/>
              <a:gdLst/>
              <a:ahLst/>
              <a:cxnLst/>
              <a:rect l="l" t="t" r="r" b="b"/>
              <a:pathLst>
                <a:path w="1314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8" y="1197"/>
                  </a:lnTo>
                  <a:lnTo>
                    <a:pt x="1298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313" y="374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8"/>
            <p:cNvSpPr/>
            <p:nvPr/>
          </p:nvSpPr>
          <p:spPr>
            <a:xfrm>
              <a:off x="3473250" y="2102075"/>
              <a:ext cx="23125" cy="8475"/>
            </a:xfrm>
            <a:custGeom>
              <a:avLst/>
              <a:gdLst/>
              <a:ahLst/>
              <a:cxnLst/>
              <a:rect l="l" t="t" r="r" b="b"/>
              <a:pathLst>
                <a:path w="925" h="339" extrusionOk="0">
                  <a:moveTo>
                    <a:pt x="0" y="1"/>
                  </a:moveTo>
                  <a:lnTo>
                    <a:pt x="0" y="339"/>
                  </a:lnTo>
                  <a:lnTo>
                    <a:pt x="924" y="339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8"/>
            <p:cNvSpPr/>
            <p:nvPr/>
          </p:nvSpPr>
          <p:spPr>
            <a:xfrm>
              <a:off x="3512575" y="2075375"/>
              <a:ext cx="37200" cy="51000"/>
            </a:xfrm>
            <a:custGeom>
              <a:avLst/>
              <a:gdLst/>
              <a:ahLst/>
              <a:cxnLst/>
              <a:rect l="l" t="t" r="r" b="b"/>
              <a:pathLst>
                <a:path w="1488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197"/>
                  </a:lnTo>
                  <a:lnTo>
                    <a:pt x="466" y="1197"/>
                  </a:lnTo>
                  <a:lnTo>
                    <a:pt x="1033" y="2040"/>
                  </a:lnTo>
                  <a:lnTo>
                    <a:pt x="1488" y="2040"/>
                  </a:lnTo>
                  <a:lnTo>
                    <a:pt x="1488" y="2024"/>
                  </a:lnTo>
                  <a:lnTo>
                    <a:pt x="823" y="1053"/>
                  </a:lnTo>
                  <a:lnTo>
                    <a:pt x="823" y="987"/>
                  </a:lnTo>
                  <a:lnTo>
                    <a:pt x="1457" y="16"/>
                  </a:lnTo>
                  <a:lnTo>
                    <a:pt x="1457" y="1"/>
                  </a:lnTo>
                  <a:lnTo>
                    <a:pt x="1018" y="1"/>
                  </a:lnTo>
                  <a:lnTo>
                    <a:pt x="466" y="844"/>
                  </a:lnTo>
                  <a:lnTo>
                    <a:pt x="388" y="844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8"/>
          <p:cNvGrpSpPr/>
          <p:nvPr/>
        </p:nvGrpSpPr>
        <p:grpSpPr>
          <a:xfrm>
            <a:off x="6128346" y="4871638"/>
            <a:ext cx="1094458" cy="448178"/>
            <a:chOff x="2882950" y="840525"/>
            <a:chExt cx="388450" cy="159075"/>
          </a:xfrm>
        </p:grpSpPr>
        <p:sp>
          <p:nvSpPr>
            <p:cNvPr id="846" name="Google Shape;846;p8"/>
            <p:cNvSpPr/>
            <p:nvPr/>
          </p:nvSpPr>
          <p:spPr>
            <a:xfrm>
              <a:off x="2887025" y="844600"/>
              <a:ext cx="379900" cy="148500"/>
            </a:xfrm>
            <a:custGeom>
              <a:avLst/>
              <a:gdLst/>
              <a:ahLst/>
              <a:cxnLst/>
              <a:rect l="l" t="t" r="r" b="b"/>
              <a:pathLst>
                <a:path w="15196" h="5940" extrusionOk="0">
                  <a:moveTo>
                    <a:pt x="15133" y="67"/>
                  </a:moveTo>
                  <a:lnTo>
                    <a:pt x="15133" y="5874"/>
                  </a:lnTo>
                  <a:lnTo>
                    <a:pt x="67" y="5874"/>
                  </a:lnTo>
                  <a:lnTo>
                    <a:pt x="67" y="67"/>
                  </a:lnTo>
                  <a:close/>
                  <a:moveTo>
                    <a:pt x="1" y="1"/>
                  </a:moveTo>
                  <a:lnTo>
                    <a:pt x="1" y="5940"/>
                  </a:lnTo>
                  <a:lnTo>
                    <a:pt x="15195" y="5940"/>
                  </a:lnTo>
                  <a:lnTo>
                    <a:pt x="15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8"/>
            <p:cNvSpPr/>
            <p:nvPr/>
          </p:nvSpPr>
          <p:spPr>
            <a:xfrm>
              <a:off x="2882950" y="8405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" y="1652"/>
                  </a:lnTo>
                  <a:lnTo>
                    <a:pt x="486" y="1652"/>
                  </a:lnTo>
                  <a:lnTo>
                    <a:pt x="486" y="486"/>
                  </a:lnTo>
                  <a:lnTo>
                    <a:pt x="1651" y="48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8"/>
            <p:cNvSpPr/>
            <p:nvPr/>
          </p:nvSpPr>
          <p:spPr>
            <a:xfrm>
              <a:off x="3229700" y="840525"/>
              <a:ext cx="41700" cy="41300"/>
            </a:xfrm>
            <a:custGeom>
              <a:avLst/>
              <a:gdLst/>
              <a:ahLst/>
              <a:cxnLst/>
              <a:rect l="l" t="t" r="r" b="b"/>
              <a:pathLst>
                <a:path w="1668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182" y="486"/>
                  </a:lnTo>
                  <a:lnTo>
                    <a:pt x="1182" y="1652"/>
                  </a:lnTo>
                  <a:lnTo>
                    <a:pt x="1667" y="1652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8"/>
            <p:cNvSpPr/>
            <p:nvPr/>
          </p:nvSpPr>
          <p:spPr>
            <a:xfrm>
              <a:off x="3230100" y="957925"/>
              <a:ext cx="41300" cy="41675"/>
            </a:xfrm>
            <a:custGeom>
              <a:avLst/>
              <a:gdLst/>
              <a:ahLst/>
              <a:cxnLst/>
              <a:rect l="l" t="t" r="r" b="b"/>
              <a:pathLst>
                <a:path w="1652" h="1667" extrusionOk="0">
                  <a:moveTo>
                    <a:pt x="1150" y="1"/>
                  </a:moveTo>
                  <a:lnTo>
                    <a:pt x="1150" y="1166"/>
                  </a:lnTo>
                  <a:lnTo>
                    <a:pt x="0" y="1166"/>
                  </a:lnTo>
                  <a:lnTo>
                    <a:pt x="0" y="1667"/>
                  </a:lnTo>
                  <a:lnTo>
                    <a:pt x="1651" y="1667"/>
                  </a:lnTo>
                  <a:lnTo>
                    <a:pt x="1651" y="116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8"/>
            <p:cNvSpPr/>
            <p:nvPr/>
          </p:nvSpPr>
          <p:spPr>
            <a:xfrm>
              <a:off x="2882950" y="9579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1651"/>
                  </a:lnTo>
                  <a:lnTo>
                    <a:pt x="1651" y="1651"/>
                  </a:lnTo>
                  <a:lnTo>
                    <a:pt x="1651" y="1166"/>
                  </a:lnTo>
                  <a:lnTo>
                    <a:pt x="486" y="1166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8"/>
            <p:cNvSpPr/>
            <p:nvPr/>
          </p:nvSpPr>
          <p:spPr>
            <a:xfrm>
              <a:off x="2908875" y="866850"/>
              <a:ext cx="6050" cy="98775"/>
            </a:xfrm>
            <a:custGeom>
              <a:avLst/>
              <a:gdLst/>
              <a:ahLst/>
              <a:cxnLst/>
              <a:rect l="l" t="t" r="r" b="b"/>
              <a:pathLst>
                <a:path w="242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42" y="395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8"/>
            <p:cNvSpPr/>
            <p:nvPr/>
          </p:nvSpPr>
          <p:spPr>
            <a:xfrm>
              <a:off x="2918200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8"/>
            <p:cNvSpPr/>
            <p:nvPr/>
          </p:nvSpPr>
          <p:spPr>
            <a:xfrm>
              <a:off x="296025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8"/>
            <p:cNvSpPr/>
            <p:nvPr/>
          </p:nvSpPr>
          <p:spPr>
            <a:xfrm>
              <a:off x="3000750" y="867225"/>
              <a:ext cx="2825" cy="98800"/>
            </a:xfrm>
            <a:custGeom>
              <a:avLst/>
              <a:gdLst/>
              <a:ahLst/>
              <a:cxnLst/>
              <a:rect l="l" t="t" r="r" b="b"/>
              <a:pathLst>
                <a:path w="11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8"/>
            <p:cNvSpPr/>
            <p:nvPr/>
          </p:nvSpPr>
          <p:spPr>
            <a:xfrm>
              <a:off x="2923450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2946950" y="866850"/>
              <a:ext cx="11275" cy="98775"/>
            </a:xfrm>
            <a:custGeom>
              <a:avLst/>
              <a:gdLst/>
              <a:ahLst/>
              <a:cxnLst/>
              <a:rect l="l" t="t" r="r" b="b"/>
              <a:pathLst>
                <a:path w="451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1" y="39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8"/>
            <p:cNvSpPr/>
            <p:nvPr/>
          </p:nvSpPr>
          <p:spPr>
            <a:xfrm>
              <a:off x="2987350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2965100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2975200" y="866850"/>
              <a:ext cx="9350" cy="98775"/>
            </a:xfrm>
            <a:custGeom>
              <a:avLst/>
              <a:gdLst/>
              <a:ahLst/>
              <a:cxnLst/>
              <a:rect l="l" t="t" r="r" b="b"/>
              <a:pathLst>
                <a:path w="374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373" y="395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3040750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32" y="395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308327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3123275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33" y="3951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8"/>
            <p:cNvSpPr/>
            <p:nvPr/>
          </p:nvSpPr>
          <p:spPr>
            <a:xfrm>
              <a:off x="3046475" y="866850"/>
              <a:ext cx="18950" cy="98775"/>
            </a:xfrm>
            <a:custGeom>
              <a:avLst/>
              <a:gdLst/>
              <a:ahLst/>
              <a:cxnLst/>
              <a:rect l="l" t="t" r="r" b="b"/>
              <a:pathLst>
                <a:path w="758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58" y="3951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8"/>
            <p:cNvSpPr/>
            <p:nvPr/>
          </p:nvSpPr>
          <p:spPr>
            <a:xfrm>
              <a:off x="30698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8"/>
            <p:cNvSpPr/>
            <p:nvPr/>
          </p:nvSpPr>
          <p:spPr>
            <a:xfrm>
              <a:off x="31103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8"/>
            <p:cNvSpPr/>
            <p:nvPr/>
          </p:nvSpPr>
          <p:spPr>
            <a:xfrm>
              <a:off x="308812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8"/>
            <p:cNvSpPr/>
            <p:nvPr/>
          </p:nvSpPr>
          <p:spPr>
            <a:xfrm>
              <a:off x="309785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8"/>
            <p:cNvSpPr/>
            <p:nvPr/>
          </p:nvSpPr>
          <p:spPr>
            <a:xfrm>
              <a:off x="30095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8"/>
            <p:cNvSpPr/>
            <p:nvPr/>
          </p:nvSpPr>
          <p:spPr>
            <a:xfrm>
              <a:off x="3026175" y="866850"/>
              <a:ext cx="11400" cy="98775"/>
            </a:xfrm>
            <a:custGeom>
              <a:avLst/>
              <a:gdLst/>
              <a:ahLst/>
              <a:cxnLst/>
              <a:rect l="l" t="t" r="r" b="b"/>
              <a:pathLst>
                <a:path w="456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8"/>
            <p:cNvSpPr/>
            <p:nvPr/>
          </p:nvSpPr>
          <p:spPr>
            <a:xfrm>
              <a:off x="314640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8" y="39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8"/>
            <p:cNvSpPr/>
            <p:nvPr/>
          </p:nvSpPr>
          <p:spPr>
            <a:xfrm>
              <a:off x="318882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8"/>
            <p:cNvSpPr/>
            <p:nvPr/>
          </p:nvSpPr>
          <p:spPr>
            <a:xfrm>
              <a:off x="3228925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8"/>
            <p:cNvSpPr/>
            <p:nvPr/>
          </p:nvSpPr>
          <p:spPr>
            <a:xfrm>
              <a:off x="3152025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8"/>
            <p:cNvSpPr/>
            <p:nvPr/>
          </p:nvSpPr>
          <p:spPr>
            <a:xfrm>
              <a:off x="3175125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67" y="395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8"/>
            <p:cNvSpPr/>
            <p:nvPr/>
          </p:nvSpPr>
          <p:spPr>
            <a:xfrm>
              <a:off x="321592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8"/>
            <p:cNvSpPr/>
            <p:nvPr/>
          </p:nvSpPr>
          <p:spPr>
            <a:xfrm>
              <a:off x="319367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8"/>
            <p:cNvSpPr/>
            <p:nvPr/>
          </p:nvSpPr>
          <p:spPr>
            <a:xfrm>
              <a:off x="320340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8"/>
            <p:cNvSpPr/>
            <p:nvPr/>
          </p:nvSpPr>
          <p:spPr>
            <a:xfrm>
              <a:off x="3131450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66" y="395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8"/>
          <p:cNvCxnSpPr/>
          <p:nvPr/>
        </p:nvCxnSpPr>
        <p:spPr>
          <a:xfrm>
            <a:off x="1688113" y="4744725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0" name="Google Shape;880;p8"/>
          <p:cNvGrpSpPr/>
          <p:nvPr/>
        </p:nvGrpSpPr>
        <p:grpSpPr>
          <a:xfrm>
            <a:off x="3086163" y="4842075"/>
            <a:ext cx="1107700" cy="196800"/>
            <a:chOff x="3458075" y="4871650"/>
            <a:chExt cx="1107700" cy="196800"/>
          </a:xfrm>
        </p:grpSpPr>
        <p:sp>
          <p:nvSpPr>
            <p:cNvPr id="881" name="Google Shape;881;p8"/>
            <p:cNvSpPr/>
            <p:nvPr/>
          </p:nvSpPr>
          <p:spPr>
            <a:xfrm>
              <a:off x="3458075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8"/>
            <p:cNvSpPr/>
            <p:nvPr/>
          </p:nvSpPr>
          <p:spPr>
            <a:xfrm>
              <a:off x="3761708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8"/>
            <p:cNvSpPr/>
            <p:nvPr/>
          </p:nvSpPr>
          <p:spPr>
            <a:xfrm>
              <a:off x="4065342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8"/>
            <p:cNvSpPr/>
            <p:nvPr/>
          </p:nvSpPr>
          <p:spPr>
            <a:xfrm>
              <a:off x="4368975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5" name="Google Shape;885;p8"/>
          <p:cNvGrpSpPr/>
          <p:nvPr/>
        </p:nvGrpSpPr>
        <p:grpSpPr>
          <a:xfrm>
            <a:off x="7715586" y="4890576"/>
            <a:ext cx="988717" cy="99798"/>
            <a:chOff x="3020150" y="1675225"/>
            <a:chExt cx="525550" cy="53050"/>
          </a:xfrm>
        </p:grpSpPr>
        <p:sp>
          <p:nvSpPr>
            <p:cNvPr id="886" name="Google Shape;886;p8"/>
            <p:cNvSpPr/>
            <p:nvPr/>
          </p:nvSpPr>
          <p:spPr>
            <a:xfrm>
              <a:off x="3020150" y="1675225"/>
              <a:ext cx="37625" cy="53050"/>
            </a:xfrm>
            <a:custGeom>
              <a:avLst/>
              <a:gdLst/>
              <a:ahLst/>
              <a:cxnLst/>
              <a:rect l="l" t="t" r="r" b="b"/>
              <a:pathLst>
                <a:path w="1505" h="2122" extrusionOk="0">
                  <a:moveTo>
                    <a:pt x="762" y="0"/>
                  </a:moveTo>
                  <a:cubicBezTo>
                    <a:pt x="646" y="0"/>
                    <a:pt x="549" y="16"/>
                    <a:pt x="451" y="66"/>
                  </a:cubicBezTo>
                  <a:cubicBezTo>
                    <a:pt x="354" y="97"/>
                    <a:pt x="277" y="164"/>
                    <a:pt x="211" y="226"/>
                  </a:cubicBezTo>
                  <a:cubicBezTo>
                    <a:pt x="145" y="292"/>
                    <a:pt x="98" y="389"/>
                    <a:pt x="63" y="486"/>
                  </a:cubicBezTo>
                  <a:cubicBezTo>
                    <a:pt x="32" y="599"/>
                    <a:pt x="1" y="711"/>
                    <a:pt x="1" y="843"/>
                  </a:cubicBezTo>
                  <a:lnTo>
                    <a:pt x="1" y="1294"/>
                  </a:lnTo>
                  <a:cubicBezTo>
                    <a:pt x="1" y="1570"/>
                    <a:pt x="82" y="1764"/>
                    <a:pt x="211" y="1911"/>
                  </a:cubicBezTo>
                  <a:cubicBezTo>
                    <a:pt x="339" y="2055"/>
                    <a:pt x="533" y="2121"/>
                    <a:pt x="762" y="2121"/>
                  </a:cubicBezTo>
                  <a:cubicBezTo>
                    <a:pt x="1003" y="2121"/>
                    <a:pt x="1197" y="2055"/>
                    <a:pt x="1325" y="1927"/>
                  </a:cubicBezTo>
                  <a:cubicBezTo>
                    <a:pt x="1442" y="1799"/>
                    <a:pt x="1504" y="1620"/>
                    <a:pt x="1504" y="1375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5"/>
                  </a:lnTo>
                  <a:cubicBezTo>
                    <a:pt x="1131" y="1426"/>
                    <a:pt x="1116" y="1472"/>
                    <a:pt x="1116" y="1523"/>
                  </a:cubicBezTo>
                  <a:cubicBezTo>
                    <a:pt x="1100" y="1570"/>
                    <a:pt x="1085" y="1620"/>
                    <a:pt x="1053" y="1651"/>
                  </a:cubicBezTo>
                  <a:cubicBezTo>
                    <a:pt x="1034" y="1682"/>
                    <a:pt x="987" y="1717"/>
                    <a:pt x="937" y="1748"/>
                  </a:cubicBezTo>
                  <a:cubicBezTo>
                    <a:pt x="906" y="1764"/>
                    <a:pt x="840" y="1779"/>
                    <a:pt x="762" y="1779"/>
                  </a:cubicBezTo>
                  <a:cubicBezTo>
                    <a:pt x="696" y="1779"/>
                    <a:pt x="630" y="1764"/>
                    <a:pt x="599" y="1748"/>
                  </a:cubicBezTo>
                  <a:cubicBezTo>
                    <a:pt x="549" y="1717"/>
                    <a:pt x="502" y="1682"/>
                    <a:pt x="471" y="1651"/>
                  </a:cubicBezTo>
                  <a:cubicBezTo>
                    <a:pt x="451" y="1605"/>
                    <a:pt x="420" y="1554"/>
                    <a:pt x="405" y="1507"/>
                  </a:cubicBezTo>
                  <a:cubicBezTo>
                    <a:pt x="405" y="1441"/>
                    <a:pt x="389" y="1391"/>
                    <a:pt x="389" y="1329"/>
                  </a:cubicBezTo>
                  <a:lnTo>
                    <a:pt x="389" y="808"/>
                  </a:lnTo>
                  <a:cubicBezTo>
                    <a:pt x="389" y="746"/>
                    <a:pt x="405" y="696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0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0"/>
                    <a:pt x="1019" y="455"/>
                    <a:pt x="1053" y="486"/>
                  </a:cubicBezTo>
                  <a:cubicBezTo>
                    <a:pt x="1085" y="517"/>
                    <a:pt x="1100" y="567"/>
                    <a:pt x="1100" y="614"/>
                  </a:cubicBezTo>
                  <a:cubicBezTo>
                    <a:pt x="1116" y="665"/>
                    <a:pt x="1131" y="711"/>
                    <a:pt x="1131" y="762"/>
                  </a:cubicBezTo>
                  <a:lnTo>
                    <a:pt x="1131" y="808"/>
                  </a:lnTo>
                  <a:lnTo>
                    <a:pt x="1504" y="808"/>
                  </a:lnTo>
                  <a:lnTo>
                    <a:pt x="1504" y="762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0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16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8"/>
            <p:cNvSpPr/>
            <p:nvPr/>
          </p:nvSpPr>
          <p:spPr>
            <a:xfrm>
              <a:off x="3065025" y="1675225"/>
              <a:ext cx="37300" cy="53050"/>
            </a:xfrm>
            <a:custGeom>
              <a:avLst/>
              <a:gdLst/>
              <a:ahLst/>
              <a:cxnLst/>
              <a:rect l="l" t="t" r="r" b="b"/>
              <a:pathLst>
                <a:path w="1492" h="2122" extrusionOk="0">
                  <a:moveTo>
                    <a:pt x="746" y="358"/>
                  </a:moveTo>
                  <a:cubicBezTo>
                    <a:pt x="812" y="358"/>
                    <a:pt x="874" y="373"/>
                    <a:pt x="909" y="389"/>
                  </a:cubicBezTo>
                  <a:cubicBezTo>
                    <a:pt x="956" y="420"/>
                    <a:pt x="1006" y="455"/>
                    <a:pt x="1022" y="486"/>
                  </a:cubicBezTo>
                  <a:cubicBezTo>
                    <a:pt x="1053" y="536"/>
                    <a:pt x="1084" y="583"/>
                    <a:pt x="1084" y="633"/>
                  </a:cubicBezTo>
                  <a:cubicBezTo>
                    <a:pt x="1103" y="696"/>
                    <a:pt x="1119" y="746"/>
                    <a:pt x="1119" y="808"/>
                  </a:cubicBezTo>
                  <a:lnTo>
                    <a:pt x="1119" y="1313"/>
                  </a:lnTo>
                  <a:cubicBezTo>
                    <a:pt x="1119" y="1375"/>
                    <a:pt x="1103" y="1441"/>
                    <a:pt x="1103" y="1507"/>
                  </a:cubicBezTo>
                  <a:cubicBezTo>
                    <a:pt x="1084" y="1554"/>
                    <a:pt x="1068" y="1605"/>
                    <a:pt x="1037" y="1651"/>
                  </a:cubicBezTo>
                  <a:cubicBezTo>
                    <a:pt x="1006" y="1682"/>
                    <a:pt x="971" y="1717"/>
                    <a:pt x="925" y="1748"/>
                  </a:cubicBezTo>
                  <a:cubicBezTo>
                    <a:pt x="874" y="1764"/>
                    <a:pt x="812" y="1779"/>
                    <a:pt x="746" y="1779"/>
                  </a:cubicBezTo>
                  <a:cubicBezTo>
                    <a:pt x="680" y="1779"/>
                    <a:pt x="618" y="1764"/>
                    <a:pt x="567" y="1748"/>
                  </a:cubicBezTo>
                  <a:cubicBezTo>
                    <a:pt x="521" y="1717"/>
                    <a:pt x="486" y="1682"/>
                    <a:pt x="455" y="1651"/>
                  </a:cubicBezTo>
                  <a:cubicBezTo>
                    <a:pt x="424" y="1605"/>
                    <a:pt x="404" y="1554"/>
                    <a:pt x="389" y="1507"/>
                  </a:cubicBezTo>
                  <a:cubicBezTo>
                    <a:pt x="389" y="1441"/>
                    <a:pt x="373" y="1375"/>
                    <a:pt x="373" y="1313"/>
                  </a:cubicBezTo>
                  <a:lnTo>
                    <a:pt x="373" y="808"/>
                  </a:lnTo>
                  <a:cubicBezTo>
                    <a:pt x="373" y="746"/>
                    <a:pt x="389" y="696"/>
                    <a:pt x="404" y="633"/>
                  </a:cubicBezTo>
                  <a:cubicBezTo>
                    <a:pt x="404" y="583"/>
                    <a:pt x="439" y="536"/>
                    <a:pt x="470" y="486"/>
                  </a:cubicBezTo>
                  <a:cubicBezTo>
                    <a:pt x="486" y="455"/>
                    <a:pt x="536" y="420"/>
                    <a:pt x="583" y="389"/>
                  </a:cubicBezTo>
                  <a:cubicBezTo>
                    <a:pt x="618" y="373"/>
                    <a:pt x="680" y="358"/>
                    <a:pt x="746" y="358"/>
                  </a:cubicBezTo>
                  <a:close/>
                  <a:moveTo>
                    <a:pt x="746" y="0"/>
                  </a:moveTo>
                  <a:cubicBezTo>
                    <a:pt x="521" y="0"/>
                    <a:pt x="327" y="82"/>
                    <a:pt x="195" y="226"/>
                  </a:cubicBezTo>
                  <a:cubicBezTo>
                    <a:pt x="66" y="373"/>
                    <a:pt x="0" y="567"/>
                    <a:pt x="0" y="843"/>
                  </a:cubicBezTo>
                  <a:lnTo>
                    <a:pt x="0" y="1294"/>
                  </a:lnTo>
                  <a:cubicBezTo>
                    <a:pt x="0" y="1570"/>
                    <a:pt x="66" y="1764"/>
                    <a:pt x="195" y="1911"/>
                  </a:cubicBezTo>
                  <a:cubicBezTo>
                    <a:pt x="327" y="2055"/>
                    <a:pt x="521" y="2121"/>
                    <a:pt x="746" y="2121"/>
                  </a:cubicBezTo>
                  <a:cubicBezTo>
                    <a:pt x="987" y="2121"/>
                    <a:pt x="1166" y="2055"/>
                    <a:pt x="1298" y="1911"/>
                  </a:cubicBezTo>
                  <a:cubicBezTo>
                    <a:pt x="1426" y="1764"/>
                    <a:pt x="1492" y="1570"/>
                    <a:pt x="1492" y="1294"/>
                  </a:cubicBezTo>
                  <a:lnTo>
                    <a:pt x="1492" y="843"/>
                  </a:lnTo>
                  <a:cubicBezTo>
                    <a:pt x="1492" y="567"/>
                    <a:pt x="1426" y="373"/>
                    <a:pt x="1298" y="226"/>
                  </a:cubicBezTo>
                  <a:cubicBezTo>
                    <a:pt x="1166" y="82"/>
                    <a:pt x="987" y="0"/>
                    <a:pt x="7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8"/>
            <p:cNvSpPr/>
            <p:nvPr/>
          </p:nvSpPr>
          <p:spPr>
            <a:xfrm>
              <a:off x="3110375" y="1676475"/>
              <a:ext cx="35650" cy="51025"/>
            </a:xfrm>
            <a:custGeom>
              <a:avLst/>
              <a:gdLst/>
              <a:ahLst/>
              <a:cxnLst/>
              <a:rect l="l" t="t" r="r" b="b"/>
              <a:pathLst>
                <a:path w="1426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95"/>
                  </a:lnTo>
                  <a:lnTo>
                    <a:pt x="435" y="195"/>
                  </a:lnTo>
                  <a:lnTo>
                    <a:pt x="680" y="2040"/>
                  </a:lnTo>
                  <a:lnTo>
                    <a:pt x="1426" y="2040"/>
                  </a:lnTo>
                  <a:lnTo>
                    <a:pt x="1426" y="1"/>
                  </a:lnTo>
                  <a:lnTo>
                    <a:pt x="1053" y="1"/>
                  </a:lnTo>
                  <a:lnTo>
                    <a:pt x="1053" y="1846"/>
                  </a:lnTo>
                  <a:lnTo>
                    <a:pt x="987" y="184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8"/>
            <p:cNvSpPr/>
            <p:nvPr/>
          </p:nvSpPr>
          <p:spPr>
            <a:xfrm>
              <a:off x="3156875" y="1676475"/>
              <a:ext cx="32850" cy="51025"/>
            </a:xfrm>
            <a:custGeom>
              <a:avLst/>
              <a:gdLst/>
              <a:ahLst/>
              <a:cxnLst/>
              <a:rect l="l" t="t" r="r" b="b"/>
              <a:pathLst>
                <a:path w="1314" h="2041" extrusionOk="0">
                  <a:moveTo>
                    <a:pt x="1" y="1"/>
                  </a:moveTo>
                  <a:lnTo>
                    <a:pt x="1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4" y="1197"/>
                  </a:lnTo>
                  <a:lnTo>
                    <a:pt x="1294" y="824"/>
                  </a:lnTo>
                  <a:lnTo>
                    <a:pt x="389" y="824"/>
                  </a:lnTo>
                  <a:lnTo>
                    <a:pt x="389" y="354"/>
                  </a:lnTo>
                  <a:lnTo>
                    <a:pt x="1314" y="354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8"/>
            <p:cNvSpPr/>
            <p:nvPr/>
          </p:nvSpPr>
          <p:spPr>
            <a:xfrm>
              <a:off x="3200175" y="1676475"/>
              <a:ext cx="34400" cy="51025"/>
            </a:xfrm>
            <a:custGeom>
              <a:avLst/>
              <a:gdLst/>
              <a:ahLst/>
              <a:cxnLst/>
              <a:rect l="l" t="t" r="r" b="b"/>
              <a:pathLst>
                <a:path w="1376" h="2041" extrusionOk="0">
                  <a:moveTo>
                    <a:pt x="1" y="1"/>
                  </a:moveTo>
                  <a:lnTo>
                    <a:pt x="1" y="354"/>
                  </a:lnTo>
                  <a:lnTo>
                    <a:pt x="502" y="354"/>
                  </a:lnTo>
                  <a:lnTo>
                    <a:pt x="502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1376" y="2040"/>
                  </a:lnTo>
                  <a:lnTo>
                    <a:pt x="1376" y="1667"/>
                  </a:lnTo>
                  <a:lnTo>
                    <a:pt x="875" y="1667"/>
                  </a:lnTo>
                  <a:lnTo>
                    <a:pt x="875" y="354"/>
                  </a:lnTo>
                  <a:lnTo>
                    <a:pt x="1376" y="354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8"/>
            <p:cNvSpPr/>
            <p:nvPr/>
          </p:nvSpPr>
          <p:spPr>
            <a:xfrm>
              <a:off x="3243100" y="1676475"/>
              <a:ext cx="37225" cy="51025"/>
            </a:xfrm>
            <a:custGeom>
              <a:avLst/>
              <a:gdLst/>
              <a:ahLst/>
              <a:cxnLst/>
              <a:rect l="l" t="t" r="r" b="b"/>
              <a:pathLst>
                <a:path w="1489" h="2041" extrusionOk="0">
                  <a:moveTo>
                    <a:pt x="743" y="354"/>
                  </a:moveTo>
                  <a:cubicBezTo>
                    <a:pt x="875" y="354"/>
                    <a:pt x="972" y="389"/>
                    <a:pt x="1018" y="451"/>
                  </a:cubicBezTo>
                  <a:cubicBezTo>
                    <a:pt x="1069" y="517"/>
                    <a:pt x="1100" y="599"/>
                    <a:pt x="1100" y="712"/>
                  </a:cubicBezTo>
                  <a:lnTo>
                    <a:pt x="1100" y="1279"/>
                  </a:lnTo>
                  <a:cubicBezTo>
                    <a:pt x="1100" y="1407"/>
                    <a:pt x="1069" y="1504"/>
                    <a:pt x="1018" y="1570"/>
                  </a:cubicBezTo>
                  <a:cubicBezTo>
                    <a:pt x="972" y="1632"/>
                    <a:pt x="875" y="1667"/>
                    <a:pt x="743" y="1667"/>
                  </a:cubicBezTo>
                  <a:lnTo>
                    <a:pt x="583" y="1667"/>
                  </a:lnTo>
                  <a:lnTo>
                    <a:pt x="583" y="354"/>
                  </a:lnTo>
                  <a:close/>
                  <a:moveTo>
                    <a:pt x="1" y="1"/>
                  </a:moveTo>
                  <a:lnTo>
                    <a:pt x="1" y="354"/>
                  </a:lnTo>
                  <a:lnTo>
                    <a:pt x="195" y="354"/>
                  </a:lnTo>
                  <a:lnTo>
                    <a:pt x="195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743" y="2040"/>
                  </a:lnTo>
                  <a:cubicBezTo>
                    <a:pt x="987" y="2040"/>
                    <a:pt x="1182" y="1974"/>
                    <a:pt x="1294" y="1861"/>
                  </a:cubicBezTo>
                  <a:cubicBezTo>
                    <a:pt x="1422" y="1749"/>
                    <a:pt x="1488" y="1555"/>
                    <a:pt x="1488" y="1310"/>
                  </a:cubicBezTo>
                  <a:lnTo>
                    <a:pt x="1488" y="712"/>
                  </a:lnTo>
                  <a:cubicBezTo>
                    <a:pt x="1488" y="467"/>
                    <a:pt x="1422" y="292"/>
                    <a:pt x="1294" y="176"/>
                  </a:cubicBezTo>
                  <a:cubicBezTo>
                    <a:pt x="1182" y="47"/>
                    <a:pt x="987" y="1"/>
                    <a:pt x="7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8"/>
            <p:cNvSpPr/>
            <p:nvPr/>
          </p:nvSpPr>
          <p:spPr>
            <a:xfrm>
              <a:off x="3290400" y="1676475"/>
              <a:ext cx="32850" cy="51025"/>
            </a:xfrm>
            <a:custGeom>
              <a:avLst/>
              <a:gdLst/>
              <a:ahLst/>
              <a:cxnLst/>
              <a:rect l="l" t="t" r="r" b="b"/>
              <a:pathLst>
                <a:path w="1314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1313" y="2040"/>
                  </a:lnTo>
                  <a:lnTo>
                    <a:pt x="1313" y="1667"/>
                  </a:lnTo>
                  <a:lnTo>
                    <a:pt x="373" y="1667"/>
                  </a:lnTo>
                  <a:lnTo>
                    <a:pt x="373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73" y="824"/>
                  </a:lnTo>
                  <a:lnTo>
                    <a:pt x="373" y="354"/>
                  </a:lnTo>
                  <a:lnTo>
                    <a:pt x="1278" y="354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8"/>
            <p:cNvSpPr/>
            <p:nvPr/>
          </p:nvSpPr>
          <p:spPr>
            <a:xfrm>
              <a:off x="3333325" y="1676475"/>
              <a:ext cx="35550" cy="51025"/>
            </a:xfrm>
            <a:custGeom>
              <a:avLst/>
              <a:gdLst/>
              <a:ahLst/>
              <a:cxnLst/>
              <a:rect l="l" t="t" r="r" b="b"/>
              <a:pathLst>
                <a:path w="1422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95"/>
                  </a:lnTo>
                  <a:lnTo>
                    <a:pt x="435" y="195"/>
                  </a:lnTo>
                  <a:lnTo>
                    <a:pt x="680" y="2040"/>
                  </a:lnTo>
                  <a:lnTo>
                    <a:pt x="1422" y="2040"/>
                  </a:lnTo>
                  <a:lnTo>
                    <a:pt x="1422" y="1"/>
                  </a:lnTo>
                  <a:lnTo>
                    <a:pt x="1033" y="1"/>
                  </a:lnTo>
                  <a:lnTo>
                    <a:pt x="1033" y="1846"/>
                  </a:lnTo>
                  <a:lnTo>
                    <a:pt x="987" y="18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8"/>
            <p:cNvSpPr/>
            <p:nvPr/>
          </p:nvSpPr>
          <p:spPr>
            <a:xfrm>
              <a:off x="3377000" y="1675225"/>
              <a:ext cx="37625" cy="53050"/>
            </a:xfrm>
            <a:custGeom>
              <a:avLst/>
              <a:gdLst/>
              <a:ahLst/>
              <a:cxnLst/>
              <a:rect l="l" t="t" r="r" b="b"/>
              <a:pathLst>
                <a:path w="1505" h="2122" extrusionOk="0">
                  <a:moveTo>
                    <a:pt x="762" y="0"/>
                  </a:moveTo>
                  <a:cubicBezTo>
                    <a:pt x="630" y="0"/>
                    <a:pt x="533" y="16"/>
                    <a:pt x="436" y="66"/>
                  </a:cubicBezTo>
                  <a:cubicBezTo>
                    <a:pt x="339" y="97"/>
                    <a:pt x="257" y="164"/>
                    <a:pt x="195" y="226"/>
                  </a:cubicBezTo>
                  <a:cubicBezTo>
                    <a:pt x="129" y="292"/>
                    <a:pt x="82" y="389"/>
                    <a:pt x="48" y="486"/>
                  </a:cubicBezTo>
                  <a:cubicBezTo>
                    <a:pt x="16" y="599"/>
                    <a:pt x="1" y="711"/>
                    <a:pt x="1" y="843"/>
                  </a:cubicBezTo>
                  <a:lnTo>
                    <a:pt x="1" y="1294"/>
                  </a:lnTo>
                  <a:cubicBezTo>
                    <a:pt x="1" y="1570"/>
                    <a:pt x="63" y="1764"/>
                    <a:pt x="195" y="1911"/>
                  </a:cubicBezTo>
                  <a:cubicBezTo>
                    <a:pt x="339" y="2055"/>
                    <a:pt x="517" y="2121"/>
                    <a:pt x="762" y="2121"/>
                  </a:cubicBezTo>
                  <a:cubicBezTo>
                    <a:pt x="1003" y="2121"/>
                    <a:pt x="1182" y="2055"/>
                    <a:pt x="1310" y="1927"/>
                  </a:cubicBezTo>
                  <a:cubicBezTo>
                    <a:pt x="1442" y="1799"/>
                    <a:pt x="1504" y="1620"/>
                    <a:pt x="1504" y="1375"/>
                  </a:cubicBezTo>
                  <a:lnTo>
                    <a:pt x="1504" y="1313"/>
                  </a:lnTo>
                  <a:lnTo>
                    <a:pt x="1116" y="1313"/>
                  </a:lnTo>
                  <a:lnTo>
                    <a:pt x="1116" y="1375"/>
                  </a:lnTo>
                  <a:cubicBezTo>
                    <a:pt x="1116" y="1426"/>
                    <a:pt x="1116" y="1472"/>
                    <a:pt x="1100" y="1523"/>
                  </a:cubicBezTo>
                  <a:cubicBezTo>
                    <a:pt x="1085" y="1570"/>
                    <a:pt x="1069" y="1620"/>
                    <a:pt x="1053" y="1651"/>
                  </a:cubicBezTo>
                  <a:cubicBezTo>
                    <a:pt x="1019" y="1682"/>
                    <a:pt x="987" y="1717"/>
                    <a:pt x="937" y="1748"/>
                  </a:cubicBezTo>
                  <a:cubicBezTo>
                    <a:pt x="890" y="1764"/>
                    <a:pt x="824" y="1779"/>
                    <a:pt x="762" y="1779"/>
                  </a:cubicBezTo>
                  <a:cubicBezTo>
                    <a:pt x="681" y="1779"/>
                    <a:pt x="630" y="1764"/>
                    <a:pt x="584" y="1748"/>
                  </a:cubicBezTo>
                  <a:cubicBezTo>
                    <a:pt x="533" y="1717"/>
                    <a:pt x="486" y="1682"/>
                    <a:pt x="471" y="1651"/>
                  </a:cubicBezTo>
                  <a:cubicBezTo>
                    <a:pt x="436" y="1605"/>
                    <a:pt x="420" y="1554"/>
                    <a:pt x="405" y="1507"/>
                  </a:cubicBezTo>
                  <a:cubicBezTo>
                    <a:pt x="389" y="1441"/>
                    <a:pt x="374" y="1391"/>
                    <a:pt x="374" y="1329"/>
                  </a:cubicBezTo>
                  <a:lnTo>
                    <a:pt x="374" y="808"/>
                  </a:lnTo>
                  <a:cubicBezTo>
                    <a:pt x="374" y="746"/>
                    <a:pt x="389" y="696"/>
                    <a:pt x="405" y="633"/>
                  </a:cubicBezTo>
                  <a:cubicBezTo>
                    <a:pt x="420" y="583"/>
                    <a:pt x="436" y="536"/>
                    <a:pt x="471" y="486"/>
                  </a:cubicBezTo>
                  <a:cubicBezTo>
                    <a:pt x="502" y="455"/>
                    <a:pt x="533" y="420"/>
                    <a:pt x="584" y="389"/>
                  </a:cubicBezTo>
                  <a:cubicBezTo>
                    <a:pt x="630" y="373"/>
                    <a:pt x="696" y="358"/>
                    <a:pt x="762" y="358"/>
                  </a:cubicBezTo>
                  <a:cubicBezTo>
                    <a:pt x="824" y="358"/>
                    <a:pt x="875" y="373"/>
                    <a:pt x="921" y="389"/>
                  </a:cubicBezTo>
                  <a:cubicBezTo>
                    <a:pt x="972" y="420"/>
                    <a:pt x="1003" y="455"/>
                    <a:pt x="1034" y="486"/>
                  </a:cubicBezTo>
                  <a:cubicBezTo>
                    <a:pt x="1069" y="517"/>
                    <a:pt x="1085" y="567"/>
                    <a:pt x="1100" y="614"/>
                  </a:cubicBezTo>
                  <a:cubicBezTo>
                    <a:pt x="1100" y="665"/>
                    <a:pt x="1116" y="711"/>
                    <a:pt x="1116" y="762"/>
                  </a:cubicBezTo>
                  <a:lnTo>
                    <a:pt x="1116" y="808"/>
                  </a:lnTo>
                  <a:lnTo>
                    <a:pt x="1504" y="808"/>
                  </a:lnTo>
                  <a:lnTo>
                    <a:pt x="1504" y="762"/>
                  </a:lnTo>
                  <a:cubicBezTo>
                    <a:pt x="1504" y="649"/>
                    <a:pt x="1488" y="536"/>
                    <a:pt x="1457" y="455"/>
                  </a:cubicBezTo>
                  <a:cubicBezTo>
                    <a:pt x="1422" y="358"/>
                    <a:pt x="1376" y="276"/>
                    <a:pt x="1310" y="210"/>
                  </a:cubicBezTo>
                  <a:cubicBezTo>
                    <a:pt x="1248" y="148"/>
                    <a:pt x="1166" y="97"/>
                    <a:pt x="1069" y="66"/>
                  </a:cubicBezTo>
                  <a:cubicBezTo>
                    <a:pt x="987" y="16"/>
                    <a:pt x="875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8"/>
            <p:cNvSpPr/>
            <p:nvPr/>
          </p:nvSpPr>
          <p:spPr>
            <a:xfrm>
              <a:off x="3423125" y="1676475"/>
              <a:ext cx="34025" cy="51025"/>
            </a:xfrm>
            <a:custGeom>
              <a:avLst/>
              <a:gdLst/>
              <a:ahLst/>
              <a:cxnLst/>
              <a:rect l="l" t="t" r="r" b="b"/>
              <a:pathLst>
                <a:path w="1361" h="2041" extrusionOk="0">
                  <a:moveTo>
                    <a:pt x="1" y="1"/>
                  </a:moveTo>
                  <a:lnTo>
                    <a:pt x="1" y="354"/>
                  </a:lnTo>
                  <a:lnTo>
                    <a:pt x="486" y="354"/>
                  </a:lnTo>
                  <a:lnTo>
                    <a:pt x="486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1360" y="2040"/>
                  </a:lnTo>
                  <a:lnTo>
                    <a:pt x="1360" y="1667"/>
                  </a:lnTo>
                  <a:lnTo>
                    <a:pt x="875" y="1667"/>
                  </a:lnTo>
                  <a:lnTo>
                    <a:pt x="875" y="354"/>
                  </a:lnTo>
                  <a:lnTo>
                    <a:pt x="1360" y="354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8"/>
            <p:cNvSpPr/>
            <p:nvPr/>
          </p:nvSpPr>
          <p:spPr>
            <a:xfrm>
              <a:off x="3463525" y="1676475"/>
              <a:ext cx="42550" cy="51025"/>
            </a:xfrm>
            <a:custGeom>
              <a:avLst/>
              <a:gdLst/>
              <a:ahLst/>
              <a:cxnLst/>
              <a:rect l="l" t="t" r="r" b="b"/>
              <a:pathLst>
                <a:path w="1702" h="2041" extrusionOk="0">
                  <a:moveTo>
                    <a:pt x="875" y="195"/>
                  </a:moveTo>
                  <a:lnTo>
                    <a:pt x="1119" y="1228"/>
                  </a:lnTo>
                  <a:lnTo>
                    <a:pt x="583" y="1228"/>
                  </a:lnTo>
                  <a:lnTo>
                    <a:pt x="828" y="195"/>
                  </a:lnTo>
                  <a:close/>
                  <a:moveTo>
                    <a:pt x="486" y="1"/>
                  </a:moveTo>
                  <a:lnTo>
                    <a:pt x="1" y="2040"/>
                  </a:lnTo>
                  <a:lnTo>
                    <a:pt x="408" y="2040"/>
                  </a:lnTo>
                  <a:lnTo>
                    <a:pt x="506" y="1601"/>
                  </a:lnTo>
                  <a:lnTo>
                    <a:pt x="1201" y="1601"/>
                  </a:lnTo>
                  <a:lnTo>
                    <a:pt x="1298" y="2040"/>
                  </a:lnTo>
                  <a:lnTo>
                    <a:pt x="1702" y="2040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8"/>
            <p:cNvSpPr/>
            <p:nvPr/>
          </p:nvSpPr>
          <p:spPr>
            <a:xfrm>
              <a:off x="3512950" y="1676475"/>
              <a:ext cx="32750" cy="51025"/>
            </a:xfrm>
            <a:custGeom>
              <a:avLst/>
              <a:gdLst/>
              <a:ahLst/>
              <a:cxnLst/>
              <a:rect l="l" t="t" r="r" b="b"/>
              <a:pathLst>
                <a:path w="1310" h="2041" extrusionOk="0">
                  <a:moveTo>
                    <a:pt x="1" y="1"/>
                  </a:moveTo>
                  <a:lnTo>
                    <a:pt x="1" y="2040"/>
                  </a:lnTo>
                  <a:lnTo>
                    <a:pt x="1310" y="2040"/>
                  </a:lnTo>
                  <a:lnTo>
                    <a:pt x="1310" y="1667"/>
                  </a:lnTo>
                  <a:lnTo>
                    <a:pt x="389" y="1667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9" name="Google Shape;140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0" name="Google Shape;141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557888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11" name="Google Shape;1411;p11"/>
          <p:cNvSpPr txBox="1">
            <a:spLocks noGrp="1"/>
          </p:cNvSpPr>
          <p:nvPr>
            <p:ph type="subTitle" idx="1"/>
          </p:nvPr>
        </p:nvSpPr>
        <p:spPr>
          <a:xfrm>
            <a:off x="2545650" y="3357410"/>
            <a:ext cx="4052700" cy="66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1412" name="Google Shape;1412;p11"/>
          <p:cNvCxnSpPr/>
          <p:nvPr/>
        </p:nvCxnSpPr>
        <p:spPr>
          <a:xfrm>
            <a:off x="-550" y="4746725"/>
            <a:ext cx="9150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3" name="Google Shape;1413;p11"/>
          <p:cNvCxnSpPr/>
          <p:nvPr/>
        </p:nvCxnSpPr>
        <p:spPr>
          <a:xfrm>
            <a:off x="1689638" y="4744725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4" name="Google Shape;1414;p11"/>
          <p:cNvCxnSpPr/>
          <p:nvPr/>
        </p:nvCxnSpPr>
        <p:spPr>
          <a:xfrm>
            <a:off x="5792875" y="4740375"/>
            <a:ext cx="0" cy="400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15" name="Google Shape;1415;p11"/>
          <p:cNvGrpSpPr/>
          <p:nvPr/>
        </p:nvGrpSpPr>
        <p:grpSpPr>
          <a:xfrm>
            <a:off x="288520" y="4898054"/>
            <a:ext cx="1060044" cy="106151"/>
            <a:chOff x="3020150" y="2074125"/>
            <a:chExt cx="529625" cy="53025"/>
          </a:xfrm>
        </p:grpSpPr>
        <p:sp>
          <p:nvSpPr>
            <p:cNvPr id="1416" name="Google Shape;1416;p11"/>
            <p:cNvSpPr/>
            <p:nvPr/>
          </p:nvSpPr>
          <p:spPr>
            <a:xfrm>
              <a:off x="3020150" y="2074125"/>
              <a:ext cx="37625" cy="53025"/>
            </a:xfrm>
            <a:custGeom>
              <a:avLst/>
              <a:gdLst/>
              <a:ahLst/>
              <a:cxnLst/>
              <a:rect l="l" t="t" r="r" b="b"/>
              <a:pathLst>
                <a:path w="1505" h="2121" extrusionOk="0">
                  <a:moveTo>
                    <a:pt x="762" y="0"/>
                  </a:moveTo>
                  <a:cubicBezTo>
                    <a:pt x="646" y="0"/>
                    <a:pt x="549" y="35"/>
                    <a:pt x="451" y="66"/>
                  </a:cubicBezTo>
                  <a:cubicBezTo>
                    <a:pt x="354" y="97"/>
                    <a:pt x="277" y="163"/>
                    <a:pt x="211" y="229"/>
                  </a:cubicBezTo>
                  <a:cubicBezTo>
                    <a:pt x="145" y="291"/>
                    <a:pt x="98" y="389"/>
                    <a:pt x="63" y="486"/>
                  </a:cubicBezTo>
                  <a:cubicBezTo>
                    <a:pt x="32" y="602"/>
                    <a:pt x="1" y="715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82" y="1783"/>
                    <a:pt x="211" y="1911"/>
                  </a:cubicBezTo>
                  <a:cubicBezTo>
                    <a:pt x="339" y="2059"/>
                    <a:pt x="533" y="2121"/>
                    <a:pt x="762" y="2121"/>
                  </a:cubicBezTo>
                  <a:cubicBezTo>
                    <a:pt x="1003" y="2121"/>
                    <a:pt x="1197" y="2059"/>
                    <a:pt x="1325" y="1927"/>
                  </a:cubicBezTo>
                  <a:cubicBezTo>
                    <a:pt x="1442" y="1799"/>
                    <a:pt x="1504" y="1620"/>
                    <a:pt x="1504" y="1379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9"/>
                  </a:lnTo>
                  <a:cubicBezTo>
                    <a:pt x="1131" y="1426"/>
                    <a:pt x="1116" y="1476"/>
                    <a:pt x="1116" y="1523"/>
                  </a:cubicBezTo>
                  <a:cubicBezTo>
                    <a:pt x="1100" y="1573"/>
                    <a:pt x="1085" y="1620"/>
                    <a:pt x="1053" y="1651"/>
                  </a:cubicBezTo>
                  <a:cubicBezTo>
                    <a:pt x="1034" y="1701"/>
                    <a:pt x="987" y="1717"/>
                    <a:pt x="937" y="1748"/>
                  </a:cubicBezTo>
                  <a:cubicBezTo>
                    <a:pt x="906" y="1767"/>
                    <a:pt x="840" y="1783"/>
                    <a:pt x="762" y="1783"/>
                  </a:cubicBezTo>
                  <a:cubicBezTo>
                    <a:pt x="696" y="1783"/>
                    <a:pt x="630" y="1767"/>
                    <a:pt x="599" y="1748"/>
                  </a:cubicBezTo>
                  <a:cubicBezTo>
                    <a:pt x="549" y="1717"/>
                    <a:pt x="502" y="1686"/>
                    <a:pt x="471" y="1651"/>
                  </a:cubicBezTo>
                  <a:cubicBezTo>
                    <a:pt x="451" y="1604"/>
                    <a:pt x="420" y="1554"/>
                    <a:pt x="405" y="1507"/>
                  </a:cubicBezTo>
                  <a:cubicBezTo>
                    <a:pt x="405" y="1457"/>
                    <a:pt x="389" y="1395"/>
                    <a:pt x="389" y="1329"/>
                  </a:cubicBezTo>
                  <a:lnTo>
                    <a:pt x="389" y="812"/>
                  </a:lnTo>
                  <a:cubicBezTo>
                    <a:pt x="389" y="746"/>
                    <a:pt x="405" y="699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4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4"/>
                    <a:pt x="1019" y="455"/>
                    <a:pt x="1053" y="486"/>
                  </a:cubicBezTo>
                  <a:cubicBezTo>
                    <a:pt x="1085" y="521"/>
                    <a:pt x="1100" y="567"/>
                    <a:pt x="1100" y="618"/>
                  </a:cubicBezTo>
                  <a:cubicBezTo>
                    <a:pt x="1116" y="664"/>
                    <a:pt x="1131" y="715"/>
                    <a:pt x="1131" y="761"/>
                  </a:cubicBezTo>
                  <a:lnTo>
                    <a:pt x="1131" y="812"/>
                  </a:lnTo>
                  <a:lnTo>
                    <a:pt x="1504" y="812"/>
                  </a:lnTo>
                  <a:lnTo>
                    <a:pt x="1504" y="761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4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20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1"/>
            <p:cNvSpPr/>
            <p:nvPr/>
          </p:nvSpPr>
          <p:spPr>
            <a:xfrm>
              <a:off x="3062600" y="2075375"/>
              <a:ext cx="42150" cy="51000"/>
            </a:xfrm>
            <a:custGeom>
              <a:avLst/>
              <a:gdLst/>
              <a:ahLst/>
              <a:cxnLst/>
              <a:rect l="l" t="t" r="r" b="b"/>
              <a:pathLst>
                <a:path w="1686" h="2040" extrusionOk="0">
                  <a:moveTo>
                    <a:pt x="874" y="195"/>
                  </a:moveTo>
                  <a:lnTo>
                    <a:pt x="1103" y="1232"/>
                  </a:lnTo>
                  <a:lnTo>
                    <a:pt x="583" y="1232"/>
                  </a:lnTo>
                  <a:lnTo>
                    <a:pt x="812" y="195"/>
                  </a:lnTo>
                  <a:close/>
                  <a:moveTo>
                    <a:pt x="486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501" y="1601"/>
                  </a:lnTo>
                  <a:lnTo>
                    <a:pt x="1181" y="1601"/>
                  </a:lnTo>
                  <a:lnTo>
                    <a:pt x="1298" y="2040"/>
                  </a:lnTo>
                  <a:lnTo>
                    <a:pt x="1686" y="204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1"/>
            <p:cNvSpPr/>
            <p:nvPr/>
          </p:nvSpPr>
          <p:spPr>
            <a:xfrm>
              <a:off x="3108725" y="2074125"/>
              <a:ext cx="38850" cy="53025"/>
            </a:xfrm>
            <a:custGeom>
              <a:avLst/>
              <a:gdLst/>
              <a:ahLst/>
              <a:cxnLst/>
              <a:rect l="l" t="t" r="r" b="b"/>
              <a:pathLst>
                <a:path w="1554" h="2121" extrusionOk="0">
                  <a:moveTo>
                    <a:pt x="761" y="0"/>
                  </a:moveTo>
                  <a:cubicBezTo>
                    <a:pt x="664" y="0"/>
                    <a:pt x="567" y="20"/>
                    <a:pt x="486" y="51"/>
                  </a:cubicBezTo>
                  <a:cubicBezTo>
                    <a:pt x="389" y="82"/>
                    <a:pt x="326" y="117"/>
                    <a:pt x="260" y="179"/>
                  </a:cubicBezTo>
                  <a:cubicBezTo>
                    <a:pt x="194" y="229"/>
                    <a:pt x="148" y="291"/>
                    <a:pt x="113" y="358"/>
                  </a:cubicBezTo>
                  <a:cubicBezTo>
                    <a:pt x="82" y="424"/>
                    <a:pt x="66" y="505"/>
                    <a:pt x="66" y="583"/>
                  </a:cubicBezTo>
                  <a:lnTo>
                    <a:pt x="66" y="602"/>
                  </a:lnTo>
                  <a:cubicBezTo>
                    <a:pt x="66" y="715"/>
                    <a:pt x="82" y="796"/>
                    <a:pt x="113" y="859"/>
                  </a:cubicBezTo>
                  <a:cubicBezTo>
                    <a:pt x="148" y="940"/>
                    <a:pt x="194" y="991"/>
                    <a:pt x="260" y="1037"/>
                  </a:cubicBezTo>
                  <a:cubicBezTo>
                    <a:pt x="326" y="1088"/>
                    <a:pt x="404" y="1119"/>
                    <a:pt x="486" y="1150"/>
                  </a:cubicBezTo>
                  <a:cubicBezTo>
                    <a:pt x="567" y="1185"/>
                    <a:pt x="664" y="1200"/>
                    <a:pt x="761" y="1216"/>
                  </a:cubicBezTo>
                  <a:cubicBezTo>
                    <a:pt x="843" y="1231"/>
                    <a:pt x="909" y="1247"/>
                    <a:pt x="956" y="1263"/>
                  </a:cubicBezTo>
                  <a:cubicBezTo>
                    <a:pt x="1006" y="1297"/>
                    <a:pt x="1053" y="1313"/>
                    <a:pt x="1084" y="1329"/>
                  </a:cubicBezTo>
                  <a:cubicBezTo>
                    <a:pt x="1119" y="1360"/>
                    <a:pt x="1134" y="1395"/>
                    <a:pt x="1150" y="1410"/>
                  </a:cubicBezTo>
                  <a:cubicBezTo>
                    <a:pt x="1150" y="1441"/>
                    <a:pt x="1165" y="1476"/>
                    <a:pt x="1165" y="1507"/>
                  </a:cubicBezTo>
                  <a:cubicBezTo>
                    <a:pt x="1165" y="1589"/>
                    <a:pt x="1134" y="1635"/>
                    <a:pt x="1068" y="1686"/>
                  </a:cubicBezTo>
                  <a:cubicBezTo>
                    <a:pt x="1022" y="1748"/>
                    <a:pt x="940" y="1767"/>
                    <a:pt x="812" y="1767"/>
                  </a:cubicBezTo>
                  <a:cubicBezTo>
                    <a:pt x="664" y="1767"/>
                    <a:pt x="552" y="1732"/>
                    <a:pt x="486" y="1651"/>
                  </a:cubicBezTo>
                  <a:cubicBezTo>
                    <a:pt x="424" y="1589"/>
                    <a:pt x="373" y="1492"/>
                    <a:pt x="373" y="1360"/>
                  </a:cubicBezTo>
                  <a:lnTo>
                    <a:pt x="373" y="1297"/>
                  </a:lnTo>
                  <a:lnTo>
                    <a:pt x="0" y="1297"/>
                  </a:lnTo>
                  <a:lnTo>
                    <a:pt x="0" y="1379"/>
                  </a:lnTo>
                  <a:cubicBezTo>
                    <a:pt x="0" y="1492"/>
                    <a:pt x="16" y="1589"/>
                    <a:pt x="51" y="1686"/>
                  </a:cubicBezTo>
                  <a:cubicBezTo>
                    <a:pt x="82" y="1767"/>
                    <a:pt x="132" y="1845"/>
                    <a:pt x="194" y="1911"/>
                  </a:cubicBezTo>
                  <a:cubicBezTo>
                    <a:pt x="276" y="1977"/>
                    <a:pt x="358" y="2039"/>
                    <a:pt x="455" y="2074"/>
                  </a:cubicBezTo>
                  <a:cubicBezTo>
                    <a:pt x="552" y="2105"/>
                    <a:pt x="680" y="2121"/>
                    <a:pt x="812" y="2121"/>
                  </a:cubicBezTo>
                  <a:cubicBezTo>
                    <a:pt x="925" y="2121"/>
                    <a:pt x="1022" y="2121"/>
                    <a:pt x="1119" y="2090"/>
                  </a:cubicBezTo>
                  <a:cubicBezTo>
                    <a:pt x="1216" y="2059"/>
                    <a:pt x="1297" y="2008"/>
                    <a:pt x="1344" y="1962"/>
                  </a:cubicBezTo>
                  <a:cubicBezTo>
                    <a:pt x="1410" y="1911"/>
                    <a:pt x="1457" y="1845"/>
                    <a:pt x="1507" y="1767"/>
                  </a:cubicBezTo>
                  <a:cubicBezTo>
                    <a:pt x="1538" y="1686"/>
                    <a:pt x="1554" y="1604"/>
                    <a:pt x="1554" y="1507"/>
                  </a:cubicBezTo>
                  <a:lnTo>
                    <a:pt x="1554" y="1476"/>
                  </a:lnTo>
                  <a:cubicBezTo>
                    <a:pt x="1554" y="1297"/>
                    <a:pt x="1492" y="1150"/>
                    <a:pt x="1375" y="1068"/>
                  </a:cubicBezTo>
                  <a:cubicBezTo>
                    <a:pt x="1263" y="971"/>
                    <a:pt x="1103" y="909"/>
                    <a:pt x="890" y="874"/>
                  </a:cubicBezTo>
                  <a:cubicBezTo>
                    <a:pt x="812" y="859"/>
                    <a:pt x="730" y="843"/>
                    <a:pt x="680" y="827"/>
                  </a:cubicBezTo>
                  <a:cubicBezTo>
                    <a:pt x="633" y="812"/>
                    <a:pt x="583" y="777"/>
                    <a:pt x="552" y="761"/>
                  </a:cubicBezTo>
                  <a:cubicBezTo>
                    <a:pt x="521" y="746"/>
                    <a:pt x="486" y="715"/>
                    <a:pt x="470" y="680"/>
                  </a:cubicBezTo>
                  <a:cubicBezTo>
                    <a:pt x="455" y="649"/>
                    <a:pt x="455" y="633"/>
                    <a:pt x="455" y="583"/>
                  </a:cubicBezTo>
                  <a:cubicBezTo>
                    <a:pt x="455" y="521"/>
                    <a:pt x="486" y="470"/>
                    <a:pt x="536" y="424"/>
                  </a:cubicBezTo>
                  <a:cubicBezTo>
                    <a:pt x="598" y="389"/>
                    <a:pt x="664" y="373"/>
                    <a:pt x="761" y="373"/>
                  </a:cubicBezTo>
                  <a:cubicBezTo>
                    <a:pt x="890" y="373"/>
                    <a:pt x="971" y="408"/>
                    <a:pt x="1037" y="455"/>
                  </a:cubicBezTo>
                  <a:cubicBezTo>
                    <a:pt x="1103" y="521"/>
                    <a:pt x="1134" y="583"/>
                    <a:pt x="1134" y="664"/>
                  </a:cubicBezTo>
                  <a:lnTo>
                    <a:pt x="1134" y="746"/>
                  </a:lnTo>
                  <a:lnTo>
                    <a:pt x="1523" y="746"/>
                  </a:lnTo>
                  <a:lnTo>
                    <a:pt x="1523" y="633"/>
                  </a:lnTo>
                  <a:cubicBezTo>
                    <a:pt x="1523" y="552"/>
                    <a:pt x="1507" y="470"/>
                    <a:pt x="1472" y="389"/>
                  </a:cubicBezTo>
                  <a:cubicBezTo>
                    <a:pt x="1441" y="326"/>
                    <a:pt x="1395" y="260"/>
                    <a:pt x="1329" y="194"/>
                  </a:cubicBezTo>
                  <a:cubicBezTo>
                    <a:pt x="1263" y="132"/>
                    <a:pt x="1181" y="97"/>
                    <a:pt x="1084" y="66"/>
                  </a:cubicBezTo>
                  <a:cubicBezTo>
                    <a:pt x="1006" y="20"/>
                    <a:pt x="890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1"/>
            <p:cNvSpPr/>
            <p:nvPr/>
          </p:nvSpPr>
          <p:spPr>
            <a:xfrm>
              <a:off x="3156500" y="2075375"/>
              <a:ext cx="33225" cy="51000"/>
            </a:xfrm>
            <a:custGeom>
              <a:avLst/>
              <a:gdLst/>
              <a:ahLst/>
              <a:cxnLst/>
              <a:rect l="l" t="t" r="r" b="b"/>
              <a:pathLst>
                <a:path w="1329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1329" y="2040"/>
                  </a:lnTo>
                  <a:lnTo>
                    <a:pt x="1329" y="1667"/>
                  </a:lnTo>
                  <a:lnTo>
                    <a:pt x="389" y="1667"/>
                  </a:lnTo>
                  <a:lnTo>
                    <a:pt x="389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294" y="37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1"/>
            <p:cNvSpPr/>
            <p:nvPr/>
          </p:nvSpPr>
          <p:spPr>
            <a:xfrm>
              <a:off x="3243100" y="2074125"/>
              <a:ext cx="37600" cy="53025"/>
            </a:xfrm>
            <a:custGeom>
              <a:avLst/>
              <a:gdLst/>
              <a:ahLst/>
              <a:cxnLst/>
              <a:rect l="l" t="t" r="r" b="b"/>
              <a:pathLst>
                <a:path w="1504" h="2121" extrusionOk="0">
                  <a:moveTo>
                    <a:pt x="758" y="827"/>
                  </a:moveTo>
                  <a:cubicBezTo>
                    <a:pt x="696" y="827"/>
                    <a:pt x="630" y="843"/>
                    <a:pt x="583" y="894"/>
                  </a:cubicBezTo>
                  <a:cubicBezTo>
                    <a:pt x="533" y="940"/>
                    <a:pt x="517" y="1006"/>
                    <a:pt x="517" y="1068"/>
                  </a:cubicBezTo>
                  <a:cubicBezTo>
                    <a:pt x="517" y="1134"/>
                    <a:pt x="533" y="1200"/>
                    <a:pt x="583" y="1247"/>
                  </a:cubicBezTo>
                  <a:cubicBezTo>
                    <a:pt x="630" y="1297"/>
                    <a:pt x="696" y="1313"/>
                    <a:pt x="758" y="1313"/>
                  </a:cubicBezTo>
                  <a:cubicBezTo>
                    <a:pt x="824" y="1313"/>
                    <a:pt x="875" y="1297"/>
                    <a:pt x="921" y="1247"/>
                  </a:cubicBezTo>
                  <a:cubicBezTo>
                    <a:pt x="972" y="1200"/>
                    <a:pt x="1003" y="1134"/>
                    <a:pt x="1003" y="1068"/>
                  </a:cubicBezTo>
                  <a:cubicBezTo>
                    <a:pt x="1003" y="1006"/>
                    <a:pt x="972" y="940"/>
                    <a:pt x="921" y="894"/>
                  </a:cubicBezTo>
                  <a:cubicBezTo>
                    <a:pt x="875" y="843"/>
                    <a:pt x="824" y="827"/>
                    <a:pt x="758" y="827"/>
                  </a:cubicBezTo>
                  <a:close/>
                  <a:moveTo>
                    <a:pt x="758" y="358"/>
                  </a:moveTo>
                  <a:cubicBezTo>
                    <a:pt x="824" y="358"/>
                    <a:pt x="875" y="373"/>
                    <a:pt x="921" y="389"/>
                  </a:cubicBezTo>
                  <a:cubicBezTo>
                    <a:pt x="972" y="424"/>
                    <a:pt x="1003" y="455"/>
                    <a:pt x="1034" y="486"/>
                  </a:cubicBezTo>
                  <a:cubicBezTo>
                    <a:pt x="1069" y="536"/>
                    <a:pt x="1084" y="583"/>
                    <a:pt x="1100" y="633"/>
                  </a:cubicBezTo>
                  <a:cubicBezTo>
                    <a:pt x="1115" y="699"/>
                    <a:pt x="1115" y="746"/>
                    <a:pt x="1115" y="812"/>
                  </a:cubicBezTo>
                  <a:lnTo>
                    <a:pt x="1115" y="1313"/>
                  </a:lnTo>
                  <a:cubicBezTo>
                    <a:pt x="1115" y="1395"/>
                    <a:pt x="1115" y="1441"/>
                    <a:pt x="1100" y="1507"/>
                  </a:cubicBezTo>
                  <a:cubicBezTo>
                    <a:pt x="1100" y="1554"/>
                    <a:pt x="1069" y="1604"/>
                    <a:pt x="1034" y="1651"/>
                  </a:cubicBezTo>
                  <a:cubicBezTo>
                    <a:pt x="1018" y="1686"/>
                    <a:pt x="972" y="1717"/>
                    <a:pt x="921" y="1748"/>
                  </a:cubicBezTo>
                  <a:cubicBezTo>
                    <a:pt x="890" y="1767"/>
                    <a:pt x="824" y="1783"/>
                    <a:pt x="758" y="1783"/>
                  </a:cubicBezTo>
                  <a:cubicBezTo>
                    <a:pt x="680" y="1783"/>
                    <a:pt x="630" y="1767"/>
                    <a:pt x="583" y="1748"/>
                  </a:cubicBezTo>
                  <a:cubicBezTo>
                    <a:pt x="533" y="1717"/>
                    <a:pt x="502" y="1686"/>
                    <a:pt x="467" y="1651"/>
                  </a:cubicBezTo>
                  <a:cubicBezTo>
                    <a:pt x="436" y="1604"/>
                    <a:pt x="420" y="1554"/>
                    <a:pt x="405" y="1507"/>
                  </a:cubicBezTo>
                  <a:cubicBezTo>
                    <a:pt x="389" y="1441"/>
                    <a:pt x="389" y="1395"/>
                    <a:pt x="389" y="1313"/>
                  </a:cubicBezTo>
                  <a:lnTo>
                    <a:pt x="389" y="812"/>
                  </a:lnTo>
                  <a:cubicBezTo>
                    <a:pt x="389" y="746"/>
                    <a:pt x="389" y="699"/>
                    <a:pt x="405" y="633"/>
                  </a:cubicBezTo>
                  <a:cubicBezTo>
                    <a:pt x="420" y="583"/>
                    <a:pt x="436" y="536"/>
                    <a:pt x="467" y="486"/>
                  </a:cubicBezTo>
                  <a:cubicBezTo>
                    <a:pt x="502" y="455"/>
                    <a:pt x="533" y="424"/>
                    <a:pt x="583" y="389"/>
                  </a:cubicBezTo>
                  <a:cubicBezTo>
                    <a:pt x="630" y="373"/>
                    <a:pt x="696" y="358"/>
                    <a:pt x="758" y="358"/>
                  </a:cubicBezTo>
                  <a:close/>
                  <a:moveTo>
                    <a:pt x="758" y="0"/>
                  </a:moveTo>
                  <a:cubicBezTo>
                    <a:pt x="517" y="0"/>
                    <a:pt x="339" y="82"/>
                    <a:pt x="210" y="229"/>
                  </a:cubicBezTo>
                  <a:cubicBezTo>
                    <a:pt x="63" y="373"/>
                    <a:pt x="1" y="583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63" y="1783"/>
                    <a:pt x="210" y="1911"/>
                  </a:cubicBezTo>
                  <a:cubicBezTo>
                    <a:pt x="339" y="2059"/>
                    <a:pt x="517" y="2121"/>
                    <a:pt x="758" y="2121"/>
                  </a:cubicBezTo>
                  <a:cubicBezTo>
                    <a:pt x="987" y="2121"/>
                    <a:pt x="1182" y="2059"/>
                    <a:pt x="1310" y="1911"/>
                  </a:cubicBezTo>
                  <a:cubicBezTo>
                    <a:pt x="1438" y="1783"/>
                    <a:pt x="1504" y="1573"/>
                    <a:pt x="1504" y="1297"/>
                  </a:cubicBezTo>
                  <a:lnTo>
                    <a:pt x="1504" y="843"/>
                  </a:lnTo>
                  <a:cubicBezTo>
                    <a:pt x="1504" y="583"/>
                    <a:pt x="1438" y="373"/>
                    <a:pt x="1310" y="229"/>
                  </a:cubicBezTo>
                  <a:cubicBezTo>
                    <a:pt x="1182" y="82"/>
                    <a:pt x="987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1"/>
            <p:cNvSpPr/>
            <p:nvPr/>
          </p:nvSpPr>
          <p:spPr>
            <a:xfrm>
              <a:off x="3288350" y="2075375"/>
              <a:ext cx="36450" cy="51775"/>
            </a:xfrm>
            <a:custGeom>
              <a:avLst/>
              <a:gdLst/>
              <a:ahLst/>
              <a:cxnLst/>
              <a:rect l="l" t="t" r="r" b="b"/>
              <a:pathLst>
                <a:path w="1458" h="2071" extrusionOk="0">
                  <a:moveTo>
                    <a:pt x="16" y="1"/>
                  </a:moveTo>
                  <a:lnTo>
                    <a:pt x="16" y="374"/>
                  </a:lnTo>
                  <a:lnTo>
                    <a:pt x="1038" y="374"/>
                  </a:lnTo>
                  <a:lnTo>
                    <a:pt x="1038" y="420"/>
                  </a:lnTo>
                  <a:lnTo>
                    <a:pt x="537" y="552"/>
                  </a:lnTo>
                  <a:lnTo>
                    <a:pt x="537" y="1166"/>
                  </a:lnTo>
                  <a:lnTo>
                    <a:pt x="762" y="1166"/>
                  </a:lnTo>
                  <a:cubicBezTo>
                    <a:pt x="844" y="1166"/>
                    <a:pt x="925" y="1181"/>
                    <a:pt x="987" y="1232"/>
                  </a:cubicBezTo>
                  <a:cubicBezTo>
                    <a:pt x="1038" y="1263"/>
                    <a:pt x="1069" y="1329"/>
                    <a:pt x="1069" y="1426"/>
                  </a:cubicBezTo>
                  <a:cubicBezTo>
                    <a:pt x="1069" y="1504"/>
                    <a:pt x="1038" y="1585"/>
                    <a:pt x="987" y="1636"/>
                  </a:cubicBezTo>
                  <a:cubicBezTo>
                    <a:pt x="941" y="1682"/>
                    <a:pt x="859" y="1717"/>
                    <a:pt x="746" y="1717"/>
                  </a:cubicBezTo>
                  <a:cubicBezTo>
                    <a:pt x="634" y="1717"/>
                    <a:pt x="537" y="1682"/>
                    <a:pt x="486" y="1601"/>
                  </a:cubicBezTo>
                  <a:cubicBezTo>
                    <a:pt x="424" y="1539"/>
                    <a:pt x="389" y="1457"/>
                    <a:pt x="389" y="1360"/>
                  </a:cubicBezTo>
                  <a:lnTo>
                    <a:pt x="389" y="1263"/>
                  </a:lnTo>
                  <a:lnTo>
                    <a:pt x="1" y="1263"/>
                  </a:lnTo>
                  <a:lnTo>
                    <a:pt x="1" y="1391"/>
                  </a:lnTo>
                  <a:cubicBezTo>
                    <a:pt x="1" y="1473"/>
                    <a:pt x="16" y="1570"/>
                    <a:pt x="51" y="1651"/>
                  </a:cubicBezTo>
                  <a:cubicBezTo>
                    <a:pt x="98" y="1733"/>
                    <a:pt x="148" y="1815"/>
                    <a:pt x="210" y="1877"/>
                  </a:cubicBezTo>
                  <a:cubicBezTo>
                    <a:pt x="277" y="1943"/>
                    <a:pt x="358" y="1989"/>
                    <a:pt x="440" y="2024"/>
                  </a:cubicBezTo>
                  <a:cubicBezTo>
                    <a:pt x="537" y="2055"/>
                    <a:pt x="649" y="2071"/>
                    <a:pt x="762" y="2071"/>
                  </a:cubicBezTo>
                  <a:cubicBezTo>
                    <a:pt x="875" y="2071"/>
                    <a:pt x="972" y="2055"/>
                    <a:pt x="1053" y="2024"/>
                  </a:cubicBezTo>
                  <a:cubicBezTo>
                    <a:pt x="1150" y="1989"/>
                    <a:pt x="1216" y="1958"/>
                    <a:pt x="1279" y="1892"/>
                  </a:cubicBezTo>
                  <a:cubicBezTo>
                    <a:pt x="1329" y="1830"/>
                    <a:pt x="1376" y="1764"/>
                    <a:pt x="1411" y="1682"/>
                  </a:cubicBezTo>
                  <a:cubicBezTo>
                    <a:pt x="1442" y="1620"/>
                    <a:pt x="1457" y="1523"/>
                    <a:pt x="1457" y="1442"/>
                  </a:cubicBezTo>
                  <a:lnTo>
                    <a:pt x="1457" y="1407"/>
                  </a:lnTo>
                  <a:cubicBezTo>
                    <a:pt x="1457" y="1310"/>
                    <a:pt x="1442" y="1232"/>
                    <a:pt x="1411" y="1166"/>
                  </a:cubicBezTo>
                  <a:cubicBezTo>
                    <a:pt x="1376" y="1084"/>
                    <a:pt x="1329" y="1038"/>
                    <a:pt x="1279" y="987"/>
                  </a:cubicBezTo>
                  <a:cubicBezTo>
                    <a:pt x="1216" y="941"/>
                    <a:pt x="1166" y="906"/>
                    <a:pt x="1084" y="890"/>
                  </a:cubicBezTo>
                  <a:cubicBezTo>
                    <a:pt x="1022" y="859"/>
                    <a:pt x="956" y="844"/>
                    <a:pt x="875" y="844"/>
                  </a:cubicBezTo>
                  <a:lnTo>
                    <a:pt x="813" y="844"/>
                  </a:lnTo>
                  <a:lnTo>
                    <a:pt x="813" y="793"/>
                  </a:lnTo>
                  <a:lnTo>
                    <a:pt x="1345" y="63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1"/>
            <p:cNvSpPr/>
            <p:nvPr/>
          </p:nvSpPr>
          <p:spPr>
            <a:xfrm>
              <a:off x="3331675" y="2075375"/>
              <a:ext cx="39625" cy="51000"/>
            </a:xfrm>
            <a:custGeom>
              <a:avLst/>
              <a:gdLst/>
              <a:ahLst/>
              <a:cxnLst/>
              <a:rect l="l" t="t" r="r" b="b"/>
              <a:pathLst>
                <a:path w="1585" h="2040" extrusionOk="0">
                  <a:moveTo>
                    <a:pt x="905" y="195"/>
                  </a:moveTo>
                  <a:lnTo>
                    <a:pt x="905" y="1279"/>
                  </a:lnTo>
                  <a:lnTo>
                    <a:pt x="322" y="1279"/>
                  </a:lnTo>
                  <a:lnTo>
                    <a:pt x="322" y="1232"/>
                  </a:lnTo>
                  <a:lnTo>
                    <a:pt x="858" y="195"/>
                  </a:lnTo>
                  <a:close/>
                  <a:moveTo>
                    <a:pt x="567" y="1"/>
                  </a:moveTo>
                  <a:lnTo>
                    <a:pt x="0" y="1115"/>
                  </a:lnTo>
                  <a:lnTo>
                    <a:pt x="0" y="1651"/>
                  </a:lnTo>
                  <a:lnTo>
                    <a:pt x="905" y="1651"/>
                  </a:lnTo>
                  <a:lnTo>
                    <a:pt x="905" y="2040"/>
                  </a:lnTo>
                  <a:lnTo>
                    <a:pt x="1293" y="2040"/>
                  </a:lnTo>
                  <a:lnTo>
                    <a:pt x="1293" y="1651"/>
                  </a:lnTo>
                  <a:lnTo>
                    <a:pt x="1585" y="1651"/>
                  </a:lnTo>
                  <a:lnTo>
                    <a:pt x="1585" y="1279"/>
                  </a:lnTo>
                  <a:lnTo>
                    <a:pt x="1293" y="1279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1"/>
            <p:cNvSpPr/>
            <p:nvPr/>
          </p:nvSpPr>
          <p:spPr>
            <a:xfrm>
              <a:off x="3377400" y="2075375"/>
              <a:ext cx="38475" cy="51775"/>
            </a:xfrm>
            <a:custGeom>
              <a:avLst/>
              <a:gdLst/>
              <a:ahLst/>
              <a:cxnLst/>
              <a:rect l="l" t="t" r="r" b="b"/>
              <a:pathLst>
                <a:path w="1539" h="2071" extrusionOk="0">
                  <a:moveTo>
                    <a:pt x="32" y="1"/>
                  </a:moveTo>
                  <a:lnTo>
                    <a:pt x="32" y="1135"/>
                  </a:lnTo>
                  <a:lnTo>
                    <a:pt x="665" y="1135"/>
                  </a:lnTo>
                  <a:cubicBezTo>
                    <a:pt x="665" y="1100"/>
                    <a:pt x="696" y="1069"/>
                    <a:pt x="727" y="1038"/>
                  </a:cubicBezTo>
                  <a:cubicBezTo>
                    <a:pt x="762" y="1018"/>
                    <a:pt x="808" y="1003"/>
                    <a:pt x="859" y="1003"/>
                  </a:cubicBezTo>
                  <a:cubicBezTo>
                    <a:pt x="956" y="1003"/>
                    <a:pt x="1018" y="1038"/>
                    <a:pt x="1069" y="1084"/>
                  </a:cubicBezTo>
                  <a:cubicBezTo>
                    <a:pt x="1115" y="1150"/>
                    <a:pt x="1150" y="1232"/>
                    <a:pt x="1150" y="1345"/>
                  </a:cubicBezTo>
                  <a:cubicBezTo>
                    <a:pt x="1150" y="1457"/>
                    <a:pt x="1115" y="1554"/>
                    <a:pt x="1053" y="1620"/>
                  </a:cubicBezTo>
                  <a:cubicBezTo>
                    <a:pt x="971" y="1682"/>
                    <a:pt x="874" y="1717"/>
                    <a:pt x="762" y="1717"/>
                  </a:cubicBezTo>
                  <a:cubicBezTo>
                    <a:pt x="630" y="1717"/>
                    <a:pt x="533" y="1682"/>
                    <a:pt x="470" y="1620"/>
                  </a:cubicBezTo>
                  <a:cubicBezTo>
                    <a:pt x="420" y="1539"/>
                    <a:pt x="389" y="1457"/>
                    <a:pt x="389" y="1360"/>
                  </a:cubicBezTo>
                  <a:lnTo>
                    <a:pt x="389" y="1329"/>
                  </a:lnTo>
                  <a:lnTo>
                    <a:pt x="0" y="1329"/>
                  </a:lnTo>
                  <a:lnTo>
                    <a:pt x="0" y="1391"/>
                  </a:lnTo>
                  <a:cubicBezTo>
                    <a:pt x="0" y="1488"/>
                    <a:pt x="16" y="1585"/>
                    <a:pt x="47" y="1667"/>
                  </a:cubicBezTo>
                  <a:cubicBezTo>
                    <a:pt x="82" y="1749"/>
                    <a:pt x="129" y="1830"/>
                    <a:pt x="195" y="1877"/>
                  </a:cubicBezTo>
                  <a:cubicBezTo>
                    <a:pt x="261" y="1943"/>
                    <a:pt x="338" y="1989"/>
                    <a:pt x="435" y="2024"/>
                  </a:cubicBezTo>
                  <a:cubicBezTo>
                    <a:pt x="533" y="2055"/>
                    <a:pt x="649" y="2071"/>
                    <a:pt x="762" y="2071"/>
                  </a:cubicBezTo>
                  <a:cubicBezTo>
                    <a:pt x="890" y="2071"/>
                    <a:pt x="1003" y="2055"/>
                    <a:pt x="1100" y="2024"/>
                  </a:cubicBezTo>
                  <a:cubicBezTo>
                    <a:pt x="1197" y="1974"/>
                    <a:pt x="1263" y="1927"/>
                    <a:pt x="1344" y="1846"/>
                  </a:cubicBezTo>
                  <a:cubicBezTo>
                    <a:pt x="1406" y="1780"/>
                    <a:pt x="1457" y="1698"/>
                    <a:pt x="1488" y="1620"/>
                  </a:cubicBezTo>
                  <a:cubicBezTo>
                    <a:pt x="1523" y="1523"/>
                    <a:pt x="1539" y="1426"/>
                    <a:pt x="1539" y="1329"/>
                  </a:cubicBezTo>
                  <a:lnTo>
                    <a:pt x="1539" y="1310"/>
                  </a:lnTo>
                  <a:cubicBezTo>
                    <a:pt x="1539" y="1213"/>
                    <a:pt x="1523" y="1115"/>
                    <a:pt x="1488" y="1038"/>
                  </a:cubicBezTo>
                  <a:cubicBezTo>
                    <a:pt x="1457" y="956"/>
                    <a:pt x="1426" y="890"/>
                    <a:pt x="1375" y="824"/>
                  </a:cubicBezTo>
                  <a:cubicBezTo>
                    <a:pt x="1329" y="762"/>
                    <a:pt x="1263" y="727"/>
                    <a:pt x="1181" y="696"/>
                  </a:cubicBezTo>
                  <a:cubicBezTo>
                    <a:pt x="1100" y="665"/>
                    <a:pt x="1018" y="630"/>
                    <a:pt x="921" y="630"/>
                  </a:cubicBezTo>
                  <a:cubicBezTo>
                    <a:pt x="793" y="630"/>
                    <a:pt x="696" y="665"/>
                    <a:pt x="614" y="727"/>
                  </a:cubicBezTo>
                  <a:cubicBezTo>
                    <a:pt x="552" y="777"/>
                    <a:pt x="501" y="844"/>
                    <a:pt x="470" y="921"/>
                  </a:cubicBezTo>
                  <a:lnTo>
                    <a:pt x="420" y="921"/>
                  </a:lnTo>
                  <a:lnTo>
                    <a:pt x="420" y="374"/>
                  </a:lnTo>
                  <a:lnTo>
                    <a:pt x="1391" y="374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1"/>
            <p:cNvSpPr/>
            <p:nvPr/>
          </p:nvSpPr>
          <p:spPr>
            <a:xfrm>
              <a:off x="3424300" y="2075375"/>
              <a:ext cx="32850" cy="51000"/>
            </a:xfrm>
            <a:custGeom>
              <a:avLst/>
              <a:gdLst/>
              <a:ahLst/>
              <a:cxnLst/>
              <a:rect l="l" t="t" r="r" b="b"/>
              <a:pathLst>
                <a:path w="1314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8" y="1197"/>
                  </a:lnTo>
                  <a:lnTo>
                    <a:pt x="1298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313" y="374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1"/>
            <p:cNvSpPr/>
            <p:nvPr/>
          </p:nvSpPr>
          <p:spPr>
            <a:xfrm>
              <a:off x="3473250" y="2102075"/>
              <a:ext cx="23125" cy="8475"/>
            </a:xfrm>
            <a:custGeom>
              <a:avLst/>
              <a:gdLst/>
              <a:ahLst/>
              <a:cxnLst/>
              <a:rect l="l" t="t" r="r" b="b"/>
              <a:pathLst>
                <a:path w="925" h="339" extrusionOk="0">
                  <a:moveTo>
                    <a:pt x="0" y="1"/>
                  </a:moveTo>
                  <a:lnTo>
                    <a:pt x="0" y="339"/>
                  </a:lnTo>
                  <a:lnTo>
                    <a:pt x="924" y="339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1"/>
            <p:cNvSpPr/>
            <p:nvPr/>
          </p:nvSpPr>
          <p:spPr>
            <a:xfrm>
              <a:off x="3512575" y="2075375"/>
              <a:ext cx="37200" cy="51000"/>
            </a:xfrm>
            <a:custGeom>
              <a:avLst/>
              <a:gdLst/>
              <a:ahLst/>
              <a:cxnLst/>
              <a:rect l="l" t="t" r="r" b="b"/>
              <a:pathLst>
                <a:path w="1488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197"/>
                  </a:lnTo>
                  <a:lnTo>
                    <a:pt x="466" y="1197"/>
                  </a:lnTo>
                  <a:lnTo>
                    <a:pt x="1033" y="2040"/>
                  </a:lnTo>
                  <a:lnTo>
                    <a:pt x="1488" y="2040"/>
                  </a:lnTo>
                  <a:lnTo>
                    <a:pt x="1488" y="2024"/>
                  </a:lnTo>
                  <a:lnTo>
                    <a:pt x="823" y="1053"/>
                  </a:lnTo>
                  <a:lnTo>
                    <a:pt x="823" y="987"/>
                  </a:lnTo>
                  <a:lnTo>
                    <a:pt x="1457" y="16"/>
                  </a:lnTo>
                  <a:lnTo>
                    <a:pt x="1457" y="1"/>
                  </a:lnTo>
                  <a:lnTo>
                    <a:pt x="1018" y="1"/>
                  </a:lnTo>
                  <a:lnTo>
                    <a:pt x="466" y="844"/>
                  </a:lnTo>
                  <a:lnTo>
                    <a:pt x="388" y="844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11"/>
          <p:cNvGrpSpPr/>
          <p:nvPr/>
        </p:nvGrpSpPr>
        <p:grpSpPr>
          <a:xfrm>
            <a:off x="1917308" y="4871638"/>
            <a:ext cx="1094458" cy="448178"/>
            <a:chOff x="2882950" y="840525"/>
            <a:chExt cx="388450" cy="159075"/>
          </a:xfrm>
        </p:grpSpPr>
        <p:sp>
          <p:nvSpPr>
            <p:cNvPr id="1428" name="Google Shape;1428;p11"/>
            <p:cNvSpPr/>
            <p:nvPr/>
          </p:nvSpPr>
          <p:spPr>
            <a:xfrm>
              <a:off x="2887025" y="844600"/>
              <a:ext cx="379900" cy="148500"/>
            </a:xfrm>
            <a:custGeom>
              <a:avLst/>
              <a:gdLst/>
              <a:ahLst/>
              <a:cxnLst/>
              <a:rect l="l" t="t" r="r" b="b"/>
              <a:pathLst>
                <a:path w="15196" h="5940" extrusionOk="0">
                  <a:moveTo>
                    <a:pt x="15133" y="67"/>
                  </a:moveTo>
                  <a:lnTo>
                    <a:pt x="15133" y="5874"/>
                  </a:lnTo>
                  <a:lnTo>
                    <a:pt x="67" y="5874"/>
                  </a:lnTo>
                  <a:lnTo>
                    <a:pt x="67" y="67"/>
                  </a:lnTo>
                  <a:close/>
                  <a:moveTo>
                    <a:pt x="1" y="1"/>
                  </a:moveTo>
                  <a:lnTo>
                    <a:pt x="1" y="5940"/>
                  </a:lnTo>
                  <a:lnTo>
                    <a:pt x="15195" y="5940"/>
                  </a:lnTo>
                  <a:lnTo>
                    <a:pt x="15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1"/>
            <p:cNvSpPr/>
            <p:nvPr/>
          </p:nvSpPr>
          <p:spPr>
            <a:xfrm>
              <a:off x="2882950" y="8405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" y="1652"/>
                  </a:lnTo>
                  <a:lnTo>
                    <a:pt x="486" y="1652"/>
                  </a:lnTo>
                  <a:lnTo>
                    <a:pt x="486" y="486"/>
                  </a:lnTo>
                  <a:lnTo>
                    <a:pt x="1651" y="48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1"/>
            <p:cNvSpPr/>
            <p:nvPr/>
          </p:nvSpPr>
          <p:spPr>
            <a:xfrm>
              <a:off x="3229700" y="840525"/>
              <a:ext cx="41700" cy="41300"/>
            </a:xfrm>
            <a:custGeom>
              <a:avLst/>
              <a:gdLst/>
              <a:ahLst/>
              <a:cxnLst/>
              <a:rect l="l" t="t" r="r" b="b"/>
              <a:pathLst>
                <a:path w="1668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182" y="486"/>
                  </a:lnTo>
                  <a:lnTo>
                    <a:pt x="1182" y="1652"/>
                  </a:lnTo>
                  <a:lnTo>
                    <a:pt x="1667" y="1652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1"/>
            <p:cNvSpPr/>
            <p:nvPr/>
          </p:nvSpPr>
          <p:spPr>
            <a:xfrm>
              <a:off x="3230100" y="957925"/>
              <a:ext cx="41300" cy="41675"/>
            </a:xfrm>
            <a:custGeom>
              <a:avLst/>
              <a:gdLst/>
              <a:ahLst/>
              <a:cxnLst/>
              <a:rect l="l" t="t" r="r" b="b"/>
              <a:pathLst>
                <a:path w="1652" h="1667" extrusionOk="0">
                  <a:moveTo>
                    <a:pt x="1150" y="1"/>
                  </a:moveTo>
                  <a:lnTo>
                    <a:pt x="1150" y="1166"/>
                  </a:lnTo>
                  <a:lnTo>
                    <a:pt x="0" y="1166"/>
                  </a:lnTo>
                  <a:lnTo>
                    <a:pt x="0" y="1667"/>
                  </a:lnTo>
                  <a:lnTo>
                    <a:pt x="1651" y="1667"/>
                  </a:lnTo>
                  <a:lnTo>
                    <a:pt x="1651" y="116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1"/>
            <p:cNvSpPr/>
            <p:nvPr/>
          </p:nvSpPr>
          <p:spPr>
            <a:xfrm>
              <a:off x="2882950" y="9579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1651"/>
                  </a:lnTo>
                  <a:lnTo>
                    <a:pt x="1651" y="1651"/>
                  </a:lnTo>
                  <a:lnTo>
                    <a:pt x="1651" y="1166"/>
                  </a:lnTo>
                  <a:lnTo>
                    <a:pt x="486" y="1166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1"/>
            <p:cNvSpPr/>
            <p:nvPr/>
          </p:nvSpPr>
          <p:spPr>
            <a:xfrm>
              <a:off x="2908875" y="866850"/>
              <a:ext cx="6050" cy="98775"/>
            </a:xfrm>
            <a:custGeom>
              <a:avLst/>
              <a:gdLst/>
              <a:ahLst/>
              <a:cxnLst/>
              <a:rect l="l" t="t" r="r" b="b"/>
              <a:pathLst>
                <a:path w="242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42" y="395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1"/>
            <p:cNvSpPr/>
            <p:nvPr/>
          </p:nvSpPr>
          <p:spPr>
            <a:xfrm>
              <a:off x="2918200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1"/>
            <p:cNvSpPr/>
            <p:nvPr/>
          </p:nvSpPr>
          <p:spPr>
            <a:xfrm>
              <a:off x="296025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1"/>
            <p:cNvSpPr/>
            <p:nvPr/>
          </p:nvSpPr>
          <p:spPr>
            <a:xfrm>
              <a:off x="3000750" y="867225"/>
              <a:ext cx="2825" cy="98800"/>
            </a:xfrm>
            <a:custGeom>
              <a:avLst/>
              <a:gdLst/>
              <a:ahLst/>
              <a:cxnLst/>
              <a:rect l="l" t="t" r="r" b="b"/>
              <a:pathLst>
                <a:path w="11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1"/>
            <p:cNvSpPr/>
            <p:nvPr/>
          </p:nvSpPr>
          <p:spPr>
            <a:xfrm>
              <a:off x="2923450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1"/>
            <p:cNvSpPr/>
            <p:nvPr/>
          </p:nvSpPr>
          <p:spPr>
            <a:xfrm>
              <a:off x="2946950" y="866850"/>
              <a:ext cx="11275" cy="98775"/>
            </a:xfrm>
            <a:custGeom>
              <a:avLst/>
              <a:gdLst/>
              <a:ahLst/>
              <a:cxnLst/>
              <a:rect l="l" t="t" r="r" b="b"/>
              <a:pathLst>
                <a:path w="451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1" y="39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1"/>
            <p:cNvSpPr/>
            <p:nvPr/>
          </p:nvSpPr>
          <p:spPr>
            <a:xfrm>
              <a:off x="2987350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1"/>
            <p:cNvSpPr/>
            <p:nvPr/>
          </p:nvSpPr>
          <p:spPr>
            <a:xfrm>
              <a:off x="2965100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1"/>
            <p:cNvSpPr/>
            <p:nvPr/>
          </p:nvSpPr>
          <p:spPr>
            <a:xfrm>
              <a:off x="2975200" y="866850"/>
              <a:ext cx="9350" cy="98775"/>
            </a:xfrm>
            <a:custGeom>
              <a:avLst/>
              <a:gdLst/>
              <a:ahLst/>
              <a:cxnLst/>
              <a:rect l="l" t="t" r="r" b="b"/>
              <a:pathLst>
                <a:path w="374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373" y="395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1"/>
            <p:cNvSpPr/>
            <p:nvPr/>
          </p:nvSpPr>
          <p:spPr>
            <a:xfrm>
              <a:off x="3040750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32" y="395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1"/>
            <p:cNvSpPr/>
            <p:nvPr/>
          </p:nvSpPr>
          <p:spPr>
            <a:xfrm>
              <a:off x="308327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1"/>
            <p:cNvSpPr/>
            <p:nvPr/>
          </p:nvSpPr>
          <p:spPr>
            <a:xfrm>
              <a:off x="3123275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33" y="3951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1"/>
            <p:cNvSpPr/>
            <p:nvPr/>
          </p:nvSpPr>
          <p:spPr>
            <a:xfrm>
              <a:off x="3046475" y="866850"/>
              <a:ext cx="18950" cy="98775"/>
            </a:xfrm>
            <a:custGeom>
              <a:avLst/>
              <a:gdLst/>
              <a:ahLst/>
              <a:cxnLst/>
              <a:rect l="l" t="t" r="r" b="b"/>
              <a:pathLst>
                <a:path w="758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58" y="3951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1"/>
            <p:cNvSpPr/>
            <p:nvPr/>
          </p:nvSpPr>
          <p:spPr>
            <a:xfrm>
              <a:off x="30698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1"/>
            <p:cNvSpPr/>
            <p:nvPr/>
          </p:nvSpPr>
          <p:spPr>
            <a:xfrm>
              <a:off x="31103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1"/>
            <p:cNvSpPr/>
            <p:nvPr/>
          </p:nvSpPr>
          <p:spPr>
            <a:xfrm>
              <a:off x="308812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1"/>
            <p:cNvSpPr/>
            <p:nvPr/>
          </p:nvSpPr>
          <p:spPr>
            <a:xfrm>
              <a:off x="309785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1"/>
            <p:cNvSpPr/>
            <p:nvPr/>
          </p:nvSpPr>
          <p:spPr>
            <a:xfrm>
              <a:off x="30095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1"/>
            <p:cNvSpPr/>
            <p:nvPr/>
          </p:nvSpPr>
          <p:spPr>
            <a:xfrm>
              <a:off x="3026175" y="866850"/>
              <a:ext cx="11400" cy="98775"/>
            </a:xfrm>
            <a:custGeom>
              <a:avLst/>
              <a:gdLst/>
              <a:ahLst/>
              <a:cxnLst/>
              <a:rect l="l" t="t" r="r" b="b"/>
              <a:pathLst>
                <a:path w="456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1"/>
            <p:cNvSpPr/>
            <p:nvPr/>
          </p:nvSpPr>
          <p:spPr>
            <a:xfrm>
              <a:off x="314640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8" y="39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1"/>
            <p:cNvSpPr/>
            <p:nvPr/>
          </p:nvSpPr>
          <p:spPr>
            <a:xfrm>
              <a:off x="318882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1"/>
            <p:cNvSpPr/>
            <p:nvPr/>
          </p:nvSpPr>
          <p:spPr>
            <a:xfrm>
              <a:off x="3228925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1"/>
            <p:cNvSpPr/>
            <p:nvPr/>
          </p:nvSpPr>
          <p:spPr>
            <a:xfrm>
              <a:off x="3152025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1"/>
            <p:cNvSpPr/>
            <p:nvPr/>
          </p:nvSpPr>
          <p:spPr>
            <a:xfrm>
              <a:off x="3175125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67" y="395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1"/>
            <p:cNvSpPr/>
            <p:nvPr/>
          </p:nvSpPr>
          <p:spPr>
            <a:xfrm>
              <a:off x="321592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1"/>
            <p:cNvSpPr/>
            <p:nvPr/>
          </p:nvSpPr>
          <p:spPr>
            <a:xfrm>
              <a:off x="319367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1"/>
            <p:cNvSpPr/>
            <p:nvPr/>
          </p:nvSpPr>
          <p:spPr>
            <a:xfrm>
              <a:off x="320340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1"/>
            <p:cNvSpPr/>
            <p:nvPr/>
          </p:nvSpPr>
          <p:spPr>
            <a:xfrm>
              <a:off x="3131450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66" y="395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461" name="Google Shape;1461;p11"/>
          <p:cNvCxnSpPr/>
          <p:nvPr/>
        </p:nvCxnSpPr>
        <p:spPr>
          <a:xfrm>
            <a:off x="3251188" y="4744725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62" name="Google Shape;1462;p11"/>
          <p:cNvGrpSpPr/>
          <p:nvPr/>
        </p:nvGrpSpPr>
        <p:grpSpPr>
          <a:xfrm>
            <a:off x="3968175" y="4842075"/>
            <a:ext cx="1107700" cy="196800"/>
            <a:chOff x="3458075" y="4871650"/>
            <a:chExt cx="1107700" cy="196800"/>
          </a:xfrm>
        </p:grpSpPr>
        <p:sp>
          <p:nvSpPr>
            <p:cNvPr id="1463" name="Google Shape;1463;p11"/>
            <p:cNvSpPr/>
            <p:nvPr/>
          </p:nvSpPr>
          <p:spPr>
            <a:xfrm>
              <a:off x="3458075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1"/>
            <p:cNvSpPr/>
            <p:nvPr/>
          </p:nvSpPr>
          <p:spPr>
            <a:xfrm>
              <a:off x="3761708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1"/>
            <p:cNvSpPr/>
            <p:nvPr/>
          </p:nvSpPr>
          <p:spPr>
            <a:xfrm>
              <a:off x="4065342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1"/>
            <p:cNvSpPr/>
            <p:nvPr/>
          </p:nvSpPr>
          <p:spPr>
            <a:xfrm>
              <a:off x="4368975" y="4871650"/>
              <a:ext cx="196800" cy="1968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7" name="Google Shape;1467;p11"/>
          <p:cNvGrpSpPr/>
          <p:nvPr/>
        </p:nvGrpSpPr>
        <p:grpSpPr>
          <a:xfrm>
            <a:off x="6092736" y="4890576"/>
            <a:ext cx="988717" cy="99798"/>
            <a:chOff x="3020150" y="1675225"/>
            <a:chExt cx="525550" cy="53050"/>
          </a:xfrm>
        </p:grpSpPr>
        <p:sp>
          <p:nvSpPr>
            <p:cNvPr id="1468" name="Google Shape;1468;p11"/>
            <p:cNvSpPr/>
            <p:nvPr/>
          </p:nvSpPr>
          <p:spPr>
            <a:xfrm>
              <a:off x="3020150" y="1675225"/>
              <a:ext cx="37625" cy="53050"/>
            </a:xfrm>
            <a:custGeom>
              <a:avLst/>
              <a:gdLst/>
              <a:ahLst/>
              <a:cxnLst/>
              <a:rect l="l" t="t" r="r" b="b"/>
              <a:pathLst>
                <a:path w="1505" h="2122" extrusionOk="0">
                  <a:moveTo>
                    <a:pt x="762" y="0"/>
                  </a:moveTo>
                  <a:cubicBezTo>
                    <a:pt x="646" y="0"/>
                    <a:pt x="549" y="16"/>
                    <a:pt x="451" y="66"/>
                  </a:cubicBezTo>
                  <a:cubicBezTo>
                    <a:pt x="354" y="97"/>
                    <a:pt x="277" y="164"/>
                    <a:pt x="211" y="226"/>
                  </a:cubicBezTo>
                  <a:cubicBezTo>
                    <a:pt x="145" y="292"/>
                    <a:pt x="98" y="389"/>
                    <a:pt x="63" y="486"/>
                  </a:cubicBezTo>
                  <a:cubicBezTo>
                    <a:pt x="32" y="599"/>
                    <a:pt x="1" y="711"/>
                    <a:pt x="1" y="843"/>
                  </a:cubicBezTo>
                  <a:lnTo>
                    <a:pt x="1" y="1294"/>
                  </a:lnTo>
                  <a:cubicBezTo>
                    <a:pt x="1" y="1570"/>
                    <a:pt x="82" y="1764"/>
                    <a:pt x="211" y="1911"/>
                  </a:cubicBezTo>
                  <a:cubicBezTo>
                    <a:pt x="339" y="2055"/>
                    <a:pt x="533" y="2121"/>
                    <a:pt x="762" y="2121"/>
                  </a:cubicBezTo>
                  <a:cubicBezTo>
                    <a:pt x="1003" y="2121"/>
                    <a:pt x="1197" y="2055"/>
                    <a:pt x="1325" y="1927"/>
                  </a:cubicBezTo>
                  <a:cubicBezTo>
                    <a:pt x="1442" y="1799"/>
                    <a:pt x="1504" y="1620"/>
                    <a:pt x="1504" y="1375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5"/>
                  </a:lnTo>
                  <a:cubicBezTo>
                    <a:pt x="1131" y="1426"/>
                    <a:pt x="1116" y="1472"/>
                    <a:pt x="1116" y="1523"/>
                  </a:cubicBezTo>
                  <a:cubicBezTo>
                    <a:pt x="1100" y="1570"/>
                    <a:pt x="1085" y="1620"/>
                    <a:pt x="1053" y="1651"/>
                  </a:cubicBezTo>
                  <a:cubicBezTo>
                    <a:pt x="1034" y="1682"/>
                    <a:pt x="987" y="1717"/>
                    <a:pt x="937" y="1748"/>
                  </a:cubicBezTo>
                  <a:cubicBezTo>
                    <a:pt x="906" y="1764"/>
                    <a:pt x="840" y="1779"/>
                    <a:pt x="762" y="1779"/>
                  </a:cubicBezTo>
                  <a:cubicBezTo>
                    <a:pt x="696" y="1779"/>
                    <a:pt x="630" y="1764"/>
                    <a:pt x="599" y="1748"/>
                  </a:cubicBezTo>
                  <a:cubicBezTo>
                    <a:pt x="549" y="1717"/>
                    <a:pt x="502" y="1682"/>
                    <a:pt x="471" y="1651"/>
                  </a:cubicBezTo>
                  <a:cubicBezTo>
                    <a:pt x="451" y="1605"/>
                    <a:pt x="420" y="1554"/>
                    <a:pt x="405" y="1507"/>
                  </a:cubicBezTo>
                  <a:cubicBezTo>
                    <a:pt x="405" y="1441"/>
                    <a:pt x="389" y="1391"/>
                    <a:pt x="389" y="1329"/>
                  </a:cubicBezTo>
                  <a:lnTo>
                    <a:pt x="389" y="808"/>
                  </a:lnTo>
                  <a:cubicBezTo>
                    <a:pt x="389" y="746"/>
                    <a:pt x="405" y="696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0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0"/>
                    <a:pt x="1019" y="455"/>
                    <a:pt x="1053" y="486"/>
                  </a:cubicBezTo>
                  <a:cubicBezTo>
                    <a:pt x="1085" y="517"/>
                    <a:pt x="1100" y="567"/>
                    <a:pt x="1100" y="614"/>
                  </a:cubicBezTo>
                  <a:cubicBezTo>
                    <a:pt x="1116" y="665"/>
                    <a:pt x="1131" y="711"/>
                    <a:pt x="1131" y="762"/>
                  </a:cubicBezTo>
                  <a:lnTo>
                    <a:pt x="1131" y="808"/>
                  </a:lnTo>
                  <a:lnTo>
                    <a:pt x="1504" y="808"/>
                  </a:lnTo>
                  <a:lnTo>
                    <a:pt x="1504" y="762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0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16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1"/>
            <p:cNvSpPr/>
            <p:nvPr/>
          </p:nvSpPr>
          <p:spPr>
            <a:xfrm>
              <a:off x="3065025" y="1675225"/>
              <a:ext cx="37300" cy="53050"/>
            </a:xfrm>
            <a:custGeom>
              <a:avLst/>
              <a:gdLst/>
              <a:ahLst/>
              <a:cxnLst/>
              <a:rect l="l" t="t" r="r" b="b"/>
              <a:pathLst>
                <a:path w="1492" h="2122" extrusionOk="0">
                  <a:moveTo>
                    <a:pt x="746" y="358"/>
                  </a:moveTo>
                  <a:cubicBezTo>
                    <a:pt x="812" y="358"/>
                    <a:pt x="874" y="373"/>
                    <a:pt x="909" y="389"/>
                  </a:cubicBezTo>
                  <a:cubicBezTo>
                    <a:pt x="956" y="420"/>
                    <a:pt x="1006" y="455"/>
                    <a:pt x="1022" y="486"/>
                  </a:cubicBezTo>
                  <a:cubicBezTo>
                    <a:pt x="1053" y="536"/>
                    <a:pt x="1084" y="583"/>
                    <a:pt x="1084" y="633"/>
                  </a:cubicBezTo>
                  <a:cubicBezTo>
                    <a:pt x="1103" y="696"/>
                    <a:pt x="1119" y="746"/>
                    <a:pt x="1119" y="808"/>
                  </a:cubicBezTo>
                  <a:lnTo>
                    <a:pt x="1119" y="1313"/>
                  </a:lnTo>
                  <a:cubicBezTo>
                    <a:pt x="1119" y="1375"/>
                    <a:pt x="1103" y="1441"/>
                    <a:pt x="1103" y="1507"/>
                  </a:cubicBezTo>
                  <a:cubicBezTo>
                    <a:pt x="1084" y="1554"/>
                    <a:pt x="1068" y="1605"/>
                    <a:pt x="1037" y="1651"/>
                  </a:cubicBezTo>
                  <a:cubicBezTo>
                    <a:pt x="1006" y="1682"/>
                    <a:pt x="971" y="1717"/>
                    <a:pt x="925" y="1748"/>
                  </a:cubicBezTo>
                  <a:cubicBezTo>
                    <a:pt x="874" y="1764"/>
                    <a:pt x="812" y="1779"/>
                    <a:pt x="746" y="1779"/>
                  </a:cubicBezTo>
                  <a:cubicBezTo>
                    <a:pt x="680" y="1779"/>
                    <a:pt x="618" y="1764"/>
                    <a:pt x="567" y="1748"/>
                  </a:cubicBezTo>
                  <a:cubicBezTo>
                    <a:pt x="521" y="1717"/>
                    <a:pt x="486" y="1682"/>
                    <a:pt x="455" y="1651"/>
                  </a:cubicBezTo>
                  <a:cubicBezTo>
                    <a:pt x="424" y="1605"/>
                    <a:pt x="404" y="1554"/>
                    <a:pt x="389" y="1507"/>
                  </a:cubicBezTo>
                  <a:cubicBezTo>
                    <a:pt x="389" y="1441"/>
                    <a:pt x="373" y="1375"/>
                    <a:pt x="373" y="1313"/>
                  </a:cubicBezTo>
                  <a:lnTo>
                    <a:pt x="373" y="808"/>
                  </a:lnTo>
                  <a:cubicBezTo>
                    <a:pt x="373" y="746"/>
                    <a:pt x="389" y="696"/>
                    <a:pt x="404" y="633"/>
                  </a:cubicBezTo>
                  <a:cubicBezTo>
                    <a:pt x="404" y="583"/>
                    <a:pt x="439" y="536"/>
                    <a:pt x="470" y="486"/>
                  </a:cubicBezTo>
                  <a:cubicBezTo>
                    <a:pt x="486" y="455"/>
                    <a:pt x="536" y="420"/>
                    <a:pt x="583" y="389"/>
                  </a:cubicBezTo>
                  <a:cubicBezTo>
                    <a:pt x="618" y="373"/>
                    <a:pt x="680" y="358"/>
                    <a:pt x="746" y="358"/>
                  </a:cubicBezTo>
                  <a:close/>
                  <a:moveTo>
                    <a:pt x="746" y="0"/>
                  </a:moveTo>
                  <a:cubicBezTo>
                    <a:pt x="521" y="0"/>
                    <a:pt x="327" y="82"/>
                    <a:pt x="195" y="226"/>
                  </a:cubicBezTo>
                  <a:cubicBezTo>
                    <a:pt x="66" y="373"/>
                    <a:pt x="0" y="567"/>
                    <a:pt x="0" y="843"/>
                  </a:cubicBezTo>
                  <a:lnTo>
                    <a:pt x="0" y="1294"/>
                  </a:lnTo>
                  <a:cubicBezTo>
                    <a:pt x="0" y="1570"/>
                    <a:pt x="66" y="1764"/>
                    <a:pt x="195" y="1911"/>
                  </a:cubicBezTo>
                  <a:cubicBezTo>
                    <a:pt x="327" y="2055"/>
                    <a:pt x="521" y="2121"/>
                    <a:pt x="746" y="2121"/>
                  </a:cubicBezTo>
                  <a:cubicBezTo>
                    <a:pt x="987" y="2121"/>
                    <a:pt x="1166" y="2055"/>
                    <a:pt x="1298" y="1911"/>
                  </a:cubicBezTo>
                  <a:cubicBezTo>
                    <a:pt x="1426" y="1764"/>
                    <a:pt x="1492" y="1570"/>
                    <a:pt x="1492" y="1294"/>
                  </a:cubicBezTo>
                  <a:lnTo>
                    <a:pt x="1492" y="843"/>
                  </a:lnTo>
                  <a:cubicBezTo>
                    <a:pt x="1492" y="567"/>
                    <a:pt x="1426" y="373"/>
                    <a:pt x="1298" y="226"/>
                  </a:cubicBezTo>
                  <a:cubicBezTo>
                    <a:pt x="1166" y="82"/>
                    <a:pt x="987" y="0"/>
                    <a:pt x="7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1"/>
            <p:cNvSpPr/>
            <p:nvPr/>
          </p:nvSpPr>
          <p:spPr>
            <a:xfrm>
              <a:off x="3110375" y="1676475"/>
              <a:ext cx="35650" cy="51025"/>
            </a:xfrm>
            <a:custGeom>
              <a:avLst/>
              <a:gdLst/>
              <a:ahLst/>
              <a:cxnLst/>
              <a:rect l="l" t="t" r="r" b="b"/>
              <a:pathLst>
                <a:path w="1426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95"/>
                  </a:lnTo>
                  <a:lnTo>
                    <a:pt x="435" y="195"/>
                  </a:lnTo>
                  <a:lnTo>
                    <a:pt x="680" y="2040"/>
                  </a:lnTo>
                  <a:lnTo>
                    <a:pt x="1426" y="2040"/>
                  </a:lnTo>
                  <a:lnTo>
                    <a:pt x="1426" y="1"/>
                  </a:lnTo>
                  <a:lnTo>
                    <a:pt x="1053" y="1"/>
                  </a:lnTo>
                  <a:lnTo>
                    <a:pt x="1053" y="1846"/>
                  </a:lnTo>
                  <a:lnTo>
                    <a:pt x="987" y="184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1"/>
            <p:cNvSpPr/>
            <p:nvPr/>
          </p:nvSpPr>
          <p:spPr>
            <a:xfrm>
              <a:off x="3156875" y="1676475"/>
              <a:ext cx="32850" cy="51025"/>
            </a:xfrm>
            <a:custGeom>
              <a:avLst/>
              <a:gdLst/>
              <a:ahLst/>
              <a:cxnLst/>
              <a:rect l="l" t="t" r="r" b="b"/>
              <a:pathLst>
                <a:path w="1314" h="2041" extrusionOk="0">
                  <a:moveTo>
                    <a:pt x="1" y="1"/>
                  </a:moveTo>
                  <a:lnTo>
                    <a:pt x="1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4" y="1197"/>
                  </a:lnTo>
                  <a:lnTo>
                    <a:pt x="1294" y="824"/>
                  </a:lnTo>
                  <a:lnTo>
                    <a:pt x="389" y="824"/>
                  </a:lnTo>
                  <a:lnTo>
                    <a:pt x="389" y="354"/>
                  </a:lnTo>
                  <a:lnTo>
                    <a:pt x="1314" y="354"/>
                  </a:lnTo>
                  <a:lnTo>
                    <a:pt x="13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1"/>
            <p:cNvSpPr/>
            <p:nvPr/>
          </p:nvSpPr>
          <p:spPr>
            <a:xfrm>
              <a:off x="3200175" y="1676475"/>
              <a:ext cx="34400" cy="51025"/>
            </a:xfrm>
            <a:custGeom>
              <a:avLst/>
              <a:gdLst/>
              <a:ahLst/>
              <a:cxnLst/>
              <a:rect l="l" t="t" r="r" b="b"/>
              <a:pathLst>
                <a:path w="1376" h="2041" extrusionOk="0">
                  <a:moveTo>
                    <a:pt x="1" y="1"/>
                  </a:moveTo>
                  <a:lnTo>
                    <a:pt x="1" y="354"/>
                  </a:lnTo>
                  <a:lnTo>
                    <a:pt x="502" y="354"/>
                  </a:lnTo>
                  <a:lnTo>
                    <a:pt x="502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1376" y="2040"/>
                  </a:lnTo>
                  <a:lnTo>
                    <a:pt x="1376" y="1667"/>
                  </a:lnTo>
                  <a:lnTo>
                    <a:pt x="875" y="1667"/>
                  </a:lnTo>
                  <a:lnTo>
                    <a:pt x="875" y="354"/>
                  </a:lnTo>
                  <a:lnTo>
                    <a:pt x="1376" y="354"/>
                  </a:lnTo>
                  <a:lnTo>
                    <a:pt x="13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1"/>
            <p:cNvSpPr/>
            <p:nvPr/>
          </p:nvSpPr>
          <p:spPr>
            <a:xfrm>
              <a:off x="3243100" y="1676475"/>
              <a:ext cx="37225" cy="51025"/>
            </a:xfrm>
            <a:custGeom>
              <a:avLst/>
              <a:gdLst/>
              <a:ahLst/>
              <a:cxnLst/>
              <a:rect l="l" t="t" r="r" b="b"/>
              <a:pathLst>
                <a:path w="1489" h="2041" extrusionOk="0">
                  <a:moveTo>
                    <a:pt x="743" y="354"/>
                  </a:moveTo>
                  <a:cubicBezTo>
                    <a:pt x="875" y="354"/>
                    <a:pt x="972" y="389"/>
                    <a:pt x="1018" y="451"/>
                  </a:cubicBezTo>
                  <a:cubicBezTo>
                    <a:pt x="1069" y="517"/>
                    <a:pt x="1100" y="599"/>
                    <a:pt x="1100" y="712"/>
                  </a:cubicBezTo>
                  <a:lnTo>
                    <a:pt x="1100" y="1279"/>
                  </a:lnTo>
                  <a:cubicBezTo>
                    <a:pt x="1100" y="1407"/>
                    <a:pt x="1069" y="1504"/>
                    <a:pt x="1018" y="1570"/>
                  </a:cubicBezTo>
                  <a:cubicBezTo>
                    <a:pt x="972" y="1632"/>
                    <a:pt x="875" y="1667"/>
                    <a:pt x="743" y="1667"/>
                  </a:cubicBezTo>
                  <a:lnTo>
                    <a:pt x="583" y="1667"/>
                  </a:lnTo>
                  <a:lnTo>
                    <a:pt x="583" y="354"/>
                  </a:lnTo>
                  <a:close/>
                  <a:moveTo>
                    <a:pt x="1" y="1"/>
                  </a:moveTo>
                  <a:lnTo>
                    <a:pt x="1" y="354"/>
                  </a:lnTo>
                  <a:lnTo>
                    <a:pt x="195" y="354"/>
                  </a:lnTo>
                  <a:lnTo>
                    <a:pt x="195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743" y="2040"/>
                  </a:lnTo>
                  <a:cubicBezTo>
                    <a:pt x="987" y="2040"/>
                    <a:pt x="1182" y="1974"/>
                    <a:pt x="1294" y="1861"/>
                  </a:cubicBezTo>
                  <a:cubicBezTo>
                    <a:pt x="1422" y="1749"/>
                    <a:pt x="1488" y="1555"/>
                    <a:pt x="1488" y="1310"/>
                  </a:cubicBezTo>
                  <a:lnTo>
                    <a:pt x="1488" y="712"/>
                  </a:lnTo>
                  <a:cubicBezTo>
                    <a:pt x="1488" y="467"/>
                    <a:pt x="1422" y="292"/>
                    <a:pt x="1294" y="176"/>
                  </a:cubicBezTo>
                  <a:cubicBezTo>
                    <a:pt x="1182" y="47"/>
                    <a:pt x="987" y="1"/>
                    <a:pt x="7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1"/>
            <p:cNvSpPr/>
            <p:nvPr/>
          </p:nvSpPr>
          <p:spPr>
            <a:xfrm>
              <a:off x="3290400" y="1676475"/>
              <a:ext cx="32850" cy="51025"/>
            </a:xfrm>
            <a:custGeom>
              <a:avLst/>
              <a:gdLst/>
              <a:ahLst/>
              <a:cxnLst/>
              <a:rect l="l" t="t" r="r" b="b"/>
              <a:pathLst>
                <a:path w="1314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1313" y="2040"/>
                  </a:lnTo>
                  <a:lnTo>
                    <a:pt x="1313" y="1667"/>
                  </a:lnTo>
                  <a:lnTo>
                    <a:pt x="373" y="1667"/>
                  </a:lnTo>
                  <a:lnTo>
                    <a:pt x="373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73" y="824"/>
                  </a:lnTo>
                  <a:lnTo>
                    <a:pt x="373" y="354"/>
                  </a:lnTo>
                  <a:lnTo>
                    <a:pt x="1278" y="354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1"/>
            <p:cNvSpPr/>
            <p:nvPr/>
          </p:nvSpPr>
          <p:spPr>
            <a:xfrm>
              <a:off x="3333325" y="1676475"/>
              <a:ext cx="35550" cy="51025"/>
            </a:xfrm>
            <a:custGeom>
              <a:avLst/>
              <a:gdLst/>
              <a:ahLst/>
              <a:cxnLst/>
              <a:rect l="l" t="t" r="r" b="b"/>
              <a:pathLst>
                <a:path w="1422" h="2041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95"/>
                  </a:lnTo>
                  <a:lnTo>
                    <a:pt x="435" y="195"/>
                  </a:lnTo>
                  <a:lnTo>
                    <a:pt x="680" y="2040"/>
                  </a:lnTo>
                  <a:lnTo>
                    <a:pt x="1422" y="2040"/>
                  </a:lnTo>
                  <a:lnTo>
                    <a:pt x="1422" y="1"/>
                  </a:lnTo>
                  <a:lnTo>
                    <a:pt x="1033" y="1"/>
                  </a:lnTo>
                  <a:lnTo>
                    <a:pt x="1033" y="1846"/>
                  </a:lnTo>
                  <a:lnTo>
                    <a:pt x="987" y="1846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1"/>
            <p:cNvSpPr/>
            <p:nvPr/>
          </p:nvSpPr>
          <p:spPr>
            <a:xfrm>
              <a:off x="3377000" y="1675225"/>
              <a:ext cx="37625" cy="53050"/>
            </a:xfrm>
            <a:custGeom>
              <a:avLst/>
              <a:gdLst/>
              <a:ahLst/>
              <a:cxnLst/>
              <a:rect l="l" t="t" r="r" b="b"/>
              <a:pathLst>
                <a:path w="1505" h="2122" extrusionOk="0">
                  <a:moveTo>
                    <a:pt x="762" y="0"/>
                  </a:moveTo>
                  <a:cubicBezTo>
                    <a:pt x="630" y="0"/>
                    <a:pt x="533" y="16"/>
                    <a:pt x="436" y="66"/>
                  </a:cubicBezTo>
                  <a:cubicBezTo>
                    <a:pt x="339" y="97"/>
                    <a:pt x="257" y="164"/>
                    <a:pt x="195" y="226"/>
                  </a:cubicBezTo>
                  <a:cubicBezTo>
                    <a:pt x="129" y="292"/>
                    <a:pt x="82" y="389"/>
                    <a:pt x="48" y="486"/>
                  </a:cubicBezTo>
                  <a:cubicBezTo>
                    <a:pt x="16" y="599"/>
                    <a:pt x="1" y="711"/>
                    <a:pt x="1" y="843"/>
                  </a:cubicBezTo>
                  <a:lnTo>
                    <a:pt x="1" y="1294"/>
                  </a:lnTo>
                  <a:cubicBezTo>
                    <a:pt x="1" y="1570"/>
                    <a:pt x="63" y="1764"/>
                    <a:pt x="195" y="1911"/>
                  </a:cubicBezTo>
                  <a:cubicBezTo>
                    <a:pt x="339" y="2055"/>
                    <a:pt x="517" y="2121"/>
                    <a:pt x="762" y="2121"/>
                  </a:cubicBezTo>
                  <a:cubicBezTo>
                    <a:pt x="1003" y="2121"/>
                    <a:pt x="1182" y="2055"/>
                    <a:pt x="1310" y="1927"/>
                  </a:cubicBezTo>
                  <a:cubicBezTo>
                    <a:pt x="1442" y="1799"/>
                    <a:pt x="1504" y="1620"/>
                    <a:pt x="1504" y="1375"/>
                  </a:cubicBezTo>
                  <a:lnTo>
                    <a:pt x="1504" y="1313"/>
                  </a:lnTo>
                  <a:lnTo>
                    <a:pt x="1116" y="1313"/>
                  </a:lnTo>
                  <a:lnTo>
                    <a:pt x="1116" y="1375"/>
                  </a:lnTo>
                  <a:cubicBezTo>
                    <a:pt x="1116" y="1426"/>
                    <a:pt x="1116" y="1472"/>
                    <a:pt x="1100" y="1523"/>
                  </a:cubicBezTo>
                  <a:cubicBezTo>
                    <a:pt x="1085" y="1570"/>
                    <a:pt x="1069" y="1620"/>
                    <a:pt x="1053" y="1651"/>
                  </a:cubicBezTo>
                  <a:cubicBezTo>
                    <a:pt x="1019" y="1682"/>
                    <a:pt x="987" y="1717"/>
                    <a:pt x="937" y="1748"/>
                  </a:cubicBezTo>
                  <a:cubicBezTo>
                    <a:pt x="890" y="1764"/>
                    <a:pt x="824" y="1779"/>
                    <a:pt x="762" y="1779"/>
                  </a:cubicBezTo>
                  <a:cubicBezTo>
                    <a:pt x="681" y="1779"/>
                    <a:pt x="630" y="1764"/>
                    <a:pt x="584" y="1748"/>
                  </a:cubicBezTo>
                  <a:cubicBezTo>
                    <a:pt x="533" y="1717"/>
                    <a:pt x="486" y="1682"/>
                    <a:pt x="471" y="1651"/>
                  </a:cubicBezTo>
                  <a:cubicBezTo>
                    <a:pt x="436" y="1605"/>
                    <a:pt x="420" y="1554"/>
                    <a:pt x="405" y="1507"/>
                  </a:cubicBezTo>
                  <a:cubicBezTo>
                    <a:pt x="389" y="1441"/>
                    <a:pt x="374" y="1391"/>
                    <a:pt x="374" y="1329"/>
                  </a:cubicBezTo>
                  <a:lnTo>
                    <a:pt x="374" y="808"/>
                  </a:lnTo>
                  <a:cubicBezTo>
                    <a:pt x="374" y="746"/>
                    <a:pt x="389" y="696"/>
                    <a:pt x="405" y="633"/>
                  </a:cubicBezTo>
                  <a:cubicBezTo>
                    <a:pt x="420" y="583"/>
                    <a:pt x="436" y="536"/>
                    <a:pt x="471" y="486"/>
                  </a:cubicBezTo>
                  <a:cubicBezTo>
                    <a:pt x="502" y="455"/>
                    <a:pt x="533" y="420"/>
                    <a:pt x="584" y="389"/>
                  </a:cubicBezTo>
                  <a:cubicBezTo>
                    <a:pt x="630" y="373"/>
                    <a:pt x="696" y="358"/>
                    <a:pt x="762" y="358"/>
                  </a:cubicBezTo>
                  <a:cubicBezTo>
                    <a:pt x="824" y="358"/>
                    <a:pt x="875" y="373"/>
                    <a:pt x="921" y="389"/>
                  </a:cubicBezTo>
                  <a:cubicBezTo>
                    <a:pt x="972" y="420"/>
                    <a:pt x="1003" y="455"/>
                    <a:pt x="1034" y="486"/>
                  </a:cubicBezTo>
                  <a:cubicBezTo>
                    <a:pt x="1069" y="517"/>
                    <a:pt x="1085" y="567"/>
                    <a:pt x="1100" y="614"/>
                  </a:cubicBezTo>
                  <a:cubicBezTo>
                    <a:pt x="1100" y="665"/>
                    <a:pt x="1116" y="711"/>
                    <a:pt x="1116" y="762"/>
                  </a:cubicBezTo>
                  <a:lnTo>
                    <a:pt x="1116" y="808"/>
                  </a:lnTo>
                  <a:lnTo>
                    <a:pt x="1504" y="808"/>
                  </a:lnTo>
                  <a:lnTo>
                    <a:pt x="1504" y="762"/>
                  </a:lnTo>
                  <a:cubicBezTo>
                    <a:pt x="1504" y="649"/>
                    <a:pt x="1488" y="536"/>
                    <a:pt x="1457" y="455"/>
                  </a:cubicBezTo>
                  <a:cubicBezTo>
                    <a:pt x="1422" y="358"/>
                    <a:pt x="1376" y="276"/>
                    <a:pt x="1310" y="210"/>
                  </a:cubicBezTo>
                  <a:cubicBezTo>
                    <a:pt x="1248" y="148"/>
                    <a:pt x="1166" y="97"/>
                    <a:pt x="1069" y="66"/>
                  </a:cubicBezTo>
                  <a:cubicBezTo>
                    <a:pt x="987" y="16"/>
                    <a:pt x="875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1"/>
            <p:cNvSpPr/>
            <p:nvPr/>
          </p:nvSpPr>
          <p:spPr>
            <a:xfrm>
              <a:off x="3423125" y="1676475"/>
              <a:ext cx="34025" cy="51025"/>
            </a:xfrm>
            <a:custGeom>
              <a:avLst/>
              <a:gdLst/>
              <a:ahLst/>
              <a:cxnLst/>
              <a:rect l="l" t="t" r="r" b="b"/>
              <a:pathLst>
                <a:path w="1361" h="2041" extrusionOk="0">
                  <a:moveTo>
                    <a:pt x="1" y="1"/>
                  </a:moveTo>
                  <a:lnTo>
                    <a:pt x="1" y="354"/>
                  </a:lnTo>
                  <a:lnTo>
                    <a:pt x="486" y="354"/>
                  </a:lnTo>
                  <a:lnTo>
                    <a:pt x="486" y="1667"/>
                  </a:lnTo>
                  <a:lnTo>
                    <a:pt x="1" y="1667"/>
                  </a:lnTo>
                  <a:lnTo>
                    <a:pt x="1" y="2040"/>
                  </a:lnTo>
                  <a:lnTo>
                    <a:pt x="1360" y="2040"/>
                  </a:lnTo>
                  <a:lnTo>
                    <a:pt x="1360" y="1667"/>
                  </a:lnTo>
                  <a:lnTo>
                    <a:pt x="875" y="1667"/>
                  </a:lnTo>
                  <a:lnTo>
                    <a:pt x="875" y="354"/>
                  </a:lnTo>
                  <a:lnTo>
                    <a:pt x="1360" y="354"/>
                  </a:lnTo>
                  <a:lnTo>
                    <a:pt x="13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1"/>
            <p:cNvSpPr/>
            <p:nvPr/>
          </p:nvSpPr>
          <p:spPr>
            <a:xfrm>
              <a:off x="3463525" y="1676475"/>
              <a:ext cx="42550" cy="51025"/>
            </a:xfrm>
            <a:custGeom>
              <a:avLst/>
              <a:gdLst/>
              <a:ahLst/>
              <a:cxnLst/>
              <a:rect l="l" t="t" r="r" b="b"/>
              <a:pathLst>
                <a:path w="1702" h="2041" extrusionOk="0">
                  <a:moveTo>
                    <a:pt x="875" y="195"/>
                  </a:moveTo>
                  <a:lnTo>
                    <a:pt x="1119" y="1228"/>
                  </a:lnTo>
                  <a:lnTo>
                    <a:pt x="583" y="1228"/>
                  </a:lnTo>
                  <a:lnTo>
                    <a:pt x="828" y="195"/>
                  </a:lnTo>
                  <a:close/>
                  <a:moveTo>
                    <a:pt x="486" y="1"/>
                  </a:moveTo>
                  <a:lnTo>
                    <a:pt x="1" y="2040"/>
                  </a:lnTo>
                  <a:lnTo>
                    <a:pt x="408" y="2040"/>
                  </a:lnTo>
                  <a:lnTo>
                    <a:pt x="506" y="1601"/>
                  </a:lnTo>
                  <a:lnTo>
                    <a:pt x="1201" y="1601"/>
                  </a:lnTo>
                  <a:lnTo>
                    <a:pt x="1298" y="2040"/>
                  </a:lnTo>
                  <a:lnTo>
                    <a:pt x="1702" y="2040"/>
                  </a:lnTo>
                  <a:lnTo>
                    <a:pt x="12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1"/>
            <p:cNvSpPr/>
            <p:nvPr/>
          </p:nvSpPr>
          <p:spPr>
            <a:xfrm>
              <a:off x="3512950" y="1676475"/>
              <a:ext cx="32750" cy="51025"/>
            </a:xfrm>
            <a:custGeom>
              <a:avLst/>
              <a:gdLst/>
              <a:ahLst/>
              <a:cxnLst/>
              <a:rect l="l" t="t" r="r" b="b"/>
              <a:pathLst>
                <a:path w="1310" h="2041" extrusionOk="0">
                  <a:moveTo>
                    <a:pt x="1" y="1"/>
                  </a:moveTo>
                  <a:lnTo>
                    <a:pt x="1" y="2040"/>
                  </a:lnTo>
                  <a:lnTo>
                    <a:pt x="1310" y="2040"/>
                  </a:lnTo>
                  <a:lnTo>
                    <a:pt x="1310" y="1667"/>
                  </a:lnTo>
                  <a:lnTo>
                    <a:pt x="389" y="1667"/>
                  </a:lnTo>
                  <a:lnTo>
                    <a:pt x="3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2" name="Google Shape;148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3" name="Google Shape;1483;p13"/>
          <p:cNvSpPr/>
          <p:nvPr/>
        </p:nvSpPr>
        <p:spPr>
          <a:xfrm rot="-5400000">
            <a:off x="8300159" y="2499292"/>
            <a:ext cx="1648503" cy="791065"/>
          </a:xfrm>
          <a:custGeom>
            <a:avLst/>
            <a:gdLst/>
            <a:ahLst/>
            <a:cxnLst/>
            <a:rect l="l" t="t" r="r" b="b"/>
            <a:pathLst>
              <a:path w="285455" h="136981" extrusionOk="0">
                <a:moveTo>
                  <a:pt x="245678" y="219"/>
                </a:moveTo>
                <a:cubicBezTo>
                  <a:pt x="249235" y="3481"/>
                  <a:pt x="252953" y="6505"/>
                  <a:pt x="256914" y="9285"/>
                </a:cubicBezTo>
                <a:cubicBezTo>
                  <a:pt x="257312" y="9580"/>
                  <a:pt x="257768" y="9850"/>
                  <a:pt x="258224" y="10088"/>
                </a:cubicBezTo>
                <a:cubicBezTo>
                  <a:pt x="256112" y="12309"/>
                  <a:pt x="253967" y="14556"/>
                  <a:pt x="251829" y="16778"/>
                </a:cubicBezTo>
                <a:cubicBezTo>
                  <a:pt x="249261" y="19481"/>
                  <a:pt x="246770" y="22210"/>
                  <a:pt x="244285" y="24990"/>
                </a:cubicBezTo>
                <a:cubicBezTo>
                  <a:pt x="241877" y="22981"/>
                  <a:pt x="239443" y="21003"/>
                  <a:pt x="237036" y="19025"/>
                </a:cubicBezTo>
                <a:cubicBezTo>
                  <a:pt x="240593" y="13138"/>
                  <a:pt x="243347" y="6800"/>
                  <a:pt x="245678" y="322"/>
                </a:cubicBezTo>
                <a:cubicBezTo>
                  <a:pt x="245704" y="296"/>
                  <a:pt x="245678" y="245"/>
                  <a:pt x="245678" y="219"/>
                </a:cubicBezTo>
                <a:close/>
                <a:moveTo>
                  <a:pt x="192437" y="5002"/>
                </a:moveTo>
                <a:cubicBezTo>
                  <a:pt x="192835" y="12014"/>
                  <a:pt x="193105" y="19025"/>
                  <a:pt x="193240" y="26030"/>
                </a:cubicBezTo>
                <a:cubicBezTo>
                  <a:pt x="189817" y="22878"/>
                  <a:pt x="186389" y="19719"/>
                  <a:pt x="182883" y="16669"/>
                </a:cubicBezTo>
                <a:cubicBezTo>
                  <a:pt x="184918" y="14852"/>
                  <a:pt x="186633" y="12656"/>
                  <a:pt x="188289" y="10492"/>
                </a:cubicBezTo>
                <a:cubicBezTo>
                  <a:pt x="189657" y="8669"/>
                  <a:pt x="191044" y="6826"/>
                  <a:pt x="192437" y="5002"/>
                </a:cubicBezTo>
                <a:close/>
                <a:moveTo>
                  <a:pt x="103028" y="5754"/>
                </a:moveTo>
                <a:cubicBezTo>
                  <a:pt x="106585" y="7950"/>
                  <a:pt x="110142" y="10113"/>
                  <a:pt x="113699" y="12284"/>
                </a:cubicBezTo>
                <a:cubicBezTo>
                  <a:pt x="110842" y="15199"/>
                  <a:pt x="108646" y="18647"/>
                  <a:pt x="106476" y="22101"/>
                </a:cubicBezTo>
                <a:cubicBezTo>
                  <a:pt x="103965" y="26114"/>
                  <a:pt x="101557" y="29966"/>
                  <a:pt x="99040" y="33979"/>
                </a:cubicBezTo>
                <a:cubicBezTo>
                  <a:pt x="95644" y="31758"/>
                  <a:pt x="92273" y="29510"/>
                  <a:pt x="88851" y="27347"/>
                </a:cubicBezTo>
                <a:cubicBezTo>
                  <a:pt x="93024" y="20952"/>
                  <a:pt x="98719" y="12361"/>
                  <a:pt x="103028" y="5754"/>
                </a:cubicBezTo>
                <a:close/>
                <a:moveTo>
                  <a:pt x="52092" y="6582"/>
                </a:moveTo>
                <a:cubicBezTo>
                  <a:pt x="54686" y="8213"/>
                  <a:pt x="57254" y="9850"/>
                  <a:pt x="59822" y="11507"/>
                </a:cubicBezTo>
                <a:cubicBezTo>
                  <a:pt x="61453" y="12579"/>
                  <a:pt x="63110" y="13619"/>
                  <a:pt x="64773" y="14666"/>
                </a:cubicBezTo>
                <a:cubicBezTo>
                  <a:pt x="62814" y="18595"/>
                  <a:pt x="60599" y="22396"/>
                  <a:pt x="58108" y="26005"/>
                </a:cubicBezTo>
                <a:cubicBezTo>
                  <a:pt x="55752" y="29433"/>
                  <a:pt x="52997" y="32721"/>
                  <a:pt x="51873" y="36817"/>
                </a:cubicBezTo>
                <a:cubicBezTo>
                  <a:pt x="51848" y="36869"/>
                  <a:pt x="51796" y="36920"/>
                  <a:pt x="51771" y="36978"/>
                </a:cubicBezTo>
                <a:cubicBezTo>
                  <a:pt x="48824" y="35373"/>
                  <a:pt x="45831" y="33896"/>
                  <a:pt x="42782" y="32721"/>
                </a:cubicBezTo>
                <a:cubicBezTo>
                  <a:pt x="40611" y="31892"/>
                  <a:pt x="39058" y="30820"/>
                  <a:pt x="37003" y="29780"/>
                </a:cubicBezTo>
                <a:cubicBezTo>
                  <a:pt x="41600" y="21484"/>
                  <a:pt x="46018" y="13754"/>
                  <a:pt x="52092" y="6582"/>
                </a:cubicBezTo>
                <a:close/>
                <a:moveTo>
                  <a:pt x="223764" y="9690"/>
                </a:moveTo>
                <a:cubicBezTo>
                  <a:pt x="227828" y="13060"/>
                  <a:pt x="231950" y="16399"/>
                  <a:pt x="236073" y="19744"/>
                </a:cubicBezTo>
                <a:cubicBezTo>
                  <a:pt x="232381" y="25607"/>
                  <a:pt x="227912" y="30878"/>
                  <a:pt x="222294" y="35051"/>
                </a:cubicBezTo>
                <a:cubicBezTo>
                  <a:pt x="219057" y="37427"/>
                  <a:pt x="215603" y="39411"/>
                  <a:pt x="212181" y="41472"/>
                </a:cubicBezTo>
                <a:cubicBezTo>
                  <a:pt x="211648" y="41068"/>
                  <a:pt x="211109" y="40638"/>
                  <a:pt x="210576" y="40214"/>
                </a:cubicBezTo>
                <a:cubicBezTo>
                  <a:pt x="208245" y="38365"/>
                  <a:pt x="205972" y="36438"/>
                  <a:pt x="203725" y="34461"/>
                </a:cubicBezTo>
                <a:cubicBezTo>
                  <a:pt x="205465" y="32188"/>
                  <a:pt x="207205" y="29915"/>
                  <a:pt x="208919" y="27610"/>
                </a:cubicBezTo>
                <a:cubicBezTo>
                  <a:pt x="213542" y="21407"/>
                  <a:pt x="218518" y="15410"/>
                  <a:pt x="223764" y="9690"/>
                </a:cubicBezTo>
                <a:close/>
                <a:moveTo>
                  <a:pt x="193695" y="27693"/>
                </a:moveTo>
                <a:cubicBezTo>
                  <a:pt x="195943" y="29780"/>
                  <a:pt x="198216" y="31841"/>
                  <a:pt x="200514" y="33870"/>
                </a:cubicBezTo>
                <a:cubicBezTo>
                  <a:pt x="198241" y="36843"/>
                  <a:pt x="195968" y="39809"/>
                  <a:pt x="193670" y="42782"/>
                </a:cubicBezTo>
                <a:cubicBezTo>
                  <a:pt x="193747" y="37748"/>
                  <a:pt x="193772" y="32721"/>
                  <a:pt x="193695" y="27693"/>
                </a:cubicBezTo>
                <a:close/>
                <a:moveTo>
                  <a:pt x="131009" y="4039"/>
                </a:moveTo>
                <a:cubicBezTo>
                  <a:pt x="132428" y="4842"/>
                  <a:pt x="133822" y="5645"/>
                  <a:pt x="135241" y="6479"/>
                </a:cubicBezTo>
                <a:cubicBezTo>
                  <a:pt x="132082" y="11397"/>
                  <a:pt x="128923" y="16348"/>
                  <a:pt x="125552" y="21163"/>
                </a:cubicBezTo>
                <a:cubicBezTo>
                  <a:pt x="123786" y="23732"/>
                  <a:pt x="121943" y="26249"/>
                  <a:pt x="120043" y="28708"/>
                </a:cubicBezTo>
                <a:cubicBezTo>
                  <a:pt x="118328" y="30929"/>
                  <a:pt x="116511" y="33093"/>
                  <a:pt x="114823" y="35340"/>
                </a:cubicBezTo>
                <a:cubicBezTo>
                  <a:pt x="113031" y="37697"/>
                  <a:pt x="111375" y="40156"/>
                  <a:pt x="110091" y="42859"/>
                </a:cubicBezTo>
                <a:cubicBezTo>
                  <a:pt x="107362" y="40747"/>
                  <a:pt x="104582" y="38101"/>
                  <a:pt x="102039" y="36143"/>
                </a:cubicBezTo>
                <a:cubicBezTo>
                  <a:pt x="104549" y="32130"/>
                  <a:pt x="106212" y="29485"/>
                  <a:pt x="108723" y="25472"/>
                </a:cubicBezTo>
                <a:cubicBezTo>
                  <a:pt x="110893" y="22017"/>
                  <a:pt x="113115" y="18569"/>
                  <a:pt x="115946" y="15654"/>
                </a:cubicBezTo>
                <a:cubicBezTo>
                  <a:pt x="116081" y="15520"/>
                  <a:pt x="116190" y="15385"/>
                  <a:pt x="116325" y="15250"/>
                </a:cubicBezTo>
                <a:cubicBezTo>
                  <a:pt x="119831" y="11802"/>
                  <a:pt x="124216" y="9369"/>
                  <a:pt x="128146" y="6421"/>
                </a:cubicBezTo>
                <a:cubicBezTo>
                  <a:pt x="129109" y="5677"/>
                  <a:pt x="130104" y="4900"/>
                  <a:pt x="131009" y="4039"/>
                </a:cubicBezTo>
                <a:close/>
                <a:moveTo>
                  <a:pt x="65145" y="14903"/>
                </a:moveTo>
                <a:cubicBezTo>
                  <a:pt x="68567" y="17041"/>
                  <a:pt x="71996" y="19186"/>
                  <a:pt x="75444" y="21298"/>
                </a:cubicBezTo>
                <a:cubicBezTo>
                  <a:pt x="71431" y="27905"/>
                  <a:pt x="67392" y="34461"/>
                  <a:pt x="63245" y="41068"/>
                </a:cubicBezTo>
                <a:cubicBezTo>
                  <a:pt x="62789" y="41761"/>
                  <a:pt x="62365" y="42461"/>
                  <a:pt x="61935" y="43154"/>
                </a:cubicBezTo>
                <a:cubicBezTo>
                  <a:pt x="58776" y="41093"/>
                  <a:pt x="55514" y="39064"/>
                  <a:pt x="52143" y="37190"/>
                </a:cubicBezTo>
                <a:cubicBezTo>
                  <a:pt x="52169" y="37164"/>
                  <a:pt x="52194" y="37106"/>
                  <a:pt x="52220" y="37080"/>
                </a:cubicBezTo>
                <a:cubicBezTo>
                  <a:pt x="52220" y="37055"/>
                  <a:pt x="52252" y="37029"/>
                  <a:pt x="52252" y="37003"/>
                </a:cubicBezTo>
                <a:cubicBezTo>
                  <a:pt x="52278" y="37003"/>
                  <a:pt x="52278" y="36978"/>
                  <a:pt x="52304" y="36946"/>
                </a:cubicBezTo>
                <a:cubicBezTo>
                  <a:pt x="52329" y="36920"/>
                  <a:pt x="52329" y="36869"/>
                  <a:pt x="52329" y="36817"/>
                </a:cubicBezTo>
                <a:cubicBezTo>
                  <a:pt x="53453" y="32746"/>
                  <a:pt x="56265" y="29459"/>
                  <a:pt x="58615" y="26005"/>
                </a:cubicBezTo>
                <a:cubicBezTo>
                  <a:pt x="61049" y="22448"/>
                  <a:pt x="63219" y="18730"/>
                  <a:pt x="65145" y="14903"/>
                </a:cubicBezTo>
                <a:close/>
                <a:moveTo>
                  <a:pt x="264350" y="6929"/>
                </a:moveTo>
                <a:cubicBezTo>
                  <a:pt x="270366" y="12951"/>
                  <a:pt x="276761" y="18595"/>
                  <a:pt x="283426" y="23867"/>
                </a:cubicBezTo>
                <a:cubicBezTo>
                  <a:pt x="278103" y="30795"/>
                  <a:pt x="272562" y="37588"/>
                  <a:pt x="266944" y="44304"/>
                </a:cubicBezTo>
                <a:cubicBezTo>
                  <a:pt x="260471" y="37806"/>
                  <a:pt x="253569" y="31783"/>
                  <a:pt x="246506" y="25928"/>
                </a:cubicBezTo>
                <a:cubicBezTo>
                  <a:pt x="248991" y="23173"/>
                  <a:pt x="251482" y="20412"/>
                  <a:pt x="254051" y="17741"/>
                </a:cubicBezTo>
                <a:cubicBezTo>
                  <a:pt x="256189" y="15494"/>
                  <a:pt x="258301" y="13272"/>
                  <a:pt x="260446" y="11025"/>
                </a:cubicBezTo>
                <a:cubicBezTo>
                  <a:pt x="261756" y="9657"/>
                  <a:pt x="263040" y="8296"/>
                  <a:pt x="264350" y="6929"/>
                </a:cubicBezTo>
                <a:close/>
                <a:moveTo>
                  <a:pt x="236394" y="20014"/>
                </a:moveTo>
                <a:cubicBezTo>
                  <a:pt x="238801" y="21992"/>
                  <a:pt x="241235" y="23976"/>
                  <a:pt x="243643" y="25979"/>
                </a:cubicBezTo>
                <a:cubicBezTo>
                  <a:pt x="236605" y="33819"/>
                  <a:pt x="229812" y="41896"/>
                  <a:pt x="222936" y="49896"/>
                </a:cubicBezTo>
                <a:cubicBezTo>
                  <a:pt x="219481" y="47193"/>
                  <a:pt x="216008" y="44490"/>
                  <a:pt x="212528" y="41761"/>
                </a:cubicBezTo>
                <a:cubicBezTo>
                  <a:pt x="215526" y="39970"/>
                  <a:pt x="218550" y="38204"/>
                  <a:pt x="221407" y="36201"/>
                </a:cubicBezTo>
                <a:cubicBezTo>
                  <a:pt x="227026" y="32239"/>
                  <a:pt x="231681" y="27154"/>
                  <a:pt x="235456" y="21459"/>
                </a:cubicBezTo>
                <a:cubicBezTo>
                  <a:pt x="235777" y="20977"/>
                  <a:pt x="236073" y="20496"/>
                  <a:pt x="236394" y="20014"/>
                </a:cubicBezTo>
                <a:close/>
                <a:moveTo>
                  <a:pt x="76298" y="21671"/>
                </a:moveTo>
                <a:cubicBezTo>
                  <a:pt x="79990" y="23944"/>
                  <a:pt x="83656" y="26249"/>
                  <a:pt x="87322" y="28522"/>
                </a:cubicBezTo>
                <a:cubicBezTo>
                  <a:pt x="82533" y="35880"/>
                  <a:pt x="77775" y="43206"/>
                  <a:pt x="72985" y="50564"/>
                </a:cubicBezTo>
                <a:cubicBezTo>
                  <a:pt x="69614" y="48131"/>
                  <a:pt x="66243" y="45748"/>
                  <a:pt x="62789" y="43501"/>
                </a:cubicBezTo>
                <a:cubicBezTo>
                  <a:pt x="63219" y="42808"/>
                  <a:pt x="63675" y="42114"/>
                  <a:pt x="64099" y="41414"/>
                </a:cubicBezTo>
                <a:cubicBezTo>
                  <a:pt x="68246" y="34808"/>
                  <a:pt x="72317" y="28252"/>
                  <a:pt x="76298" y="21671"/>
                </a:cubicBezTo>
                <a:close/>
                <a:moveTo>
                  <a:pt x="135613" y="6691"/>
                </a:moveTo>
                <a:cubicBezTo>
                  <a:pt x="138714" y="8534"/>
                  <a:pt x="141822" y="10434"/>
                  <a:pt x="144872" y="12386"/>
                </a:cubicBezTo>
                <a:cubicBezTo>
                  <a:pt x="142008" y="16695"/>
                  <a:pt x="139279" y="21086"/>
                  <a:pt x="137218" y="25844"/>
                </a:cubicBezTo>
                <a:cubicBezTo>
                  <a:pt x="133314" y="34756"/>
                  <a:pt x="128525" y="42724"/>
                  <a:pt x="123093" y="50834"/>
                </a:cubicBezTo>
                <a:cubicBezTo>
                  <a:pt x="121218" y="49627"/>
                  <a:pt x="119214" y="48747"/>
                  <a:pt x="117340" y="47540"/>
                </a:cubicBezTo>
                <a:cubicBezTo>
                  <a:pt x="115201" y="46179"/>
                  <a:pt x="113275" y="45164"/>
                  <a:pt x="111214" y="43687"/>
                </a:cubicBezTo>
                <a:cubicBezTo>
                  <a:pt x="110970" y="43501"/>
                  <a:pt x="110707" y="43315"/>
                  <a:pt x="110437" y="43103"/>
                </a:cubicBezTo>
                <a:cubicBezTo>
                  <a:pt x="112819" y="38101"/>
                  <a:pt x="116537" y="33896"/>
                  <a:pt x="119934" y="29536"/>
                </a:cubicBezTo>
                <a:cubicBezTo>
                  <a:pt x="123651" y="24778"/>
                  <a:pt x="127106" y="19770"/>
                  <a:pt x="130425" y="14717"/>
                </a:cubicBezTo>
                <a:cubicBezTo>
                  <a:pt x="132159" y="12040"/>
                  <a:pt x="133899" y="9369"/>
                  <a:pt x="135613" y="6691"/>
                </a:cubicBezTo>
                <a:close/>
                <a:moveTo>
                  <a:pt x="87695" y="28733"/>
                </a:moveTo>
                <a:cubicBezTo>
                  <a:pt x="91149" y="30904"/>
                  <a:pt x="94546" y="33093"/>
                  <a:pt x="97942" y="35315"/>
                </a:cubicBezTo>
                <a:cubicBezTo>
                  <a:pt x="93153" y="42943"/>
                  <a:pt x="88395" y="50564"/>
                  <a:pt x="83605" y="58192"/>
                </a:cubicBezTo>
                <a:cubicBezTo>
                  <a:pt x="80183" y="55726"/>
                  <a:pt x="76780" y="53241"/>
                  <a:pt x="73357" y="50782"/>
                </a:cubicBezTo>
                <a:cubicBezTo>
                  <a:pt x="78147" y="43424"/>
                  <a:pt x="82911" y="36092"/>
                  <a:pt x="87695" y="28733"/>
                </a:cubicBezTo>
                <a:close/>
                <a:moveTo>
                  <a:pt x="147382" y="13966"/>
                </a:moveTo>
                <a:cubicBezTo>
                  <a:pt x="154259" y="18325"/>
                  <a:pt x="160924" y="23013"/>
                  <a:pt x="167370" y="27989"/>
                </a:cubicBezTo>
                <a:cubicBezTo>
                  <a:pt x="163460" y="34756"/>
                  <a:pt x="157469" y="40316"/>
                  <a:pt x="153135" y="46930"/>
                </a:cubicBezTo>
                <a:cubicBezTo>
                  <a:pt x="150676" y="50725"/>
                  <a:pt x="148564" y="54737"/>
                  <a:pt x="146445" y="58750"/>
                </a:cubicBezTo>
                <a:cubicBezTo>
                  <a:pt x="145456" y="60625"/>
                  <a:pt x="144679" y="62121"/>
                  <a:pt x="143690" y="63996"/>
                </a:cubicBezTo>
                <a:cubicBezTo>
                  <a:pt x="137674" y="60118"/>
                  <a:pt x="131709" y="56208"/>
                  <a:pt x="125661" y="52355"/>
                </a:cubicBezTo>
                <a:cubicBezTo>
                  <a:pt x="131067" y="44227"/>
                  <a:pt x="135825" y="36336"/>
                  <a:pt x="139735" y="27424"/>
                </a:cubicBezTo>
                <a:cubicBezTo>
                  <a:pt x="141790" y="22659"/>
                  <a:pt x="144519" y="18274"/>
                  <a:pt x="147382" y="13966"/>
                </a:cubicBezTo>
                <a:close/>
                <a:moveTo>
                  <a:pt x="245113" y="27315"/>
                </a:moveTo>
                <a:cubicBezTo>
                  <a:pt x="252176" y="33177"/>
                  <a:pt x="259078" y="39167"/>
                  <a:pt x="265550" y="45671"/>
                </a:cubicBezTo>
                <a:cubicBezTo>
                  <a:pt x="263014" y="48721"/>
                  <a:pt x="260446" y="51771"/>
                  <a:pt x="257877" y="54821"/>
                </a:cubicBezTo>
                <a:cubicBezTo>
                  <a:pt x="254128" y="59290"/>
                  <a:pt x="250359" y="63752"/>
                  <a:pt x="246583" y="68221"/>
                </a:cubicBezTo>
                <a:cubicBezTo>
                  <a:pt x="239148" y="62629"/>
                  <a:pt x="231738" y="56985"/>
                  <a:pt x="224406" y="51232"/>
                </a:cubicBezTo>
                <a:cubicBezTo>
                  <a:pt x="231283" y="43238"/>
                  <a:pt x="238076" y="35154"/>
                  <a:pt x="245113" y="27315"/>
                </a:cubicBezTo>
                <a:close/>
                <a:moveTo>
                  <a:pt x="36489" y="30608"/>
                </a:moveTo>
                <a:cubicBezTo>
                  <a:pt x="38525" y="31649"/>
                  <a:pt x="40611" y="32644"/>
                  <a:pt x="42782" y="33472"/>
                </a:cubicBezTo>
                <a:cubicBezTo>
                  <a:pt x="45748" y="34621"/>
                  <a:pt x="48612" y="36040"/>
                  <a:pt x="51392" y="37562"/>
                </a:cubicBezTo>
                <a:cubicBezTo>
                  <a:pt x="46043" y="45806"/>
                  <a:pt x="36168" y="49845"/>
                  <a:pt x="30871" y="58166"/>
                </a:cubicBezTo>
                <a:cubicBezTo>
                  <a:pt x="29459" y="60413"/>
                  <a:pt x="28463" y="62873"/>
                  <a:pt x="28117" y="65518"/>
                </a:cubicBezTo>
                <a:cubicBezTo>
                  <a:pt x="28104" y="65653"/>
                  <a:pt x="28205" y="65720"/>
                  <a:pt x="28312" y="65720"/>
                </a:cubicBezTo>
                <a:cubicBezTo>
                  <a:pt x="28420" y="65720"/>
                  <a:pt x="28534" y="65653"/>
                  <a:pt x="28547" y="65518"/>
                </a:cubicBezTo>
                <a:cubicBezTo>
                  <a:pt x="29882" y="55193"/>
                  <a:pt x="40265" y="49761"/>
                  <a:pt x="47116" y="43289"/>
                </a:cubicBezTo>
                <a:cubicBezTo>
                  <a:pt x="48849" y="41633"/>
                  <a:pt x="50454" y="39809"/>
                  <a:pt x="51771" y="37780"/>
                </a:cubicBezTo>
                <a:cubicBezTo>
                  <a:pt x="55084" y="39623"/>
                  <a:pt x="58320" y="41684"/>
                  <a:pt x="61505" y="43771"/>
                </a:cubicBezTo>
                <a:cubicBezTo>
                  <a:pt x="56265" y="52118"/>
                  <a:pt x="51206" y="60221"/>
                  <a:pt x="45960" y="68568"/>
                </a:cubicBezTo>
                <a:cubicBezTo>
                  <a:pt x="40378" y="66865"/>
                  <a:pt x="34517" y="66002"/>
                  <a:pt x="28669" y="66002"/>
                </a:cubicBezTo>
                <a:cubicBezTo>
                  <a:pt x="26445" y="66002"/>
                  <a:pt x="24222" y="66127"/>
                  <a:pt x="22017" y="66378"/>
                </a:cubicBezTo>
                <a:cubicBezTo>
                  <a:pt x="18864" y="66725"/>
                  <a:pt x="16720" y="67123"/>
                  <a:pt x="13670" y="67926"/>
                </a:cubicBezTo>
                <a:cubicBezTo>
                  <a:pt x="17869" y="61107"/>
                  <a:pt x="22177" y="54956"/>
                  <a:pt x="26672" y="48342"/>
                </a:cubicBezTo>
                <a:cubicBezTo>
                  <a:pt x="30473" y="42724"/>
                  <a:pt x="33202" y="36548"/>
                  <a:pt x="36489" y="30608"/>
                </a:cubicBezTo>
                <a:close/>
                <a:moveTo>
                  <a:pt x="182112" y="17202"/>
                </a:moveTo>
                <a:cubicBezTo>
                  <a:pt x="185881" y="20496"/>
                  <a:pt x="189573" y="23918"/>
                  <a:pt x="193265" y="27315"/>
                </a:cubicBezTo>
                <a:cubicBezTo>
                  <a:pt x="193291" y="29780"/>
                  <a:pt x="193317" y="32239"/>
                  <a:pt x="193317" y="34698"/>
                </a:cubicBezTo>
                <a:cubicBezTo>
                  <a:pt x="193317" y="37588"/>
                  <a:pt x="193291" y="40477"/>
                  <a:pt x="193240" y="43366"/>
                </a:cubicBezTo>
                <a:cubicBezTo>
                  <a:pt x="190909" y="46365"/>
                  <a:pt x="188584" y="49389"/>
                  <a:pt x="186254" y="52413"/>
                </a:cubicBezTo>
                <a:cubicBezTo>
                  <a:pt x="182883" y="56799"/>
                  <a:pt x="179512" y="61184"/>
                  <a:pt x="176841" y="66057"/>
                </a:cubicBezTo>
                <a:cubicBezTo>
                  <a:pt x="175852" y="67797"/>
                  <a:pt x="175017" y="69505"/>
                  <a:pt x="174247" y="71220"/>
                </a:cubicBezTo>
                <a:cubicBezTo>
                  <a:pt x="174696" y="58243"/>
                  <a:pt x="174915" y="45241"/>
                  <a:pt x="174889" y="32214"/>
                </a:cubicBezTo>
                <a:cubicBezTo>
                  <a:pt x="174889" y="29003"/>
                  <a:pt x="174857" y="25767"/>
                  <a:pt x="174806" y="22557"/>
                </a:cubicBezTo>
                <a:cubicBezTo>
                  <a:pt x="176680" y="20926"/>
                  <a:pt x="179088" y="19667"/>
                  <a:pt x="181066" y="18114"/>
                </a:cubicBezTo>
                <a:cubicBezTo>
                  <a:pt x="181438" y="17844"/>
                  <a:pt x="181759" y="17523"/>
                  <a:pt x="182112" y="17202"/>
                </a:cubicBezTo>
                <a:close/>
                <a:moveTo>
                  <a:pt x="62204" y="44143"/>
                </a:moveTo>
                <a:cubicBezTo>
                  <a:pt x="65627" y="46391"/>
                  <a:pt x="69023" y="48773"/>
                  <a:pt x="72369" y="51206"/>
                </a:cubicBezTo>
                <a:cubicBezTo>
                  <a:pt x="67444" y="58808"/>
                  <a:pt x="62493" y="66378"/>
                  <a:pt x="57549" y="73974"/>
                </a:cubicBezTo>
                <a:cubicBezTo>
                  <a:pt x="54069" y="71996"/>
                  <a:pt x="50326" y="70391"/>
                  <a:pt x="46474" y="69210"/>
                </a:cubicBezTo>
                <a:cubicBezTo>
                  <a:pt x="51713" y="60863"/>
                  <a:pt x="56959" y="52516"/>
                  <a:pt x="62204" y="44143"/>
                </a:cubicBezTo>
                <a:close/>
                <a:moveTo>
                  <a:pt x="101050" y="37588"/>
                </a:moveTo>
                <a:cubicBezTo>
                  <a:pt x="104228" y="39707"/>
                  <a:pt x="107522" y="43020"/>
                  <a:pt x="110623" y="45241"/>
                </a:cubicBezTo>
                <a:cubicBezTo>
                  <a:pt x="112685" y="46712"/>
                  <a:pt x="113860" y="47219"/>
                  <a:pt x="116004" y="48586"/>
                </a:cubicBezTo>
                <a:cubicBezTo>
                  <a:pt x="117873" y="49787"/>
                  <a:pt x="120280" y="50943"/>
                  <a:pt x="122155" y="52143"/>
                </a:cubicBezTo>
                <a:cubicBezTo>
                  <a:pt x="117153" y="59579"/>
                  <a:pt x="112017" y="66590"/>
                  <a:pt x="106906" y="73974"/>
                </a:cubicBezTo>
                <a:cubicBezTo>
                  <a:pt x="105326" y="73094"/>
                  <a:pt x="103747" y="72208"/>
                  <a:pt x="102174" y="71329"/>
                </a:cubicBezTo>
                <a:cubicBezTo>
                  <a:pt x="96684" y="68279"/>
                  <a:pt x="91470" y="64747"/>
                  <a:pt x="86308" y="61081"/>
                </a:cubicBezTo>
                <a:cubicBezTo>
                  <a:pt x="91098" y="53453"/>
                  <a:pt x="96286" y="45216"/>
                  <a:pt x="101050" y="37588"/>
                </a:cubicBezTo>
                <a:close/>
                <a:moveTo>
                  <a:pt x="174375" y="22929"/>
                </a:moveTo>
                <a:lnTo>
                  <a:pt x="174375" y="22929"/>
                </a:lnTo>
                <a:cubicBezTo>
                  <a:pt x="174536" y="36278"/>
                  <a:pt x="174433" y="49627"/>
                  <a:pt x="174086" y="62982"/>
                </a:cubicBezTo>
                <a:cubicBezTo>
                  <a:pt x="174003" y="66083"/>
                  <a:pt x="173894" y="69158"/>
                  <a:pt x="173791" y="72234"/>
                </a:cubicBezTo>
                <a:cubicBezTo>
                  <a:pt x="172610" y="74802"/>
                  <a:pt x="171544" y="77371"/>
                  <a:pt x="170234" y="80022"/>
                </a:cubicBezTo>
                <a:cubicBezTo>
                  <a:pt x="163036" y="75502"/>
                  <a:pt x="147196" y="66134"/>
                  <a:pt x="146605" y="65788"/>
                </a:cubicBezTo>
                <a:cubicBezTo>
                  <a:pt x="147601" y="63887"/>
                  <a:pt x="148455" y="62256"/>
                  <a:pt x="149443" y="60356"/>
                </a:cubicBezTo>
                <a:cubicBezTo>
                  <a:pt x="151556" y="56368"/>
                  <a:pt x="153668" y="52330"/>
                  <a:pt x="156134" y="48561"/>
                </a:cubicBezTo>
                <a:cubicBezTo>
                  <a:pt x="160468" y="41954"/>
                  <a:pt x="166459" y="36361"/>
                  <a:pt x="170362" y="29594"/>
                </a:cubicBezTo>
                <a:cubicBezTo>
                  <a:pt x="171062" y="28412"/>
                  <a:pt x="171704" y="27186"/>
                  <a:pt x="172263" y="25902"/>
                </a:cubicBezTo>
                <a:cubicBezTo>
                  <a:pt x="172744" y="24746"/>
                  <a:pt x="173496" y="23783"/>
                  <a:pt x="174375" y="22929"/>
                </a:cubicBezTo>
                <a:close/>
                <a:moveTo>
                  <a:pt x="72927" y="51636"/>
                </a:moveTo>
                <a:cubicBezTo>
                  <a:pt x="76356" y="54095"/>
                  <a:pt x="79752" y="56587"/>
                  <a:pt x="83175" y="59046"/>
                </a:cubicBezTo>
                <a:cubicBezTo>
                  <a:pt x="82160" y="60651"/>
                  <a:pt x="81146" y="62282"/>
                  <a:pt x="80125" y="63913"/>
                </a:cubicBezTo>
                <a:cubicBezTo>
                  <a:pt x="78706" y="66192"/>
                  <a:pt x="78199" y="68728"/>
                  <a:pt x="76863" y="71059"/>
                </a:cubicBezTo>
                <a:cubicBezTo>
                  <a:pt x="74532" y="75123"/>
                  <a:pt x="72369" y="79432"/>
                  <a:pt x="70230" y="83791"/>
                </a:cubicBezTo>
                <a:cubicBezTo>
                  <a:pt x="69428" y="83072"/>
                  <a:pt x="68625" y="82372"/>
                  <a:pt x="67848" y="81628"/>
                </a:cubicBezTo>
                <a:cubicBezTo>
                  <a:pt x="64901" y="78815"/>
                  <a:pt x="61614" y="76407"/>
                  <a:pt x="58108" y="74404"/>
                </a:cubicBezTo>
                <a:cubicBezTo>
                  <a:pt x="63058" y="66802"/>
                  <a:pt x="68009" y="59232"/>
                  <a:pt x="72927" y="51636"/>
                </a:cubicBezTo>
                <a:close/>
                <a:moveTo>
                  <a:pt x="202896" y="35129"/>
                </a:moveTo>
                <a:cubicBezTo>
                  <a:pt x="205144" y="37106"/>
                  <a:pt x="205677" y="37536"/>
                  <a:pt x="208007" y="39353"/>
                </a:cubicBezTo>
                <a:cubicBezTo>
                  <a:pt x="209022" y="40188"/>
                  <a:pt x="210145" y="41068"/>
                  <a:pt x="211327" y="42005"/>
                </a:cubicBezTo>
                <a:cubicBezTo>
                  <a:pt x="209266" y="43238"/>
                  <a:pt x="207205" y="44522"/>
                  <a:pt x="205253" y="45935"/>
                </a:cubicBezTo>
                <a:cubicBezTo>
                  <a:pt x="202601" y="47835"/>
                  <a:pt x="200116" y="49980"/>
                  <a:pt x="198081" y="52548"/>
                </a:cubicBezTo>
                <a:cubicBezTo>
                  <a:pt x="195699" y="55489"/>
                  <a:pt x="193959" y="58911"/>
                  <a:pt x="192251" y="62282"/>
                </a:cubicBezTo>
                <a:cubicBezTo>
                  <a:pt x="188103" y="70468"/>
                  <a:pt x="183955" y="78655"/>
                  <a:pt x="179782" y="86841"/>
                </a:cubicBezTo>
                <a:cubicBezTo>
                  <a:pt x="177104" y="84973"/>
                  <a:pt x="174433" y="83124"/>
                  <a:pt x="171807" y="81332"/>
                </a:cubicBezTo>
                <a:cubicBezTo>
                  <a:pt x="174163" y="76542"/>
                  <a:pt x="175499" y="72369"/>
                  <a:pt x="178099" y="67688"/>
                </a:cubicBezTo>
                <a:cubicBezTo>
                  <a:pt x="180770" y="62821"/>
                  <a:pt x="184783" y="57813"/>
                  <a:pt x="188154" y="53428"/>
                </a:cubicBezTo>
                <a:cubicBezTo>
                  <a:pt x="192918" y="47251"/>
                  <a:pt x="198164" y="41312"/>
                  <a:pt x="202896" y="35129"/>
                </a:cubicBezTo>
                <a:close/>
                <a:moveTo>
                  <a:pt x="124537" y="53858"/>
                </a:moveTo>
                <a:cubicBezTo>
                  <a:pt x="130586" y="57736"/>
                  <a:pt x="136576" y="61640"/>
                  <a:pt x="142625" y="65518"/>
                </a:cubicBezTo>
                <a:cubicBezTo>
                  <a:pt x="138612" y="73171"/>
                  <a:pt x="134862" y="80420"/>
                  <a:pt x="130849" y="88074"/>
                </a:cubicBezTo>
                <a:cubicBezTo>
                  <a:pt x="123760" y="83817"/>
                  <a:pt x="116588" y="79644"/>
                  <a:pt x="109365" y="75579"/>
                </a:cubicBezTo>
                <a:cubicBezTo>
                  <a:pt x="114502" y="68195"/>
                  <a:pt x="119561" y="61319"/>
                  <a:pt x="124537" y="53858"/>
                </a:cubicBezTo>
                <a:close/>
                <a:moveTo>
                  <a:pt x="29411" y="67231"/>
                </a:moveTo>
                <a:cubicBezTo>
                  <a:pt x="35260" y="67231"/>
                  <a:pt x="41120" y="68093"/>
                  <a:pt x="46685" y="69801"/>
                </a:cubicBezTo>
                <a:lnTo>
                  <a:pt x="44278" y="73653"/>
                </a:lnTo>
                <a:cubicBezTo>
                  <a:pt x="40637" y="79457"/>
                  <a:pt x="37003" y="85236"/>
                  <a:pt x="33362" y="91040"/>
                </a:cubicBezTo>
                <a:cubicBezTo>
                  <a:pt x="31545" y="90559"/>
                  <a:pt x="28945" y="89037"/>
                  <a:pt x="27661" y="87965"/>
                </a:cubicBezTo>
                <a:cubicBezTo>
                  <a:pt x="22338" y="83470"/>
                  <a:pt x="16001" y="78924"/>
                  <a:pt x="10036" y="75232"/>
                </a:cubicBezTo>
                <a:cubicBezTo>
                  <a:pt x="11127" y="73281"/>
                  <a:pt x="12251" y="71329"/>
                  <a:pt x="13458" y="69402"/>
                </a:cubicBezTo>
                <a:cubicBezTo>
                  <a:pt x="16508" y="68600"/>
                  <a:pt x="19609" y="67958"/>
                  <a:pt x="22768" y="67605"/>
                </a:cubicBezTo>
                <a:cubicBezTo>
                  <a:pt x="24970" y="67355"/>
                  <a:pt x="27189" y="67231"/>
                  <a:pt x="29411" y="67231"/>
                </a:cubicBezTo>
                <a:close/>
                <a:moveTo>
                  <a:pt x="211674" y="42275"/>
                </a:moveTo>
                <a:cubicBezTo>
                  <a:pt x="215205" y="45055"/>
                  <a:pt x="219160" y="48156"/>
                  <a:pt x="222159" y="50513"/>
                </a:cubicBezTo>
                <a:cubicBezTo>
                  <a:pt x="220714" y="52195"/>
                  <a:pt x="206537" y="67367"/>
                  <a:pt x="201375" y="75342"/>
                </a:cubicBezTo>
                <a:cubicBezTo>
                  <a:pt x="197869" y="80741"/>
                  <a:pt x="193561" y="88986"/>
                  <a:pt x="191583" y="95111"/>
                </a:cubicBezTo>
                <a:cubicBezTo>
                  <a:pt x="187698" y="92324"/>
                  <a:pt x="183904" y="89679"/>
                  <a:pt x="180154" y="87085"/>
                </a:cubicBezTo>
                <a:cubicBezTo>
                  <a:pt x="183820" y="79804"/>
                  <a:pt x="187512" y="72555"/>
                  <a:pt x="191204" y="65280"/>
                </a:cubicBezTo>
                <a:cubicBezTo>
                  <a:pt x="192996" y="61749"/>
                  <a:pt x="194684" y="58134"/>
                  <a:pt x="196906" y="54847"/>
                </a:cubicBezTo>
                <a:cubicBezTo>
                  <a:pt x="198935" y="51822"/>
                  <a:pt x="201535" y="49280"/>
                  <a:pt x="204392" y="47090"/>
                </a:cubicBezTo>
                <a:cubicBezTo>
                  <a:pt x="206723" y="45325"/>
                  <a:pt x="209182" y="43771"/>
                  <a:pt x="211674" y="42275"/>
                </a:cubicBezTo>
                <a:close/>
                <a:moveTo>
                  <a:pt x="85050" y="62629"/>
                </a:moveTo>
                <a:cubicBezTo>
                  <a:pt x="90212" y="66295"/>
                  <a:pt x="95432" y="69826"/>
                  <a:pt x="100915" y="72876"/>
                </a:cubicBezTo>
                <a:cubicBezTo>
                  <a:pt x="102495" y="73762"/>
                  <a:pt x="104042" y="74642"/>
                  <a:pt x="105622" y="75528"/>
                </a:cubicBezTo>
                <a:cubicBezTo>
                  <a:pt x="101583" y="81358"/>
                  <a:pt x="97647" y="87220"/>
                  <a:pt x="94116" y="93320"/>
                </a:cubicBezTo>
                <a:cubicBezTo>
                  <a:pt x="92832" y="95483"/>
                  <a:pt x="92382" y="96209"/>
                  <a:pt x="91066" y="98347"/>
                </a:cubicBezTo>
                <a:cubicBezTo>
                  <a:pt x="84645" y="94732"/>
                  <a:pt x="78282" y="90828"/>
                  <a:pt x="72767" y="86013"/>
                </a:cubicBezTo>
                <a:cubicBezTo>
                  <a:pt x="74911" y="81653"/>
                  <a:pt x="76381" y="78713"/>
                  <a:pt x="78738" y="74642"/>
                </a:cubicBezTo>
                <a:cubicBezTo>
                  <a:pt x="80073" y="72317"/>
                  <a:pt x="80581" y="69775"/>
                  <a:pt x="82000" y="67502"/>
                </a:cubicBezTo>
                <a:cubicBezTo>
                  <a:pt x="83014" y="65871"/>
                  <a:pt x="84035" y="64234"/>
                  <a:pt x="85050" y="62629"/>
                </a:cubicBezTo>
                <a:close/>
                <a:moveTo>
                  <a:pt x="145617" y="67316"/>
                </a:moveTo>
                <a:cubicBezTo>
                  <a:pt x="146182" y="67688"/>
                  <a:pt x="162015" y="77159"/>
                  <a:pt x="169187" y="81705"/>
                </a:cubicBezTo>
                <a:cubicBezTo>
                  <a:pt x="167531" y="85133"/>
                  <a:pt x="165842" y="87990"/>
                  <a:pt x="163332" y="90880"/>
                </a:cubicBezTo>
                <a:cubicBezTo>
                  <a:pt x="160147" y="94572"/>
                  <a:pt x="157283" y="98508"/>
                  <a:pt x="154606" y="102572"/>
                </a:cubicBezTo>
                <a:cubicBezTo>
                  <a:pt x="147787" y="98135"/>
                  <a:pt x="140885" y="93827"/>
                  <a:pt x="133899" y="89628"/>
                </a:cubicBezTo>
                <a:cubicBezTo>
                  <a:pt x="137912" y="81974"/>
                  <a:pt x="141578" y="74963"/>
                  <a:pt x="145617" y="67316"/>
                </a:cubicBezTo>
                <a:close/>
                <a:moveTo>
                  <a:pt x="223687" y="52034"/>
                </a:moveTo>
                <a:cubicBezTo>
                  <a:pt x="231013" y="57787"/>
                  <a:pt x="238423" y="63431"/>
                  <a:pt x="245864" y="69024"/>
                </a:cubicBezTo>
                <a:cubicBezTo>
                  <a:pt x="234410" y="82616"/>
                  <a:pt x="222589" y="96877"/>
                  <a:pt x="211166" y="110437"/>
                </a:cubicBezTo>
                <a:cubicBezTo>
                  <a:pt x="207096" y="108460"/>
                  <a:pt x="203217" y="105249"/>
                  <a:pt x="199314" y="101769"/>
                </a:cubicBezTo>
                <a:cubicBezTo>
                  <a:pt x="197548" y="100222"/>
                  <a:pt x="195082" y="98052"/>
                  <a:pt x="193265" y="96581"/>
                </a:cubicBezTo>
                <a:cubicBezTo>
                  <a:pt x="195243" y="90482"/>
                  <a:pt x="198164" y="84864"/>
                  <a:pt x="201664" y="79432"/>
                </a:cubicBezTo>
                <a:cubicBezTo>
                  <a:pt x="206832" y="71457"/>
                  <a:pt x="213093" y="64266"/>
                  <a:pt x="219321" y="57120"/>
                </a:cubicBezTo>
                <a:cubicBezTo>
                  <a:pt x="220797" y="55437"/>
                  <a:pt x="222242" y="53723"/>
                  <a:pt x="223687" y="52034"/>
                </a:cubicBezTo>
                <a:close/>
                <a:moveTo>
                  <a:pt x="108299" y="77236"/>
                </a:moveTo>
                <a:cubicBezTo>
                  <a:pt x="115523" y="81306"/>
                  <a:pt x="122688" y="85454"/>
                  <a:pt x="129783" y="89730"/>
                </a:cubicBezTo>
                <a:cubicBezTo>
                  <a:pt x="129327" y="90617"/>
                  <a:pt x="128846" y="91496"/>
                  <a:pt x="128390" y="92382"/>
                </a:cubicBezTo>
                <a:cubicBezTo>
                  <a:pt x="124537" y="99740"/>
                  <a:pt x="120736" y="105731"/>
                  <a:pt x="116055" y="112608"/>
                </a:cubicBezTo>
                <a:cubicBezTo>
                  <a:pt x="108620" y="108408"/>
                  <a:pt x="101101" y="104235"/>
                  <a:pt x="93718" y="100061"/>
                </a:cubicBezTo>
                <a:cubicBezTo>
                  <a:pt x="95053" y="97917"/>
                  <a:pt x="95509" y="97198"/>
                  <a:pt x="96793" y="95002"/>
                </a:cubicBezTo>
                <a:cubicBezTo>
                  <a:pt x="100325" y="88928"/>
                  <a:pt x="104260" y="83047"/>
                  <a:pt x="108299" y="77236"/>
                </a:cubicBezTo>
                <a:close/>
                <a:moveTo>
                  <a:pt x="9875" y="76247"/>
                </a:moveTo>
                <a:cubicBezTo>
                  <a:pt x="15731" y="79939"/>
                  <a:pt x="21991" y="84491"/>
                  <a:pt x="27237" y="88986"/>
                </a:cubicBezTo>
                <a:cubicBezTo>
                  <a:pt x="28495" y="90052"/>
                  <a:pt x="31032" y="91580"/>
                  <a:pt x="32829" y="92061"/>
                </a:cubicBezTo>
                <a:cubicBezTo>
                  <a:pt x="28361" y="99310"/>
                  <a:pt x="23892" y="106585"/>
                  <a:pt x="19397" y="113834"/>
                </a:cubicBezTo>
                <a:cubicBezTo>
                  <a:pt x="18383" y="113089"/>
                  <a:pt x="17336" y="112312"/>
                  <a:pt x="16322" y="111561"/>
                </a:cubicBezTo>
                <a:cubicBezTo>
                  <a:pt x="12225" y="108595"/>
                  <a:pt x="8109" y="105596"/>
                  <a:pt x="3506" y="103535"/>
                </a:cubicBezTo>
                <a:cubicBezTo>
                  <a:pt x="2594" y="103137"/>
                  <a:pt x="1657" y="102758"/>
                  <a:pt x="693" y="102437"/>
                </a:cubicBezTo>
                <a:cubicBezTo>
                  <a:pt x="777" y="100941"/>
                  <a:pt x="937" y="99445"/>
                  <a:pt x="1258" y="97975"/>
                </a:cubicBezTo>
                <a:cubicBezTo>
                  <a:pt x="3024" y="90270"/>
                  <a:pt x="6125" y="83124"/>
                  <a:pt x="9875" y="76247"/>
                </a:cubicBezTo>
                <a:close/>
                <a:moveTo>
                  <a:pt x="171037" y="82244"/>
                </a:moveTo>
                <a:cubicBezTo>
                  <a:pt x="173412" y="83875"/>
                  <a:pt x="176302" y="85936"/>
                  <a:pt x="179191" y="88048"/>
                </a:cubicBezTo>
                <a:cubicBezTo>
                  <a:pt x="179132" y="88190"/>
                  <a:pt x="179275" y="88332"/>
                  <a:pt x="179403" y="88332"/>
                </a:cubicBezTo>
                <a:cubicBezTo>
                  <a:pt x="179443" y="88332"/>
                  <a:pt x="179481" y="88318"/>
                  <a:pt x="179512" y="88286"/>
                </a:cubicBezTo>
                <a:cubicBezTo>
                  <a:pt x="183769" y="91361"/>
                  <a:pt x="187994" y="94443"/>
                  <a:pt x="190646" y="96151"/>
                </a:cubicBezTo>
                <a:cubicBezTo>
                  <a:pt x="189708" y="99041"/>
                  <a:pt x="188983" y="101474"/>
                  <a:pt x="188533" y="104498"/>
                </a:cubicBezTo>
                <a:cubicBezTo>
                  <a:pt x="187621" y="110707"/>
                  <a:pt x="186016" y="117019"/>
                  <a:pt x="184893" y="123253"/>
                </a:cubicBezTo>
                <a:cubicBezTo>
                  <a:pt x="175743" y="116563"/>
                  <a:pt x="165682" y="109693"/>
                  <a:pt x="156237" y="103535"/>
                </a:cubicBezTo>
                <a:cubicBezTo>
                  <a:pt x="158914" y="99471"/>
                  <a:pt x="161778" y="95535"/>
                  <a:pt x="164962" y="91875"/>
                </a:cubicBezTo>
                <a:cubicBezTo>
                  <a:pt x="167447" y="88986"/>
                  <a:pt x="169348" y="85692"/>
                  <a:pt x="171037" y="82244"/>
                </a:cubicBezTo>
                <a:close/>
                <a:moveTo>
                  <a:pt x="247977" y="70577"/>
                </a:moveTo>
                <a:cubicBezTo>
                  <a:pt x="250815" y="72690"/>
                  <a:pt x="253620" y="74860"/>
                  <a:pt x="256484" y="76947"/>
                </a:cubicBezTo>
                <a:lnTo>
                  <a:pt x="256484" y="126142"/>
                </a:lnTo>
                <a:cubicBezTo>
                  <a:pt x="242358" y="123709"/>
                  <a:pt x="240593" y="122983"/>
                  <a:pt x="233716" y="120608"/>
                </a:cubicBezTo>
                <a:cubicBezTo>
                  <a:pt x="227937" y="118598"/>
                  <a:pt x="225613" y="117397"/>
                  <a:pt x="213439" y="111747"/>
                </a:cubicBezTo>
                <a:cubicBezTo>
                  <a:pt x="224888" y="98187"/>
                  <a:pt x="236528" y="84138"/>
                  <a:pt x="247977" y="70577"/>
                </a:cubicBezTo>
                <a:close/>
                <a:moveTo>
                  <a:pt x="47437" y="71059"/>
                </a:moveTo>
                <a:cubicBezTo>
                  <a:pt x="51315" y="72234"/>
                  <a:pt x="55032" y="73813"/>
                  <a:pt x="58538" y="75823"/>
                </a:cubicBezTo>
                <a:cubicBezTo>
                  <a:pt x="62044" y="77801"/>
                  <a:pt x="65331" y="80209"/>
                  <a:pt x="68246" y="83047"/>
                </a:cubicBezTo>
                <a:cubicBezTo>
                  <a:pt x="69023" y="83766"/>
                  <a:pt x="69852" y="84491"/>
                  <a:pt x="70654" y="85185"/>
                </a:cubicBezTo>
                <a:cubicBezTo>
                  <a:pt x="63219" y="100299"/>
                  <a:pt x="56105" y="115978"/>
                  <a:pt x="42486" y="125019"/>
                </a:cubicBezTo>
                <a:cubicBezTo>
                  <a:pt x="41305" y="125796"/>
                  <a:pt x="40451" y="126894"/>
                  <a:pt x="39276" y="127696"/>
                </a:cubicBezTo>
                <a:cubicBezTo>
                  <a:pt x="33093" y="123253"/>
                  <a:pt x="26646" y="118489"/>
                  <a:pt x="20469" y="114052"/>
                </a:cubicBezTo>
                <a:cubicBezTo>
                  <a:pt x="28656" y="100992"/>
                  <a:pt x="36842" y="87939"/>
                  <a:pt x="45029" y="74886"/>
                </a:cubicBezTo>
                <a:cubicBezTo>
                  <a:pt x="45831" y="73602"/>
                  <a:pt x="46634" y="72343"/>
                  <a:pt x="47437" y="71059"/>
                </a:cubicBezTo>
                <a:close/>
                <a:moveTo>
                  <a:pt x="132133" y="91361"/>
                </a:moveTo>
                <a:cubicBezTo>
                  <a:pt x="139119" y="95567"/>
                  <a:pt x="146047" y="100350"/>
                  <a:pt x="152866" y="104794"/>
                </a:cubicBezTo>
                <a:cubicBezTo>
                  <a:pt x="147703" y="112659"/>
                  <a:pt x="143369" y="120068"/>
                  <a:pt x="138740" y="128338"/>
                </a:cubicBezTo>
                <a:cubicBezTo>
                  <a:pt x="136628" y="127131"/>
                  <a:pt x="117551" y="113571"/>
                  <a:pt x="117551" y="113571"/>
                </a:cubicBezTo>
                <a:cubicBezTo>
                  <a:pt x="122239" y="106694"/>
                  <a:pt x="131677" y="92273"/>
                  <a:pt x="132133" y="91361"/>
                </a:cubicBezTo>
                <a:close/>
                <a:moveTo>
                  <a:pt x="751" y="103272"/>
                </a:moveTo>
                <a:cubicBezTo>
                  <a:pt x="1714" y="103593"/>
                  <a:pt x="2677" y="103940"/>
                  <a:pt x="3615" y="104363"/>
                </a:cubicBezTo>
                <a:cubicBezTo>
                  <a:pt x="8296" y="106424"/>
                  <a:pt x="12469" y="109423"/>
                  <a:pt x="16617" y="112389"/>
                </a:cubicBezTo>
                <a:cubicBezTo>
                  <a:pt x="17657" y="113140"/>
                  <a:pt x="18113" y="113462"/>
                  <a:pt x="19185" y="114213"/>
                </a:cubicBezTo>
                <a:cubicBezTo>
                  <a:pt x="17522" y="116858"/>
                  <a:pt x="16482" y="119908"/>
                  <a:pt x="14819" y="122534"/>
                </a:cubicBezTo>
                <a:cubicBezTo>
                  <a:pt x="13111" y="125263"/>
                  <a:pt x="11211" y="128152"/>
                  <a:pt x="8270" y="129379"/>
                </a:cubicBezTo>
                <a:cubicBezTo>
                  <a:pt x="6877" y="129969"/>
                  <a:pt x="5432" y="130104"/>
                  <a:pt x="3962" y="130104"/>
                </a:cubicBezTo>
                <a:cubicBezTo>
                  <a:pt x="3878" y="128897"/>
                  <a:pt x="3827" y="127722"/>
                  <a:pt x="3692" y="126547"/>
                </a:cubicBezTo>
                <a:cubicBezTo>
                  <a:pt x="3236" y="122772"/>
                  <a:pt x="2408" y="118971"/>
                  <a:pt x="1740" y="115150"/>
                </a:cubicBezTo>
                <a:cubicBezTo>
                  <a:pt x="1014" y="111163"/>
                  <a:pt x="507" y="107176"/>
                  <a:pt x="751" y="103272"/>
                </a:cubicBezTo>
                <a:close/>
                <a:moveTo>
                  <a:pt x="90026" y="98777"/>
                </a:moveTo>
                <a:cubicBezTo>
                  <a:pt x="97410" y="102951"/>
                  <a:pt x="104819" y="107124"/>
                  <a:pt x="112254" y="111323"/>
                </a:cubicBezTo>
                <a:cubicBezTo>
                  <a:pt x="107413" y="118412"/>
                  <a:pt x="102623" y="124993"/>
                  <a:pt x="97782" y="132056"/>
                </a:cubicBezTo>
                <a:cubicBezTo>
                  <a:pt x="90803" y="128281"/>
                  <a:pt x="83656" y="123305"/>
                  <a:pt x="77775" y="118040"/>
                </a:cubicBezTo>
                <a:cubicBezTo>
                  <a:pt x="81916" y="111644"/>
                  <a:pt x="86038" y="105249"/>
                  <a:pt x="90026" y="98777"/>
                </a:cubicBezTo>
                <a:close/>
                <a:moveTo>
                  <a:pt x="42403" y="1"/>
                </a:moveTo>
                <a:cubicBezTo>
                  <a:pt x="45266" y="1792"/>
                  <a:pt x="48079" y="3616"/>
                  <a:pt x="51096" y="5645"/>
                </a:cubicBezTo>
                <a:cubicBezTo>
                  <a:pt x="44997" y="12816"/>
                  <a:pt x="40746" y="21003"/>
                  <a:pt x="36143" y="29299"/>
                </a:cubicBezTo>
                <a:cubicBezTo>
                  <a:pt x="27744" y="24990"/>
                  <a:pt x="20521" y="19533"/>
                  <a:pt x="12572" y="14345"/>
                </a:cubicBezTo>
                <a:cubicBezTo>
                  <a:pt x="8559" y="11744"/>
                  <a:pt x="4360" y="9285"/>
                  <a:pt x="0" y="7282"/>
                </a:cubicBezTo>
                <a:lnTo>
                  <a:pt x="0" y="8373"/>
                </a:lnTo>
                <a:cubicBezTo>
                  <a:pt x="4283" y="10383"/>
                  <a:pt x="8398" y="12791"/>
                  <a:pt x="12309" y="15359"/>
                </a:cubicBezTo>
                <a:cubicBezTo>
                  <a:pt x="20251" y="20521"/>
                  <a:pt x="27288" y="25979"/>
                  <a:pt x="35687" y="30287"/>
                </a:cubicBezTo>
                <a:cubicBezTo>
                  <a:pt x="32399" y="36226"/>
                  <a:pt x="29747" y="42512"/>
                  <a:pt x="25927" y="48105"/>
                </a:cubicBezTo>
                <a:cubicBezTo>
                  <a:pt x="21433" y="54737"/>
                  <a:pt x="16745" y="61344"/>
                  <a:pt x="12546" y="68170"/>
                </a:cubicBezTo>
                <a:cubicBezTo>
                  <a:pt x="8238" y="69319"/>
                  <a:pt x="4039" y="70873"/>
                  <a:pt x="0" y="72799"/>
                </a:cubicBezTo>
                <a:lnTo>
                  <a:pt x="0" y="74109"/>
                </a:lnTo>
                <a:cubicBezTo>
                  <a:pt x="4096" y="72157"/>
                  <a:pt x="8373" y="70552"/>
                  <a:pt x="12764" y="69402"/>
                </a:cubicBezTo>
                <a:lnTo>
                  <a:pt x="12764" y="69402"/>
                </a:lnTo>
                <a:cubicBezTo>
                  <a:pt x="7435" y="78070"/>
                  <a:pt x="2864" y="87059"/>
                  <a:pt x="591" y="96954"/>
                </a:cubicBezTo>
                <a:cubicBezTo>
                  <a:pt x="244" y="98424"/>
                  <a:pt x="83" y="99927"/>
                  <a:pt x="0" y="101423"/>
                </a:cubicBezTo>
                <a:lnTo>
                  <a:pt x="0" y="106001"/>
                </a:lnTo>
                <a:cubicBezTo>
                  <a:pt x="135" y="108697"/>
                  <a:pt x="507" y="111400"/>
                  <a:pt x="989" y="114129"/>
                </a:cubicBezTo>
                <a:cubicBezTo>
                  <a:pt x="668" y="114129"/>
                  <a:pt x="321" y="114155"/>
                  <a:pt x="0" y="114155"/>
                </a:cubicBezTo>
                <a:lnTo>
                  <a:pt x="0" y="114855"/>
                </a:lnTo>
                <a:cubicBezTo>
                  <a:pt x="321" y="114829"/>
                  <a:pt x="668" y="114829"/>
                  <a:pt x="989" y="114829"/>
                </a:cubicBezTo>
                <a:cubicBezTo>
                  <a:pt x="1657" y="118624"/>
                  <a:pt x="2491" y="122451"/>
                  <a:pt x="2941" y="126194"/>
                </a:cubicBezTo>
                <a:cubicBezTo>
                  <a:pt x="3076" y="127375"/>
                  <a:pt x="3133" y="128576"/>
                  <a:pt x="3210" y="129757"/>
                </a:cubicBezTo>
                <a:cubicBezTo>
                  <a:pt x="2594" y="129757"/>
                  <a:pt x="1470" y="129783"/>
                  <a:pt x="0" y="129809"/>
                </a:cubicBezTo>
                <a:lnTo>
                  <a:pt x="0" y="130451"/>
                </a:lnTo>
                <a:cubicBezTo>
                  <a:pt x="1470" y="130425"/>
                  <a:pt x="2594" y="130399"/>
                  <a:pt x="3210" y="130399"/>
                </a:cubicBezTo>
                <a:cubicBezTo>
                  <a:pt x="3345" y="132589"/>
                  <a:pt x="3422" y="134785"/>
                  <a:pt x="3480" y="136981"/>
                </a:cubicBezTo>
                <a:lnTo>
                  <a:pt x="4199" y="136981"/>
                </a:lnTo>
                <a:cubicBezTo>
                  <a:pt x="4174" y="134785"/>
                  <a:pt x="4096" y="132615"/>
                  <a:pt x="3962" y="130451"/>
                </a:cubicBezTo>
                <a:lnTo>
                  <a:pt x="3962" y="130451"/>
                </a:lnTo>
                <a:cubicBezTo>
                  <a:pt x="4018" y="130452"/>
                  <a:pt x="4076" y="130452"/>
                  <a:pt x="4135" y="130452"/>
                </a:cubicBezTo>
                <a:cubicBezTo>
                  <a:pt x="5622" y="130452"/>
                  <a:pt x="8003" y="130130"/>
                  <a:pt x="10164" y="128846"/>
                </a:cubicBezTo>
                <a:cubicBezTo>
                  <a:pt x="11371" y="131600"/>
                  <a:pt x="12707" y="134541"/>
                  <a:pt x="14530" y="136981"/>
                </a:cubicBezTo>
                <a:lnTo>
                  <a:pt x="15114" y="136981"/>
                </a:lnTo>
                <a:cubicBezTo>
                  <a:pt x="13246" y="134489"/>
                  <a:pt x="11853" y="131491"/>
                  <a:pt x="10620" y="128685"/>
                </a:cubicBezTo>
                <a:cubicBezTo>
                  <a:pt x="12572" y="127215"/>
                  <a:pt x="13888" y="125179"/>
                  <a:pt x="15198" y="123067"/>
                </a:cubicBezTo>
                <a:cubicBezTo>
                  <a:pt x="16855" y="120447"/>
                  <a:pt x="17766" y="117661"/>
                  <a:pt x="19609" y="114508"/>
                </a:cubicBezTo>
                <a:cubicBezTo>
                  <a:pt x="25767" y="118919"/>
                  <a:pt x="32560" y="123683"/>
                  <a:pt x="38737" y="128094"/>
                </a:cubicBezTo>
                <a:cubicBezTo>
                  <a:pt x="34300" y="131067"/>
                  <a:pt x="29857" y="134008"/>
                  <a:pt x="25388" y="136981"/>
                </a:cubicBezTo>
                <a:lnTo>
                  <a:pt x="26595" y="136981"/>
                </a:lnTo>
                <a:cubicBezTo>
                  <a:pt x="30955" y="134059"/>
                  <a:pt x="35314" y="131170"/>
                  <a:pt x="39674" y="128281"/>
                </a:cubicBezTo>
                <a:cubicBezTo>
                  <a:pt x="40823" y="127510"/>
                  <a:pt x="42005" y="126733"/>
                  <a:pt x="43180" y="125956"/>
                </a:cubicBezTo>
                <a:cubicBezTo>
                  <a:pt x="56772" y="116916"/>
                  <a:pt x="63912" y="101236"/>
                  <a:pt x="71322" y="86122"/>
                </a:cubicBezTo>
                <a:cubicBezTo>
                  <a:pt x="76863" y="90963"/>
                  <a:pt x="83014" y="94925"/>
                  <a:pt x="89409" y="98533"/>
                </a:cubicBezTo>
                <a:cubicBezTo>
                  <a:pt x="85422" y="105005"/>
                  <a:pt x="81306" y="111426"/>
                  <a:pt x="77184" y="117796"/>
                </a:cubicBezTo>
                <a:cubicBezTo>
                  <a:pt x="73704" y="123176"/>
                  <a:pt x="70256" y="128576"/>
                  <a:pt x="67020" y="134059"/>
                </a:cubicBezTo>
                <a:cubicBezTo>
                  <a:pt x="66429" y="135022"/>
                  <a:pt x="65864" y="135985"/>
                  <a:pt x="65331" y="136981"/>
                </a:cubicBezTo>
                <a:lnTo>
                  <a:pt x="66057" y="136981"/>
                </a:lnTo>
                <a:cubicBezTo>
                  <a:pt x="66564" y="136069"/>
                  <a:pt x="67071" y="135183"/>
                  <a:pt x="67604" y="134303"/>
                </a:cubicBezTo>
                <a:cubicBezTo>
                  <a:pt x="70872" y="128794"/>
                  <a:pt x="73762" y="124268"/>
                  <a:pt x="77235" y="118893"/>
                </a:cubicBezTo>
                <a:cubicBezTo>
                  <a:pt x="83123" y="124165"/>
                  <a:pt x="90263" y="129006"/>
                  <a:pt x="97223" y="132775"/>
                </a:cubicBezTo>
                <a:cubicBezTo>
                  <a:pt x="96151" y="134380"/>
                  <a:pt x="95374" y="135562"/>
                  <a:pt x="94437" y="136981"/>
                </a:cubicBezTo>
                <a:lnTo>
                  <a:pt x="94893" y="136981"/>
                </a:lnTo>
                <a:cubicBezTo>
                  <a:pt x="100646" y="128313"/>
                  <a:pt x="106636" y="120203"/>
                  <a:pt x="112524" y="111535"/>
                </a:cubicBezTo>
                <a:cubicBezTo>
                  <a:pt x="117661" y="114425"/>
                  <a:pt x="135960" y="128441"/>
                  <a:pt x="138072" y="129648"/>
                </a:cubicBezTo>
                <a:cubicBezTo>
                  <a:pt x="136974" y="131600"/>
                  <a:pt x="135369" y="134438"/>
                  <a:pt x="133873" y="136981"/>
                </a:cubicBezTo>
                <a:lnTo>
                  <a:pt x="137218" y="136981"/>
                </a:lnTo>
                <a:cubicBezTo>
                  <a:pt x="138663" y="134329"/>
                  <a:pt x="140056" y="131870"/>
                  <a:pt x="140750" y="130611"/>
                </a:cubicBezTo>
                <a:cubicBezTo>
                  <a:pt x="144814" y="132910"/>
                  <a:pt x="148455" y="134541"/>
                  <a:pt x="152468" y="136897"/>
                </a:cubicBezTo>
                <a:cubicBezTo>
                  <a:pt x="152493" y="136923"/>
                  <a:pt x="152519" y="136949"/>
                  <a:pt x="152577" y="136981"/>
                </a:cubicBezTo>
                <a:lnTo>
                  <a:pt x="155274" y="136981"/>
                </a:lnTo>
                <a:cubicBezTo>
                  <a:pt x="154824" y="136685"/>
                  <a:pt x="154368" y="136390"/>
                  <a:pt x="153912" y="136120"/>
                </a:cubicBezTo>
                <a:cubicBezTo>
                  <a:pt x="149899" y="133738"/>
                  <a:pt x="145617" y="131761"/>
                  <a:pt x="141552" y="129488"/>
                </a:cubicBezTo>
                <a:cubicBezTo>
                  <a:pt x="146182" y="121250"/>
                  <a:pt x="150618" y="112871"/>
                  <a:pt x="155787" y="105005"/>
                </a:cubicBezTo>
                <a:cubicBezTo>
                  <a:pt x="165258" y="111163"/>
                  <a:pt x="175313" y="118007"/>
                  <a:pt x="184462" y="124724"/>
                </a:cubicBezTo>
                <a:cubicBezTo>
                  <a:pt x="183743" y="128820"/>
                  <a:pt x="183075" y="132884"/>
                  <a:pt x="182620" y="136981"/>
                </a:cubicBezTo>
                <a:lnTo>
                  <a:pt x="185188" y="136981"/>
                </a:lnTo>
                <a:cubicBezTo>
                  <a:pt x="186363" y="126675"/>
                  <a:pt x="188719" y="116165"/>
                  <a:pt x="190190" y="106238"/>
                </a:cubicBezTo>
                <a:cubicBezTo>
                  <a:pt x="190646" y="103214"/>
                  <a:pt x="191230" y="100729"/>
                  <a:pt x="192167" y="97840"/>
                </a:cubicBezTo>
                <a:cubicBezTo>
                  <a:pt x="193991" y="99285"/>
                  <a:pt x="195756" y="100781"/>
                  <a:pt x="197362" y="102495"/>
                </a:cubicBezTo>
                <a:cubicBezTo>
                  <a:pt x="212874" y="119266"/>
                  <a:pt x="247733" y="126919"/>
                  <a:pt x="256240" y="127639"/>
                </a:cubicBezTo>
                <a:lnTo>
                  <a:pt x="256112" y="136981"/>
                </a:lnTo>
                <a:lnTo>
                  <a:pt x="258462" y="136981"/>
                </a:lnTo>
                <a:lnTo>
                  <a:pt x="258571" y="127908"/>
                </a:lnTo>
                <a:cubicBezTo>
                  <a:pt x="265846" y="129834"/>
                  <a:pt x="268979" y="133340"/>
                  <a:pt x="280960" y="135343"/>
                </a:cubicBezTo>
                <a:cubicBezTo>
                  <a:pt x="282302" y="135562"/>
                  <a:pt x="283721" y="135748"/>
                  <a:pt x="285243" y="135908"/>
                </a:cubicBezTo>
                <a:lnTo>
                  <a:pt x="285243" y="135587"/>
                </a:lnTo>
                <a:cubicBezTo>
                  <a:pt x="285326" y="135587"/>
                  <a:pt x="285378" y="135613"/>
                  <a:pt x="285455" y="135613"/>
                </a:cubicBezTo>
                <a:lnTo>
                  <a:pt x="285455" y="134759"/>
                </a:lnTo>
                <a:cubicBezTo>
                  <a:pt x="283612" y="134489"/>
                  <a:pt x="279869" y="133610"/>
                  <a:pt x="278180" y="133205"/>
                </a:cubicBezTo>
                <a:cubicBezTo>
                  <a:pt x="265743" y="130290"/>
                  <a:pt x="266301" y="127639"/>
                  <a:pt x="258757" y="126675"/>
                </a:cubicBezTo>
                <a:lnTo>
                  <a:pt x="258757" y="77987"/>
                </a:lnTo>
                <a:cubicBezTo>
                  <a:pt x="259720" y="78713"/>
                  <a:pt x="260683" y="79457"/>
                  <a:pt x="261646" y="80157"/>
                </a:cubicBezTo>
                <a:cubicBezTo>
                  <a:pt x="265043" y="82642"/>
                  <a:pt x="268523" y="85133"/>
                  <a:pt x="272562" y="86308"/>
                </a:cubicBezTo>
                <a:cubicBezTo>
                  <a:pt x="275798" y="87271"/>
                  <a:pt x="279194" y="87323"/>
                  <a:pt x="282565" y="87406"/>
                </a:cubicBezTo>
                <a:cubicBezTo>
                  <a:pt x="283342" y="87406"/>
                  <a:pt x="284119" y="87432"/>
                  <a:pt x="284896" y="87432"/>
                </a:cubicBezTo>
                <a:cubicBezTo>
                  <a:pt x="285005" y="93718"/>
                  <a:pt x="285268" y="112659"/>
                  <a:pt x="285455" y="125179"/>
                </a:cubicBezTo>
                <a:lnTo>
                  <a:pt x="285455" y="82616"/>
                </a:lnTo>
                <a:cubicBezTo>
                  <a:pt x="282142" y="82565"/>
                  <a:pt x="278771" y="82481"/>
                  <a:pt x="275586" y="81544"/>
                </a:cubicBezTo>
                <a:cubicBezTo>
                  <a:pt x="271573" y="80369"/>
                  <a:pt x="268067" y="77878"/>
                  <a:pt x="264696" y="75393"/>
                </a:cubicBezTo>
                <a:cubicBezTo>
                  <a:pt x="263708" y="74667"/>
                  <a:pt x="262770" y="73923"/>
                  <a:pt x="261781" y="73223"/>
                </a:cubicBezTo>
                <a:cubicBezTo>
                  <a:pt x="258943" y="71110"/>
                  <a:pt x="256112" y="68947"/>
                  <a:pt x="253274" y="66834"/>
                </a:cubicBezTo>
                <a:cubicBezTo>
                  <a:pt x="257043" y="62365"/>
                  <a:pt x="260818" y="57896"/>
                  <a:pt x="264587" y="53428"/>
                </a:cubicBezTo>
                <a:cubicBezTo>
                  <a:pt x="267130" y="50378"/>
                  <a:pt x="269698" y="47328"/>
                  <a:pt x="272241" y="44278"/>
                </a:cubicBezTo>
                <a:cubicBezTo>
                  <a:pt x="276735" y="38930"/>
                  <a:pt x="281153" y="33523"/>
                  <a:pt x="285455" y="28040"/>
                </a:cubicBezTo>
                <a:lnTo>
                  <a:pt x="285455" y="21568"/>
                </a:lnTo>
                <a:cubicBezTo>
                  <a:pt x="278873" y="16348"/>
                  <a:pt x="272562" y="10781"/>
                  <a:pt x="266623" y="4842"/>
                </a:cubicBezTo>
                <a:cubicBezTo>
                  <a:pt x="267374" y="4071"/>
                  <a:pt x="268119" y="3269"/>
                  <a:pt x="268870" y="2492"/>
                </a:cubicBezTo>
                <a:cubicBezTo>
                  <a:pt x="269647" y="1664"/>
                  <a:pt x="270424" y="861"/>
                  <a:pt x="271168" y="1"/>
                </a:cubicBezTo>
                <a:lnTo>
                  <a:pt x="267746" y="1"/>
                </a:lnTo>
                <a:cubicBezTo>
                  <a:pt x="266995" y="861"/>
                  <a:pt x="266224" y="1664"/>
                  <a:pt x="265448" y="2492"/>
                </a:cubicBezTo>
                <a:cubicBezTo>
                  <a:pt x="264696" y="3269"/>
                  <a:pt x="263945" y="4071"/>
                  <a:pt x="263200" y="4842"/>
                </a:cubicBezTo>
                <a:cubicBezTo>
                  <a:pt x="261890" y="6210"/>
                  <a:pt x="260606" y="7571"/>
                  <a:pt x="259290" y="8938"/>
                </a:cubicBezTo>
                <a:cubicBezTo>
                  <a:pt x="258841" y="8694"/>
                  <a:pt x="258385" y="8431"/>
                  <a:pt x="257954" y="8136"/>
                </a:cubicBezTo>
                <a:cubicBezTo>
                  <a:pt x="254397" y="5645"/>
                  <a:pt x="251001" y="2916"/>
                  <a:pt x="247765" y="1"/>
                </a:cubicBezTo>
                <a:lnTo>
                  <a:pt x="245460" y="1"/>
                </a:lnTo>
                <a:cubicBezTo>
                  <a:pt x="245485" y="26"/>
                  <a:pt x="245517" y="58"/>
                  <a:pt x="245543" y="84"/>
                </a:cubicBezTo>
                <a:cubicBezTo>
                  <a:pt x="245525" y="80"/>
                  <a:pt x="245505" y="78"/>
                  <a:pt x="245486" y="78"/>
                </a:cubicBezTo>
                <a:cubicBezTo>
                  <a:pt x="245391" y="78"/>
                  <a:pt x="245295" y="128"/>
                  <a:pt x="245273" y="219"/>
                </a:cubicBezTo>
                <a:cubicBezTo>
                  <a:pt x="242975" y="6556"/>
                  <a:pt x="240220" y="12900"/>
                  <a:pt x="236689" y="18730"/>
                </a:cubicBezTo>
                <a:cubicBezTo>
                  <a:pt x="232592" y="15385"/>
                  <a:pt x="228470" y="12065"/>
                  <a:pt x="224406" y="8694"/>
                </a:cubicBezTo>
                <a:cubicBezTo>
                  <a:pt x="226223" y="6717"/>
                  <a:pt x="228072" y="4765"/>
                  <a:pt x="229973" y="2839"/>
                </a:cubicBezTo>
                <a:cubicBezTo>
                  <a:pt x="230878" y="1901"/>
                  <a:pt x="231816" y="964"/>
                  <a:pt x="232727" y="1"/>
                </a:cubicBezTo>
                <a:lnTo>
                  <a:pt x="229273" y="1"/>
                </a:lnTo>
                <a:cubicBezTo>
                  <a:pt x="228714" y="591"/>
                  <a:pt x="228149" y="1150"/>
                  <a:pt x="227616" y="1715"/>
                </a:cubicBezTo>
                <a:cubicBezTo>
                  <a:pt x="225716" y="3641"/>
                  <a:pt x="223873" y="5593"/>
                  <a:pt x="222050" y="7571"/>
                </a:cubicBezTo>
                <a:cubicBezTo>
                  <a:pt x="219032" y="5086"/>
                  <a:pt x="216059" y="2569"/>
                  <a:pt x="213118" y="1"/>
                </a:cubicBezTo>
                <a:lnTo>
                  <a:pt x="211269" y="1"/>
                </a:lnTo>
                <a:cubicBezTo>
                  <a:pt x="214563" y="2916"/>
                  <a:pt x="217934" y="5754"/>
                  <a:pt x="221330" y="8566"/>
                </a:cubicBezTo>
                <a:cubicBezTo>
                  <a:pt x="216085" y="14287"/>
                  <a:pt x="211134" y="20252"/>
                  <a:pt x="206511" y="26486"/>
                </a:cubicBezTo>
                <a:cubicBezTo>
                  <a:pt x="204797" y="28791"/>
                  <a:pt x="203031" y="31039"/>
                  <a:pt x="201291" y="33311"/>
                </a:cubicBezTo>
                <a:cubicBezTo>
                  <a:pt x="198723" y="31064"/>
                  <a:pt x="196206" y="28759"/>
                  <a:pt x="193670" y="26435"/>
                </a:cubicBezTo>
                <a:cubicBezTo>
                  <a:pt x="193586" y="21484"/>
                  <a:pt x="193426" y="16560"/>
                  <a:pt x="193214" y="11641"/>
                </a:cubicBezTo>
                <a:cubicBezTo>
                  <a:pt x="193105" y="9259"/>
                  <a:pt x="192970" y="6877"/>
                  <a:pt x="192835" y="4495"/>
                </a:cubicBezTo>
                <a:cubicBezTo>
                  <a:pt x="193265" y="3937"/>
                  <a:pt x="193695" y="3372"/>
                  <a:pt x="194119" y="2787"/>
                </a:cubicBezTo>
                <a:cubicBezTo>
                  <a:pt x="194819" y="1876"/>
                  <a:pt x="195512" y="938"/>
                  <a:pt x="196238" y="1"/>
                </a:cubicBezTo>
                <a:lnTo>
                  <a:pt x="191204" y="1"/>
                </a:lnTo>
                <a:cubicBezTo>
                  <a:pt x="189682" y="2678"/>
                  <a:pt x="187756" y="5002"/>
                  <a:pt x="185907" y="7442"/>
                </a:cubicBezTo>
                <a:cubicBezTo>
                  <a:pt x="184250" y="9606"/>
                  <a:pt x="182562" y="11802"/>
                  <a:pt x="180533" y="13619"/>
                </a:cubicBezTo>
                <a:cubicBezTo>
                  <a:pt x="174915" y="8726"/>
                  <a:pt x="169110" y="3827"/>
                  <a:pt x="162818" y="1"/>
                </a:cubicBezTo>
                <a:lnTo>
                  <a:pt x="160468" y="1"/>
                </a:lnTo>
                <a:cubicBezTo>
                  <a:pt x="167422" y="3853"/>
                  <a:pt x="173765" y="8804"/>
                  <a:pt x="179891" y="14126"/>
                </a:cubicBezTo>
                <a:cubicBezTo>
                  <a:pt x="179544" y="14447"/>
                  <a:pt x="179223" y="14768"/>
                  <a:pt x="178844" y="15064"/>
                </a:cubicBezTo>
                <a:cubicBezTo>
                  <a:pt x="175717" y="17497"/>
                  <a:pt x="171595" y="19160"/>
                  <a:pt x="170041" y="22820"/>
                </a:cubicBezTo>
                <a:cubicBezTo>
                  <a:pt x="169508" y="24104"/>
                  <a:pt x="168866" y="25337"/>
                  <a:pt x="168173" y="26512"/>
                </a:cubicBezTo>
                <a:cubicBezTo>
                  <a:pt x="161726" y="21536"/>
                  <a:pt x="155036" y="16881"/>
                  <a:pt x="148159" y="12495"/>
                </a:cubicBezTo>
                <a:cubicBezTo>
                  <a:pt x="150939" y="8348"/>
                  <a:pt x="153861" y="4232"/>
                  <a:pt x="156558" y="1"/>
                </a:cubicBezTo>
                <a:lnTo>
                  <a:pt x="153591" y="1"/>
                </a:lnTo>
                <a:cubicBezTo>
                  <a:pt x="151074" y="3641"/>
                  <a:pt x="148320" y="7121"/>
                  <a:pt x="145886" y="10781"/>
                </a:cubicBezTo>
                <a:cubicBezTo>
                  <a:pt x="141340" y="7866"/>
                  <a:pt x="136737" y="5060"/>
                  <a:pt x="132030" y="2434"/>
                </a:cubicBezTo>
                <a:cubicBezTo>
                  <a:pt x="132859" y="1664"/>
                  <a:pt x="133636" y="861"/>
                  <a:pt x="134355" y="1"/>
                </a:cubicBezTo>
                <a:lnTo>
                  <a:pt x="129301" y="1"/>
                </a:lnTo>
                <a:cubicBezTo>
                  <a:pt x="129244" y="84"/>
                  <a:pt x="129167" y="161"/>
                  <a:pt x="129109" y="219"/>
                </a:cubicBezTo>
                <a:cubicBezTo>
                  <a:pt x="128178" y="1073"/>
                  <a:pt x="127215" y="1850"/>
                  <a:pt x="126220" y="2595"/>
                </a:cubicBezTo>
                <a:cubicBezTo>
                  <a:pt x="122290" y="5542"/>
                  <a:pt x="117930" y="7975"/>
                  <a:pt x="114425" y="11423"/>
                </a:cubicBezTo>
                <a:cubicBezTo>
                  <a:pt x="114290" y="11558"/>
                  <a:pt x="114181" y="11693"/>
                  <a:pt x="114052" y="11828"/>
                </a:cubicBezTo>
                <a:cubicBezTo>
                  <a:pt x="107599" y="7892"/>
                  <a:pt x="101179" y="3962"/>
                  <a:pt x="94732" y="1"/>
                </a:cubicBezTo>
                <a:lnTo>
                  <a:pt x="93666" y="1"/>
                </a:lnTo>
                <a:cubicBezTo>
                  <a:pt x="96633" y="1824"/>
                  <a:pt x="99445" y="3532"/>
                  <a:pt x="102520" y="5433"/>
                </a:cubicBezTo>
                <a:cubicBezTo>
                  <a:pt x="98238" y="12014"/>
                  <a:pt x="92510" y="20631"/>
                  <a:pt x="88337" y="27051"/>
                </a:cubicBezTo>
                <a:cubicBezTo>
                  <a:pt x="84677" y="24746"/>
                  <a:pt x="80985" y="22473"/>
                  <a:pt x="77293" y="20200"/>
                </a:cubicBezTo>
                <a:cubicBezTo>
                  <a:pt x="81409" y="13407"/>
                  <a:pt x="85801" y="6929"/>
                  <a:pt x="89839" y="1"/>
                </a:cubicBezTo>
                <a:lnTo>
                  <a:pt x="89172" y="1"/>
                </a:lnTo>
                <a:cubicBezTo>
                  <a:pt x="85184" y="6800"/>
                  <a:pt x="80850" y="13003"/>
                  <a:pt x="76780" y="19719"/>
                </a:cubicBezTo>
                <a:cubicBezTo>
                  <a:pt x="71540" y="16483"/>
                  <a:pt x="66294" y="13459"/>
                  <a:pt x="61132" y="10113"/>
                </a:cubicBezTo>
                <a:cubicBezTo>
                  <a:pt x="58564" y="8457"/>
                  <a:pt x="55970" y="6665"/>
                  <a:pt x="53402" y="5035"/>
                </a:cubicBezTo>
                <a:cubicBezTo>
                  <a:pt x="54069" y="4232"/>
                  <a:pt x="54500" y="3667"/>
                  <a:pt x="55219" y="2890"/>
                </a:cubicBezTo>
                <a:cubicBezTo>
                  <a:pt x="56105" y="1953"/>
                  <a:pt x="56907" y="989"/>
                  <a:pt x="57678" y="1"/>
                </a:cubicBezTo>
                <a:lnTo>
                  <a:pt x="55912" y="1"/>
                </a:lnTo>
                <a:cubicBezTo>
                  <a:pt x="55405" y="617"/>
                  <a:pt x="54898" y="1233"/>
                  <a:pt x="54339" y="1824"/>
                </a:cubicBezTo>
                <a:cubicBezTo>
                  <a:pt x="53613" y="2595"/>
                  <a:pt x="53183" y="3160"/>
                  <a:pt x="52490" y="3988"/>
                </a:cubicBezTo>
                <a:cubicBezTo>
                  <a:pt x="50326" y="2627"/>
                  <a:pt x="48291" y="1311"/>
                  <a:pt x="4628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4" name="Google Shape;1484;p13"/>
          <p:cNvSpPr txBox="1">
            <a:spLocks noGrp="1"/>
          </p:cNvSpPr>
          <p:nvPr>
            <p:ph type="subTitle" idx="1"/>
          </p:nvPr>
        </p:nvSpPr>
        <p:spPr>
          <a:xfrm>
            <a:off x="768274" y="2428674"/>
            <a:ext cx="3657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5" name="Google Shape;1485;p13"/>
          <p:cNvSpPr txBox="1">
            <a:spLocks noGrp="1"/>
          </p:cNvSpPr>
          <p:nvPr>
            <p:ph type="subTitle" idx="2"/>
          </p:nvPr>
        </p:nvSpPr>
        <p:spPr>
          <a:xfrm>
            <a:off x="4718126" y="2428675"/>
            <a:ext cx="3657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6" name="Google Shape;1486;p13"/>
          <p:cNvSpPr txBox="1">
            <a:spLocks noGrp="1"/>
          </p:cNvSpPr>
          <p:nvPr>
            <p:ph type="subTitle" idx="3"/>
          </p:nvPr>
        </p:nvSpPr>
        <p:spPr>
          <a:xfrm>
            <a:off x="768274" y="4098725"/>
            <a:ext cx="3657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7" name="Google Shape;1487;p13"/>
          <p:cNvSpPr txBox="1">
            <a:spLocks noGrp="1"/>
          </p:cNvSpPr>
          <p:nvPr>
            <p:ph type="subTitle" idx="4"/>
          </p:nvPr>
        </p:nvSpPr>
        <p:spPr>
          <a:xfrm>
            <a:off x="4718126" y="4098728"/>
            <a:ext cx="3657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Courier"/>
                <a:ea typeface="Courier"/>
                <a:cs typeface="Courier"/>
                <a:sym typeface="Courier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8" name="Google Shape;148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89" name="Google Shape;1489;p13"/>
          <p:cNvSpPr txBox="1">
            <a:spLocks noGrp="1"/>
          </p:cNvSpPr>
          <p:nvPr>
            <p:ph type="title" idx="5" hasCustomPrompt="1"/>
          </p:nvPr>
        </p:nvSpPr>
        <p:spPr>
          <a:xfrm>
            <a:off x="2230324" y="1338374"/>
            <a:ext cx="733500" cy="73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0" name="Google Shape;1490;p13"/>
          <p:cNvSpPr txBox="1">
            <a:spLocks noGrp="1"/>
          </p:cNvSpPr>
          <p:nvPr>
            <p:ph type="title" idx="6" hasCustomPrompt="1"/>
          </p:nvPr>
        </p:nvSpPr>
        <p:spPr>
          <a:xfrm>
            <a:off x="2231374" y="3009348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1" name="Google Shape;1491;p13"/>
          <p:cNvSpPr txBox="1">
            <a:spLocks noGrp="1"/>
          </p:cNvSpPr>
          <p:nvPr>
            <p:ph type="title" idx="7" hasCustomPrompt="1"/>
          </p:nvPr>
        </p:nvSpPr>
        <p:spPr>
          <a:xfrm>
            <a:off x="6181226" y="1339417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2" name="Google Shape;1492;p13"/>
          <p:cNvSpPr txBox="1">
            <a:spLocks noGrp="1"/>
          </p:cNvSpPr>
          <p:nvPr>
            <p:ph type="title" idx="8" hasCustomPrompt="1"/>
          </p:nvPr>
        </p:nvSpPr>
        <p:spPr>
          <a:xfrm>
            <a:off x="6181226" y="3009350"/>
            <a:ext cx="7314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3" name="Google Shape;1493;p13"/>
          <p:cNvSpPr txBox="1">
            <a:spLocks noGrp="1"/>
          </p:cNvSpPr>
          <p:nvPr>
            <p:ph type="subTitle" idx="9"/>
          </p:nvPr>
        </p:nvSpPr>
        <p:spPr>
          <a:xfrm>
            <a:off x="768274" y="2047950"/>
            <a:ext cx="365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4" name="Google Shape;1494;p13"/>
          <p:cNvSpPr txBox="1">
            <a:spLocks noGrp="1"/>
          </p:cNvSpPr>
          <p:nvPr>
            <p:ph type="subTitle" idx="13"/>
          </p:nvPr>
        </p:nvSpPr>
        <p:spPr>
          <a:xfrm>
            <a:off x="768274" y="3718130"/>
            <a:ext cx="365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5" name="Google Shape;1495;p13"/>
          <p:cNvSpPr txBox="1">
            <a:spLocks noGrp="1"/>
          </p:cNvSpPr>
          <p:nvPr>
            <p:ph type="subTitle" idx="14"/>
          </p:nvPr>
        </p:nvSpPr>
        <p:spPr>
          <a:xfrm>
            <a:off x="4718126" y="2047950"/>
            <a:ext cx="365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96" name="Google Shape;1496;p13"/>
          <p:cNvSpPr txBox="1">
            <a:spLocks noGrp="1"/>
          </p:cNvSpPr>
          <p:nvPr>
            <p:ph type="subTitle" idx="15"/>
          </p:nvPr>
        </p:nvSpPr>
        <p:spPr>
          <a:xfrm>
            <a:off x="4718126" y="3718130"/>
            <a:ext cx="3657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2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97" name="Google Shape;1497;p13"/>
          <p:cNvGrpSpPr/>
          <p:nvPr/>
        </p:nvGrpSpPr>
        <p:grpSpPr>
          <a:xfrm rot="-5400000">
            <a:off x="8411770" y="1064979"/>
            <a:ext cx="1060044" cy="106151"/>
            <a:chOff x="3020150" y="2074125"/>
            <a:chExt cx="529625" cy="53025"/>
          </a:xfrm>
        </p:grpSpPr>
        <p:sp>
          <p:nvSpPr>
            <p:cNvPr id="1498" name="Google Shape;1498;p13"/>
            <p:cNvSpPr/>
            <p:nvPr/>
          </p:nvSpPr>
          <p:spPr>
            <a:xfrm>
              <a:off x="3020150" y="2074125"/>
              <a:ext cx="37625" cy="53025"/>
            </a:xfrm>
            <a:custGeom>
              <a:avLst/>
              <a:gdLst/>
              <a:ahLst/>
              <a:cxnLst/>
              <a:rect l="l" t="t" r="r" b="b"/>
              <a:pathLst>
                <a:path w="1505" h="2121" extrusionOk="0">
                  <a:moveTo>
                    <a:pt x="762" y="0"/>
                  </a:moveTo>
                  <a:cubicBezTo>
                    <a:pt x="646" y="0"/>
                    <a:pt x="549" y="35"/>
                    <a:pt x="451" y="66"/>
                  </a:cubicBezTo>
                  <a:cubicBezTo>
                    <a:pt x="354" y="97"/>
                    <a:pt x="277" y="163"/>
                    <a:pt x="211" y="229"/>
                  </a:cubicBezTo>
                  <a:cubicBezTo>
                    <a:pt x="145" y="291"/>
                    <a:pt x="98" y="389"/>
                    <a:pt x="63" y="486"/>
                  </a:cubicBezTo>
                  <a:cubicBezTo>
                    <a:pt x="32" y="602"/>
                    <a:pt x="1" y="715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82" y="1783"/>
                    <a:pt x="211" y="1911"/>
                  </a:cubicBezTo>
                  <a:cubicBezTo>
                    <a:pt x="339" y="2059"/>
                    <a:pt x="533" y="2121"/>
                    <a:pt x="762" y="2121"/>
                  </a:cubicBezTo>
                  <a:cubicBezTo>
                    <a:pt x="1003" y="2121"/>
                    <a:pt x="1197" y="2059"/>
                    <a:pt x="1325" y="1927"/>
                  </a:cubicBezTo>
                  <a:cubicBezTo>
                    <a:pt x="1442" y="1799"/>
                    <a:pt x="1504" y="1620"/>
                    <a:pt x="1504" y="1379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9"/>
                  </a:lnTo>
                  <a:cubicBezTo>
                    <a:pt x="1131" y="1426"/>
                    <a:pt x="1116" y="1476"/>
                    <a:pt x="1116" y="1523"/>
                  </a:cubicBezTo>
                  <a:cubicBezTo>
                    <a:pt x="1100" y="1573"/>
                    <a:pt x="1085" y="1620"/>
                    <a:pt x="1053" y="1651"/>
                  </a:cubicBezTo>
                  <a:cubicBezTo>
                    <a:pt x="1034" y="1701"/>
                    <a:pt x="987" y="1717"/>
                    <a:pt x="937" y="1748"/>
                  </a:cubicBezTo>
                  <a:cubicBezTo>
                    <a:pt x="906" y="1767"/>
                    <a:pt x="840" y="1783"/>
                    <a:pt x="762" y="1783"/>
                  </a:cubicBezTo>
                  <a:cubicBezTo>
                    <a:pt x="696" y="1783"/>
                    <a:pt x="630" y="1767"/>
                    <a:pt x="599" y="1748"/>
                  </a:cubicBezTo>
                  <a:cubicBezTo>
                    <a:pt x="549" y="1717"/>
                    <a:pt x="502" y="1686"/>
                    <a:pt x="471" y="1651"/>
                  </a:cubicBezTo>
                  <a:cubicBezTo>
                    <a:pt x="451" y="1604"/>
                    <a:pt x="420" y="1554"/>
                    <a:pt x="405" y="1507"/>
                  </a:cubicBezTo>
                  <a:cubicBezTo>
                    <a:pt x="405" y="1457"/>
                    <a:pt x="389" y="1395"/>
                    <a:pt x="389" y="1329"/>
                  </a:cubicBezTo>
                  <a:lnTo>
                    <a:pt x="389" y="812"/>
                  </a:lnTo>
                  <a:cubicBezTo>
                    <a:pt x="389" y="746"/>
                    <a:pt x="405" y="699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4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4"/>
                    <a:pt x="1019" y="455"/>
                    <a:pt x="1053" y="486"/>
                  </a:cubicBezTo>
                  <a:cubicBezTo>
                    <a:pt x="1085" y="521"/>
                    <a:pt x="1100" y="567"/>
                    <a:pt x="1100" y="618"/>
                  </a:cubicBezTo>
                  <a:cubicBezTo>
                    <a:pt x="1116" y="664"/>
                    <a:pt x="1131" y="715"/>
                    <a:pt x="1131" y="761"/>
                  </a:cubicBezTo>
                  <a:lnTo>
                    <a:pt x="1131" y="812"/>
                  </a:lnTo>
                  <a:lnTo>
                    <a:pt x="1504" y="812"/>
                  </a:lnTo>
                  <a:lnTo>
                    <a:pt x="1504" y="761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4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20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3"/>
            <p:cNvSpPr/>
            <p:nvPr/>
          </p:nvSpPr>
          <p:spPr>
            <a:xfrm>
              <a:off x="3062600" y="2075375"/>
              <a:ext cx="42150" cy="51000"/>
            </a:xfrm>
            <a:custGeom>
              <a:avLst/>
              <a:gdLst/>
              <a:ahLst/>
              <a:cxnLst/>
              <a:rect l="l" t="t" r="r" b="b"/>
              <a:pathLst>
                <a:path w="1686" h="2040" extrusionOk="0">
                  <a:moveTo>
                    <a:pt x="874" y="195"/>
                  </a:moveTo>
                  <a:lnTo>
                    <a:pt x="1103" y="1232"/>
                  </a:lnTo>
                  <a:lnTo>
                    <a:pt x="583" y="1232"/>
                  </a:lnTo>
                  <a:lnTo>
                    <a:pt x="812" y="195"/>
                  </a:lnTo>
                  <a:close/>
                  <a:moveTo>
                    <a:pt x="486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501" y="1601"/>
                  </a:lnTo>
                  <a:lnTo>
                    <a:pt x="1181" y="1601"/>
                  </a:lnTo>
                  <a:lnTo>
                    <a:pt x="1298" y="2040"/>
                  </a:lnTo>
                  <a:lnTo>
                    <a:pt x="1686" y="204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3"/>
            <p:cNvSpPr/>
            <p:nvPr/>
          </p:nvSpPr>
          <p:spPr>
            <a:xfrm>
              <a:off x="3108725" y="2074125"/>
              <a:ext cx="38850" cy="53025"/>
            </a:xfrm>
            <a:custGeom>
              <a:avLst/>
              <a:gdLst/>
              <a:ahLst/>
              <a:cxnLst/>
              <a:rect l="l" t="t" r="r" b="b"/>
              <a:pathLst>
                <a:path w="1554" h="2121" extrusionOk="0">
                  <a:moveTo>
                    <a:pt x="761" y="0"/>
                  </a:moveTo>
                  <a:cubicBezTo>
                    <a:pt x="664" y="0"/>
                    <a:pt x="567" y="20"/>
                    <a:pt x="486" y="51"/>
                  </a:cubicBezTo>
                  <a:cubicBezTo>
                    <a:pt x="389" y="82"/>
                    <a:pt x="326" y="117"/>
                    <a:pt x="260" y="179"/>
                  </a:cubicBezTo>
                  <a:cubicBezTo>
                    <a:pt x="194" y="229"/>
                    <a:pt x="148" y="291"/>
                    <a:pt x="113" y="358"/>
                  </a:cubicBezTo>
                  <a:cubicBezTo>
                    <a:pt x="82" y="424"/>
                    <a:pt x="66" y="505"/>
                    <a:pt x="66" y="583"/>
                  </a:cubicBezTo>
                  <a:lnTo>
                    <a:pt x="66" y="602"/>
                  </a:lnTo>
                  <a:cubicBezTo>
                    <a:pt x="66" y="715"/>
                    <a:pt x="82" y="796"/>
                    <a:pt x="113" y="859"/>
                  </a:cubicBezTo>
                  <a:cubicBezTo>
                    <a:pt x="148" y="940"/>
                    <a:pt x="194" y="991"/>
                    <a:pt x="260" y="1037"/>
                  </a:cubicBezTo>
                  <a:cubicBezTo>
                    <a:pt x="326" y="1088"/>
                    <a:pt x="404" y="1119"/>
                    <a:pt x="486" y="1150"/>
                  </a:cubicBezTo>
                  <a:cubicBezTo>
                    <a:pt x="567" y="1185"/>
                    <a:pt x="664" y="1200"/>
                    <a:pt x="761" y="1216"/>
                  </a:cubicBezTo>
                  <a:cubicBezTo>
                    <a:pt x="843" y="1231"/>
                    <a:pt x="909" y="1247"/>
                    <a:pt x="956" y="1263"/>
                  </a:cubicBezTo>
                  <a:cubicBezTo>
                    <a:pt x="1006" y="1297"/>
                    <a:pt x="1053" y="1313"/>
                    <a:pt x="1084" y="1329"/>
                  </a:cubicBezTo>
                  <a:cubicBezTo>
                    <a:pt x="1119" y="1360"/>
                    <a:pt x="1134" y="1395"/>
                    <a:pt x="1150" y="1410"/>
                  </a:cubicBezTo>
                  <a:cubicBezTo>
                    <a:pt x="1150" y="1441"/>
                    <a:pt x="1165" y="1476"/>
                    <a:pt x="1165" y="1507"/>
                  </a:cubicBezTo>
                  <a:cubicBezTo>
                    <a:pt x="1165" y="1589"/>
                    <a:pt x="1134" y="1635"/>
                    <a:pt x="1068" y="1686"/>
                  </a:cubicBezTo>
                  <a:cubicBezTo>
                    <a:pt x="1022" y="1748"/>
                    <a:pt x="940" y="1767"/>
                    <a:pt x="812" y="1767"/>
                  </a:cubicBezTo>
                  <a:cubicBezTo>
                    <a:pt x="664" y="1767"/>
                    <a:pt x="552" y="1732"/>
                    <a:pt x="486" y="1651"/>
                  </a:cubicBezTo>
                  <a:cubicBezTo>
                    <a:pt x="424" y="1589"/>
                    <a:pt x="373" y="1492"/>
                    <a:pt x="373" y="1360"/>
                  </a:cubicBezTo>
                  <a:lnTo>
                    <a:pt x="373" y="1297"/>
                  </a:lnTo>
                  <a:lnTo>
                    <a:pt x="0" y="1297"/>
                  </a:lnTo>
                  <a:lnTo>
                    <a:pt x="0" y="1379"/>
                  </a:lnTo>
                  <a:cubicBezTo>
                    <a:pt x="0" y="1492"/>
                    <a:pt x="16" y="1589"/>
                    <a:pt x="51" y="1686"/>
                  </a:cubicBezTo>
                  <a:cubicBezTo>
                    <a:pt x="82" y="1767"/>
                    <a:pt x="132" y="1845"/>
                    <a:pt x="194" y="1911"/>
                  </a:cubicBezTo>
                  <a:cubicBezTo>
                    <a:pt x="276" y="1977"/>
                    <a:pt x="358" y="2039"/>
                    <a:pt x="455" y="2074"/>
                  </a:cubicBezTo>
                  <a:cubicBezTo>
                    <a:pt x="552" y="2105"/>
                    <a:pt x="680" y="2121"/>
                    <a:pt x="812" y="2121"/>
                  </a:cubicBezTo>
                  <a:cubicBezTo>
                    <a:pt x="925" y="2121"/>
                    <a:pt x="1022" y="2121"/>
                    <a:pt x="1119" y="2090"/>
                  </a:cubicBezTo>
                  <a:cubicBezTo>
                    <a:pt x="1216" y="2059"/>
                    <a:pt x="1297" y="2008"/>
                    <a:pt x="1344" y="1962"/>
                  </a:cubicBezTo>
                  <a:cubicBezTo>
                    <a:pt x="1410" y="1911"/>
                    <a:pt x="1457" y="1845"/>
                    <a:pt x="1507" y="1767"/>
                  </a:cubicBezTo>
                  <a:cubicBezTo>
                    <a:pt x="1538" y="1686"/>
                    <a:pt x="1554" y="1604"/>
                    <a:pt x="1554" y="1507"/>
                  </a:cubicBezTo>
                  <a:lnTo>
                    <a:pt x="1554" y="1476"/>
                  </a:lnTo>
                  <a:cubicBezTo>
                    <a:pt x="1554" y="1297"/>
                    <a:pt x="1492" y="1150"/>
                    <a:pt x="1375" y="1068"/>
                  </a:cubicBezTo>
                  <a:cubicBezTo>
                    <a:pt x="1263" y="971"/>
                    <a:pt x="1103" y="909"/>
                    <a:pt x="890" y="874"/>
                  </a:cubicBezTo>
                  <a:cubicBezTo>
                    <a:pt x="812" y="859"/>
                    <a:pt x="730" y="843"/>
                    <a:pt x="680" y="827"/>
                  </a:cubicBezTo>
                  <a:cubicBezTo>
                    <a:pt x="633" y="812"/>
                    <a:pt x="583" y="777"/>
                    <a:pt x="552" y="761"/>
                  </a:cubicBezTo>
                  <a:cubicBezTo>
                    <a:pt x="521" y="746"/>
                    <a:pt x="486" y="715"/>
                    <a:pt x="470" y="680"/>
                  </a:cubicBezTo>
                  <a:cubicBezTo>
                    <a:pt x="455" y="649"/>
                    <a:pt x="455" y="633"/>
                    <a:pt x="455" y="583"/>
                  </a:cubicBezTo>
                  <a:cubicBezTo>
                    <a:pt x="455" y="521"/>
                    <a:pt x="486" y="470"/>
                    <a:pt x="536" y="424"/>
                  </a:cubicBezTo>
                  <a:cubicBezTo>
                    <a:pt x="598" y="389"/>
                    <a:pt x="664" y="373"/>
                    <a:pt x="761" y="373"/>
                  </a:cubicBezTo>
                  <a:cubicBezTo>
                    <a:pt x="890" y="373"/>
                    <a:pt x="971" y="408"/>
                    <a:pt x="1037" y="455"/>
                  </a:cubicBezTo>
                  <a:cubicBezTo>
                    <a:pt x="1103" y="521"/>
                    <a:pt x="1134" y="583"/>
                    <a:pt x="1134" y="664"/>
                  </a:cubicBezTo>
                  <a:lnTo>
                    <a:pt x="1134" y="746"/>
                  </a:lnTo>
                  <a:lnTo>
                    <a:pt x="1523" y="746"/>
                  </a:lnTo>
                  <a:lnTo>
                    <a:pt x="1523" y="633"/>
                  </a:lnTo>
                  <a:cubicBezTo>
                    <a:pt x="1523" y="552"/>
                    <a:pt x="1507" y="470"/>
                    <a:pt x="1472" y="389"/>
                  </a:cubicBezTo>
                  <a:cubicBezTo>
                    <a:pt x="1441" y="326"/>
                    <a:pt x="1395" y="260"/>
                    <a:pt x="1329" y="194"/>
                  </a:cubicBezTo>
                  <a:cubicBezTo>
                    <a:pt x="1263" y="132"/>
                    <a:pt x="1181" y="97"/>
                    <a:pt x="1084" y="66"/>
                  </a:cubicBezTo>
                  <a:cubicBezTo>
                    <a:pt x="1006" y="20"/>
                    <a:pt x="890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3"/>
            <p:cNvSpPr/>
            <p:nvPr/>
          </p:nvSpPr>
          <p:spPr>
            <a:xfrm>
              <a:off x="3156500" y="2075375"/>
              <a:ext cx="33225" cy="51000"/>
            </a:xfrm>
            <a:custGeom>
              <a:avLst/>
              <a:gdLst/>
              <a:ahLst/>
              <a:cxnLst/>
              <a:rect l="l" t="t" r="r" b="b"/>
              <a:pathLst>
                <a:path w="1329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1329" y="2040"/>
                  </a:lnTo>
                  <a:lnTo>
                    <a:pt x="1329" y="1667"/>
                  </a:lnTo>
                  <a:lnTo>
                    <a:pt x="389" y="1667"/>
                  </a:lnTo>
                  <a:lnTo>
                    <a:pt x="389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294" y="37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3"/>
            <p:cNvSpPr/>
            <p:nvPr/>
          </p:nvSpPr>
          <p:spPr>
            <a:xfrm>
              <a:off x="3243100" y="2074125"/>
              <a:ext cx="37600" cy="53025"/>
            </a:xfrm>
            <a:custGeom>
              <a:avLst/>
              <a:gdLst/>
              <a:ahLst/>
              <a:cxnLst/>
              <a:rect l="l" t="t" r="r" b="b"/>
              <a:pathLst>
                <a:path w="1504" h="2121" extrusionOk="0">
                  <a:moveTo>
                    <a:pt x="758" y="827"/>
                  </a:moveTo>
                  <a:cubicBezTo>
                    <a:pt x="696" y="827"/>
                    <a:pt x="630" y="843"/>
                    <a:pt x="583" y="894"/>
                  </a:cubicBezTo>
                  <a:cubicBezTo>
                    <a:pt x="533" y="940"/>
                    <a:pt x="517" y="1006"/>
                    <a:pt x="517" y="1068"/>
                  </a:cubicBezTo>
                  <a:cubicBezTo>
                    <a:pt x="517" y="1134"/>
                    <a:pt x="533" y="1200"/>
                    <a:pt x="583" y="1247"/>
                  </a:cubicBezTo>
                  <a:cubicBezTo>
                    <a:pt x="630" y="1297"/>
                    <a:pt x="696" y="1313"/>
                    <a:pt x="758" y="1313"/>
                  </a:cubicBezTo>
                  <a:cubicBezTo>
                    <a:pt x="824" y="1313"/>
                    <a:pt x="875" y="1297"/>
                    <a:pt x="921" y="1247"/>
                  </a:cubicBezTo>
                  <a:cubicBezTo>
                    <a:pt x="972" y="1200"/>
                    <a:pt x="1003" y="1134"/>
                    <a:pt x="1003" y="1068"/>
                  </a:cubicBezTo>
                  <a:cubicBezTo>
                    <a:pt x="1003" y="1006"/>
                    <a:pt x="972" y="940"/>
                    <a:pt x="921" y="894"/>
                  </a:cubicBezTo>
                  <a:cubicBezTo>
                    <a:pt x="875" y="843"/>
                    <a:pt x="824" y="827"/>
                    <a:pt x="758" y="827"/>
                  </a:cubicBezTo>
                  <a:close/>
                  <a:moveTo>
                    <a:pt x="758" y="358"/>
                  </a:moveTo>
                  <a:cubicBezTo>
                    <a:pt x="824" y="358"/>
                    <a:pt x="875" y="373"/>
                    <a:pt x="921" y="389"/>
                  </a:cubicBezTo>
                  <a:cubicBezTo>
                    <a:pt x="972" y="424"/>
                    <a:pt x="1003" y="455"/>
                    <a:pt x="1034" y="486"/>
                  </a:cubicBezTo>
                  <a:cubicBezTo>
                    <a:pt x="1069" y="536"/>
                    <a:pt x="1084" y="583"/>
                    <a:pt x="1100" y="633"/>
                  </a:cubicBezTo>
                  <a:cubicBezTo>
                    <a:pt x="1115" y="699"/>
                    <a:pt x="1115" y="746"/>
                    <a:pt x="1115" y="812"/>
                  </a:cubicBezTo>
                  <a:lnTo>
                    <a:pt x="1115" y="1313"/>
                  </a:lnTo>
                  <a:cubicBezTo>
                    <a:pt x="1115" y="1395"/>
                    <a:pt x="1115" y="1441"/>
                    <a:pt x="1100" y="1507"/>
                  </a:cubicBezTo>
                  <a:cubicBezTo>
                    <a:pt x="1100" y="1554"/>
                    <a:pt x="1069" y="1604"/>
                    <a:pt x="1034" y="1651"/>
                  </a:cubicBezTo>
                  <a:cubicBezTo>
                    <a:pt x="1018" y="1686"/>
                    <a:pt x="972" y="1717"/>
                    <a:pt x="921" y="1748"/>
                  </a:cubicBezTo>
                  <a:cubicBezTo>
                    <a:pt x="890" y="1767"/>
                    <a:pt x="824" y="1783"/>
                    <a:pt x="758" y="1783"/>
                  </a:cubicBezTo>
                  <a:cubicBezTo>
                    <a:pt x="680" y="1783"/>
                    <a:pt x="630" y="1767"/>
                    <a:pt x="583" y="1748"/>
                  </a:cubicBezTo>
                  <a:cubicBezTo>
                    <a:pt x="533" y="1717"/>
                    <a:pt x="502" y="1686"/>
                    <a:pt x="467" y="1651"/>
                  </a:cubicBezTo>
                  <a:cubicBezTo>
                    <a:pt x="436" y="1604"/>
                    <a:pt x="420" y="1554"/>
                    <a:pt x="405" y="1507"/>
                  </a:cubicBezTo>
                  <a:cubicBezTo>
                    <a:pt x="389" y="1441"/>
                    <a:pt x="389" y="1395"/>
                    <a:pt x="389" y="1313"/>
                  </a:cubicBezTo>
                  <a:lnTo>
                    <a:pt x="389" y="812"/>
                  </a:lnTo>
                  <a:cubicBezTo>
                    <a:pt x="389" y="746"/>
                    <a:pt x="389" y="699"/>
                    <a:pt x="405" y="633"/>
                  </a:cubicBezTo>
                  <a:cubicBezTo>
                    <a:pt x="420" y="583"/>
                    <a:pt x="436" y="536"/>
                    <a:pt x="467" y="486"/>
                  </a:cubicBezTo>
                  <a:cubicBezTo>
                    <a:pt x="502" y="455"/>
                    <a:pt x="533" y="424"/>
                    <a:pt x="583" y="389"/>
                  </a:cubicBezTo>
                  <a:cubicBezTo>
                    <a:pt x="630" y="373"/>
                    <a:pt x="696" y="358"/>
                    <a:pt x="758" y="358"/>
                  </a:cubicBezTo>
                  <a:close/>
                  <a:moveTo>
                    <a:pt x="758" y="0"/>
                  </a:moveTo>
                  <a:cubicBezTo>
                    <a:pt x="517" y="0"/>
                    <a:pt x="339" y="82"/>
                    <a:pt x="210" y="229"/>
                  </a:cubicBezTo>
                  <a:cubicBezTo>
                    <a:pt x="63" y="373"/>
                    <a:pt x="1" y="583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63" y="1783"/>
                    <a:pt x="210" y="1911"/>
                  </a:cubicBezTo>
                  <a:cubicBezTo>
                    <a:pt x="339" y="2059"/>
                    <a:pt x="517" y="2121"/>
                    <a:pt x="758" y="2121"/>
                  </a:cubicBezTo>
                  <a:cubicBezTo>
                    <a:pt x="987" y="2121"/>
                    <a:pt x="1182" y="2059"/>
                    <a:pt x="1310" y="1911"/>
                  </a:cubicBezTo>
                  <a:cubicBezTo>
                    <a:pt x="1438" y="1783"/>
                    <a:pt x="1504" y="1573"/>
                    <a:pt x="1504" y="1297"/>
                  </a:cubicBezTo>
                  <a:lnTo>
                    <a:pt x="1504" y="843"/>
                  </a:lnTo>
                  <a:cubicBezTo>
                    <a:pt x="1504" y="583"/>
                    <a:pt x="1438" y="373"/>
                    <a:pt x="1310" y="229"/>
                  </a:cubicBezTo>
                  <a:cubicBezTo>
                    <a:pt x="1182" y="82"/>
                    <a:pt x="987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3"/>
            <p:cNvSpPr/>
            <p:nvPr/>
          </p:nvSpPr>
          <p:spPr>
            <a:xfrm>
              <a:off x="3288350" y="2075375"/>
              <a:ext cx="36450" cy="51775"/>
            </a:xfrm>
            <a:custGeom>
              <a:avLst/>
              <a:gdLst/>
              <a:ahLst/>
              <a:cxnLst/>
              <a:rect l="l" t="t" r="r" b="b"/>
              <a:pathLst>
                <a:path w="1458" h="2071" extrusionOk="0">
                  <a:moveTo>
                    <a:pt x="16" y="1"/>
                  </a:moveTo>
                  <a:lnTo>
                    <a:pt x="16" y="374"/>
                  </a:lnTo>
                  <a:lnTo>
                    <a:pt x="1038" y="374"/>
                  </a:lnTo>
                  <a:lnTo>
                    <a:pt x="1038" y="420"/>
                  </a:lnTo>
                  <a:lnTo>
                    <a:pt x="537" y="552"/>
                  </a:lnTo>
                  <a:lnTo>
                    <a:pt x="537" y="1166"/>
                  </a:lnTo>
                  <a:lnTo>
                    <a:pt x="762" y="1166"/>
                  </a:lnTo>
                  <a:cubicBezTo>
                    <a:pt x="844" y="1166"/>
                    <a:pt x="925" y="1181"/>
                    <a:pt x="987" y="1232"/>
                  </a:cubicBezTo>
                  <a:cubicBezTo>
                    <a:pt x="1038" y="1263"/>
                    <a:pt x="1069" y="1329"/>
                    <a:pt x="1069" y="1426"/>
                  </a:cubicBezTo>
                  <a:cubicBezTo>
                    <a:pt x="1069" y="1504"/>
                    <a:pt x="1038" y="1585"/>
                    <a:pt x="987" y="1636"/>
                  </a:cubicBezTo>
                  <a:cubicBezTo>
                    <a:pt x="941" y="1682"/>
                    <a:pt x="859" y="1717"/>
                    <a:pt x="746" y="1717"/>
                  </a:cubicBezTo>
                  <a:cubicBezTo>
                    <a:pt x="634" y="1717"/>
                    <a:pt x="537" y="1682"/>
                    <a:pt x="486" y="1601"/>
                  </a:cubicBezTo>
                  <a:cubicBezTo>
                    <a:pt x="424" y="1539"/>
                    <a:pt x="389" y="1457"/>
                    <a:pt x="389" y="1360"/>
                  </a:cubicBezTo>
                  <a:lnTo>
                    <a:pt x="389" y="1263"/>
                  </a:lnTo>
                  <a:lnTo>
                    <a:pt x="1" y="1263"/>
                  </a:lnTo>
                  <a:lnTo>
                    <a:pt x="1" y="1391"/>
                  </a:lnTo>
                  <a:cubicBezTo>
                    <a:pt x="1" y="1473"/>
                    <a:pt x="16" y="1570"/>
                    <a:pt x="51" y="1651"/>
                  </a:cubicBezTo>
                  <a:cubicBezTo>
                    <a:pt x="98" y="1733"/>
                    <a:pt x="148" y="1815"/>
                    <a:pt x="210" y="1877"/>
                  </a:cubicBezTo>
                  <a:cubicBezTo>
                    <a:pt x="277" y="1943"/>
                    <a:pt x="358" y="1989"/>
                    <a:pt x="440" y="2024"/>
                  </a:cubicBezTo>
                  <a:cubicBezTo>
                    <a:pt x="537" y="2055"/>
                    <a:pt x="649" y="2071"/>
                    <a:pt x="762" y="2071"/>
                  </a:cubicBezTo>
                  <a:cubicBezTo>
                    <a:pt x="875" y="2071"/>
                    <a:pt x="972" y="2055"/>
                    <a:pt x="1053" y="2024"/>
                  </a:cubicBezTo>
                  <a:cubicBezTo>
                    <a:pt x="1150" y="1989"/>
                    <a:pt x="1216" y="1958"/>
                    <a:pt x="1279" y="1892"/>
                  </a:cubicBezTo>
                  <a:cubicBezTo>
                    <a:pt x="1329" y="1830"/>
                    <a:pt x="1376" y="1764"/>
                    <a:pt x="1411" y="1682"/>
                  </a:cubicBezTo>
                  <a:cubicBezTo>
                    <a:pt x="1442" y="1620"/>
                    <a:pt x="1457" y="1523"/>
                    <a:pt x="1457" y="1442"/>
                  </a:cubicBezTo>
                  <a:lnTo>
                    <a:pt x="1457" y="1407"/>
                  </a:lnTo>
                  <a:cubicBezTo>
                    <a:pt x="1457" y="1310"/>
                    <a:pt x="1442" y="1232"/>
                    <a:pt x="1411" y="1166"/>
                  </a:cubicBezTo>
                  <a:cubicBezTo>
                    <a:pt x="1376" y="1084"/>
                    <a:pt x="1329" y="1038"/>
                    <a:pt x="1279" y="987"/>
                  </a:cubicBezTo>
                  <a:cubicBezTo>
                    <a:pt x="1216" y="941"/>
                    <a:pt x="1166" y="906"/>
                    <a:pt x="1084" y="890"/>
                  </a:cubicBezTo>
                  <a:cubicBezTo>
                    <a:pt x="1022" y="859"/>
                    <a:pt x="956" y="844"/>
                    <a:pt x="875" y="844"/>
                  </a:cubicBezTo>
                  <a:lnTo>
                    <a:pt x="813" y="844"/>
                  </a:lnTo>
                  <a:lnTo>
                    <a:pt x="813" y="793"/>
                  </a:lnTo>
                  <a:lnTo>
                    <a:pt x="1345" y="63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3"/>
            <p:cNvSpPr/>
            <p:nvPr/>
          </p:nvSpPr>
          <p:spPr>
            <a:xfrm>
              <a:off x="3331675" y="2075375"/>
              <a:ext cx="39625" cy="51000"/>
            </a:xfrm>
            <a:custGeom>
              <a:avLst/>
              <a:gdLst/>
              <a:ahLst/>
              <a:cxnLst/>
              <a:rect l="l" t="t" r="r" b="b"/>
              <a:pathLst>
                <a:path w="1585" h="2040" extrusionOk="0">
                  <a:moveTo>
                    <a:pt x="905" y="195"/>
                  </a:moveTo>
                  <a:lnTo>
                    <a:pt x="905" y="1279"/>
                  </a:lnTo>
                  <a:lnTo>
                    <a:pt x="322" y="1279"/>
                  </a:lnTo>
                  <a:lnTo>
                    <a:pt x="322" y="1232"/>
                  </a:lnTo>
                  <a:lnTo>
                    <a:pt x="858" y="195"/>
                  </a:lnTo>
                  <a:close/>
                  <a:moveTo>
                    <a:pt x="567" y="1"/>
                  </a:moveTo>
                  <a:lnTo>
                    <a:pt x="0" y="1115"/>
                  </a:lnTo>
                  <a:lnTo>
                    <a:pt x="0" y="1651"/>
                  </a:lnTo>
                  <a:lnTo>
                    <a:pt x="905" y="1651"/>
                  </a:lnTo>
                  <a:lnTo>
                    <a:pt x="905" y="2040"/>
                  </a:lnTo>
                  <a:lnTo>
                    <a:pt x="1293" y="2040"/>
                  </a:lnTo>
                  <a:lnTo>
                    <a:pt x="1293" y="1651"/>
                  </a:lnTo>
                  <a:lnTo>
                    <a:pt x="1585" y="1651"/>
                  </a:lnTo>
                  <a:lnTo>
                    <a:pt x="1585" y="1279"/>
                  </a:lnTo>
                  <a:lnTo>
                    <a:pt x="1293" y="1279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3"/>
            <p:cNvSpPr/>
            <p:nvPr/>
          </p:nvSpPr>
          <p:spPr>
            <a:xfrm>
              <a:off x="3377400" y="2075375"/>
              <a:ext cx="38475" cy="51775"/>
            </a:xfrm>
            <a:custGeom>
              <a:avLst/>
              <a:gdLst/>
              <a:ahLst/>
              <a:cxnLst/>
              <a:rect l="l" t="t" r="r" b="b"/>
              <a:pathLst>
                <a:path w="1539" h="2071" extrusionOk="0">
                  <a:moveTo>
                    <a:pt x="32" y="1"/>
                  </a:moveTo>
                  <a:lnTo>
                    <a:pt x="32" y="1135"/>
                  </a:lnTo>
                  <a:lnTo>
                    <a:pt x="665" y="1135"/>
                  </a:lnTo>
                  <a:cubicBezTo>
                    <a:pt x="665" y="1100"/>
                    <a:pt x="696" y="1069"/>
                    <a:pt x="727" y="1038"/>
                  </a:cubicBezTo>
                  <a:cubicBezTo>
                    <a:pt x="762" y="1018"/>
                    <a:pt x="808" y="1003"/>
                    <a:pt x="859" y="1003"/>
                  </a:cubicBezTo>
                  <a:cubicBezTo>
                    <a:pt x="956" y="1003"/>
                    <a:pt x="1018" y="1038"/>
                    <a:pt x="1069" y="1084"/>
                  </a:cubicBezTo>
                  <a:cubicBezTo>
                    <a:pt x="1115" y="1150"/>
                    <a:pt x="1150" y="1232"/>
                    <a:pt x="1150" y="1345"/>
                  </a:cubicBezTo>
                  <a:cubicBezTo>
                    <a:pt x="1150" y="1457"/>
                    <a:pt x="1115" y="1554"/>
                    <a:pt x="1053" y="1620"/>
                  </a:cubicBezTo>
                  <a:cubicBezTo>
                    <a:pt x="971" y="1682"/>
                    <a:pt x="874" y="1717"/>
                    <a:pt x="762" y="1717"/>
                  </a:cubicBezTo>
                  <a:cubicBezTo>
                    <a:pt x="630" y="1717"/>
                    <a:pt x="533" y="1682"/>
                    <a:pt x="470" y="1620"/>
                  </a:cubicBezTo>
                  <a:cubicBezTo>
                    <a:pt x="420" y="1539"/>
                    <a:pt x="389" y="1457"/>
                    <a:pt x="389" y="1360"/>
                  </a:cubicBezTo>
                  <a:lnTo>
                    <a:pt x="389" y="1329"/>
                  </a:lnTo>
                  <a:lnTo>
                    <a:pt x="0" y="1329"/>
                  </a:lnTo>
                  <a:lnTo>
                    <a:pt x="0" y="1391"/>
                  </a:lnTo>
                  <a:cubicBezTo>
                    <a:pt x="0" y="1488"/>
                    <a:pt x="16" y="1585"/>
                    <a:pt x="47" y="1667"/>
                  </a:cubicBezTo>
                  <a:cubicBezTo>
                    <a:pt x="82" y="1749"/>
                    <a:pt x="129" y="1830"/>
                    <a:pt x="195" y="1877"/>
                  </a:cubicBezTo>
                  <a:cubicBezTo>
                    <a:pt x="261" y="1943"/>
                    <a:pt x="338" y="1989"/>
                    <a:pt x="435" y="2024"/>
                  </a:cubicBezTo>
                  <a:cubicBezTo>
                    <a:pt x="533" y="2055"/>
                    <a:pt x="649" y="2071"/>
                    <a:pt x="762" y="2071"/>
                  </a:cubicBezTo>
                  <a:cubicBezTo>
                    <a:pt x="890" y="2071"/>
                    <a:pt x="1003" y="2055"/>
                    <a:pt x="1100" y="2024"/>
                  </a:cubicBezTo>
                  <a:cubicBezTo>
                    <a:pt x="1197" y="1974"/>
                    <a:pt x="1263" y="1927"/>
                    <a:pt x="1344" y="1846"/>
                  </a:cubicBezTo>
                  <a:cubicBezTo>
                    <a:pt x="1406" y="1780"/>
                    <a:pt x="1457" y="1698"/>
                    <a:pt x="1488" y="1620"/>
                  </a:cubicBezTo>
                  <a:cubicBezTo>
                    <a:pt x="1523" y="1523"/>
                    <a:pt x="1539" y="1426"/>
                    <a:pt x="1539" y="1329"/>
                  </a:cubicBezTo>
                  <a:lnTo>
                    <a:pt x="1539" y="1310"/>
                  </a:lnTo>
                  <a:cubicBezTo>
                    <a:pt x="1539" y="1213"/>
                    <a:pt x="1523" y="1115"/>
                    <a:pt x="1488" y="1038"/>
                  </a:cubicBezTo>
                  <a:cubicBezTo>
                    <a:pt x="1457" y="956"/>
                    <a:pt x="1426" y="890"/>
                    <a:pt x="1375" y="824"/>
                  </a:cubicBezTo>
                  <a:cubicBezTo>
                    <a:pt x="1329" y="762"/>
                    <a:pt x="1263" y="727"/>
                    <a:pt x="1181" y="696"/>
                  </a:cubicBezTo>
                  <a:cubicBezTo>
                    <a:pt x="1100" y="665"/>
                    <a:pt x="1018" y="630"/>
                    <a:pt x="921" y="630"/>
                  </a:cubicBezTo>
                  <a:cubicBezTo>
                    <a:pt x="793" y="630"/>
                    <a:pt x="696" y="665"/>
                    <a:pt x="614" y="727"/>
                  </a:cubicBezTo>
                  <a:cubicBezTo>
                    <a:pt x="552" y="777"/>
                    <a:pt x="501" y="844"/>
                    <a:pt x="470" y="921"/>
                  </a:cubicBezTo>
                  <a:lnTo>
                    <a:pt x="420" y="921"/>
                  </a:lnTo>
                  <a:lnTo>
                    <a:pt x="420" y="374"/>
                  </a:lnTo>
                  <a:lnTo>
                    <a:pt x="1391" y="374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3"/>
            <p:cNvSpPr/>
            <p:nvPr/>
          </p:nvSpPr>
          <p:spPr>
            <a:xfrm>
              <a:off x="3424300" y="2075375"/>
              <a:ext cx="32850" cy="51000"/>
            </a:xfrm>
            <a:custGeom>
              <a:avLst/>
              <a:gdLst/>
              <a:ahLst/>
              <a:cxnLst/>
              <a:rect l="l" t="t" r="r" b="b"/>
              <a:pathLst>
                <a:path w="1314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8" y="1197"/>
                  </a:lnTo>
                  <a:lnTo>
                    <a:pt x="1298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313" y="374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3"/>
            <p:cNvSpPr/>
            <p:nvPr/>
          </p:nvSpPr>
          <p:spPr>
            <a:xfrm>
              <a:off x="3473250" y="2102075"/>
              <a:ext cx="23125" cy="8475"/>
            </a:xfrm>
            <a:custGeom>
              <a:avLst/>
              <a:gdLst/>
              <a:ahLst/>
              <a:cxnLst/>
              <a:rect l="l" t="t" r="r" b="b"/>
              <a:pathLst>
                <a:path w="925" h="339" extrusionOk="0">
                  <a:moveTo>
                    <a:pt x="0" y="1"/>
                  </a:moveTo>
                  <a:lnTo>
                    <a:pt x="0" y="339"/>
                  </a:lnTo>
                  <a:lnTo>
                    <a:pt x="924" y="339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3"/>
            <p:cNvSpPr/>
            <p:nvPr/>
          </p:nvSpPr>
          <p:spPr>
            <a:xfrm>
              <a:off x="3512575" y="2075375"/>
              <a:ext cx="37200" cy="51000"/>
            </a:xfrm>
            <a:custGeom>
              <a:avLst/>
              <a:gdLst/>
              <a:ahLst/>
              <a:cxnLst/>
              <a:rect l="l" t="t" r="r" b="b"/>
              <a:pathLst>
                <a:path w="1488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197"/>
                  </a:lnTo>
                  <a:lnTo>
                    <a:pt x="466" y="1197"/>
                  </a:lnTo>
                  <a:lnTo>
                    <a:pt x="1033" y="2040"/>
                  </a:lnTo>
                  <a:lnTo>
                    <a:pt x="1488" y="2040"/>
                  </a:lnTo>
                  <a:lnTo>
                    <a:pt x="1488" y="2024"/>
                  </a:lnTo>
                  <a:lnTo>
                    <a:pt x="823" y="1053"/>
                  </a:lnTo>
                  <a:lnTo>
                    <a:pt x="823" y="987"/>
                  </a:lnTo>
                  <a:lnTo>
                    <a:pt x="1457" y="16"/>
                  </a:lnTo>
                  <a:lnTo>
                    <a:pt x="1457" y="1"/>
                  </a:lnTo>
                  <a:lnTo>
                    <a:pt x="1018" y="1"/>
                  </a:lnTo>
                  <a:lnTo>
                    <a:pt x="466" y="844"/>
                  </a:lnTo>
                  <a:lnTo>
                    <a:pt x="388" y="844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09" name="Google Shape;1509;p13"/>
          <p:cNvCxnSpPr/>
          <p:nvPr/>
        </p:nvCxnSpPr>
        <p:spPr>
          <a:xfrm>
            <a:off x="8728875" y="3150"/>
            <a:ext cx="0" cy="513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10" name="Google Shape;1510;p13"/>
          <p:cNvGrpSpPr/>
          <p:nvPr/>
        </p:nvGrpSpPr>
        <p:grpSpPr>
          <a:xfrm rot="-5400000">
            <a:off x="8536258" y="4217988"/>
            <a:ext cx="1094458" cy="448178"/>
            <a:chOff x="2882950" y="840525"/>
            <a:chExt cx="388450" cy="159075"/>
          </a:xfrm>
        </p:grpSpPr>
        <p:sp>
          <p:nvSpPr>
            <p:cNvPr id="1511" name="Google Shape;1511;p13"/>
            <p:cNvSpPr/>
            <p:nvPr/>
          </p:nvSpPr>
          <p:spPr>
            <a:xfrm>
              <a:off x="2887025" y="844600"/>
              <a:ext cx="379900" cy="148500"/>
            </a:xfrm>
            <a:custGeom>
              <a:avLst/>
              <a:gdLst/>
              <a:ahLst/>
              <a:cxnLst/>
              <a:rect l="l" t="t" r="r" b="b"/>
              <a:pathLst>
                <a:path w="15196" h="5940" extrusionOk="0">
                  <a:moveTo>
                    <a:pt x="15133" y="67"/>
                  </a:moveTo>
                  <a:lnTo>
                    <a:pt x="15133" y="5874"/>
                  </a:lnTo>
                  <a:lnTo>
                    <a:pt x="67" y="5874"/>
                  </a:lnTo>
                  <a:lnTo>
                    <a:pt x="67" y="67"/>
                  </a:lnTo>
                  <a:close/>
                  <a:moveTo>
                    <a:pt x="1" y="1"/>
                  </a:moveTo>
                  <a:lnTo>
                    <a:pt x="1" y="5940"/>
                  </a:lnTo>
                  <a:lnTo>
                    <a:pt x="15195" y="5940"/>
                  </a:lnTo>
                  <a:lnTo>
                    <a:pt x="15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3"/>
            <p:cNvSpPr/>
            <p:nvPr/>
          </p:nvSpPr>
          <p:spPr>
            <a:xfrm>
              <a:off x="2882950" y="8405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" y="1652"/>
                  </a:lnTo>
                  <a:lnTo>
                    <a:pt x="486" y="1652"/>
                  </a:lnTo>
                  <a:lnTo>
                    <a:pt x="486" y="486"/>
                  </a:lnTo>
                  <a:lnTo>
                    <a:pt x="1651" y="48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3"/>
            <p:cNvSpPr/>
            <p:nvPr/>
          </p:nvSpPr>
          <p:spPr>
            <a:xfrm>
              <a:off x="3229700" y="840525"/>
              <a:ext cx="41700" cy="41300"/>
            </a:xfrm>
            <a:custGeom>
              <a:avLst/>
              <a:gdLst/>
              <a:ahLst/>
              <a:cxnLst/>
              <a:rect l="l" t="t" r="r" b="b"/>
              <a:pathLst>
                <a:path w="1668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182" y="486"/>
                  </a:lnTo>
                  <a:lnTo>
                    <a:pt x="1182" y="1652"/>
                  </a:lnTo>
                  <a:lnTo>
                    <a:pt x="1667" y="1652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3"/>
            <p:cNvSpPr/>
            <p:nvPr/>
          </p:nvSpPr>
          <p:spPr>
            <a:xfrm>
              <a:off x="3230100" y="957925"/>
              <a:ext cx="41300" cy="41675"/>
            </a:xfrm>
            <a:custGeom>
              <a:avLst/>
              <a:gdLst/>
              <a:ahLst/>
              <a:cxnLst/>
              <a:rect l="l" t="t" r="r" b="b"/>
              <a:pathLst>
                <a:path w="1652" h="1667" extrusionOk="0">
                  <a:moveTo>
                    <a:pt x="1150" y="1"/>
                  </a:moveTo>
                  <a:lnTo>
                    <a:pt x="1150" y="1166"/>
                  </a:lnTo>
                  <a:lnTo>
                    <a:pt x="0" y="1166"/>
                  </a:lnTo>
                  <a:lnTo>
                    <a:pt x="0" y="1667"/>
                  </a:lnTo>
                  <a:lnTo>
                    <a:pt x="1651" y="1667"/>
                  </a:lnTo>
                  <a:lnTo>
                    <a:pt x="1651" y="116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3"/>
            <p:cNvSpPr/>
            <p:nvPr/>
          </p:nvSpPr>
          <p:spPr>
            <a:xfrm>
              <a:off x="2882950" y="9579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1651"/>
                  </a:lnTo>
                  <a:lnTo>
                    <a:pt x="1651" y="1651"/>
                  </a:lnTo>
                  <a:lnTo>
                    <a:pt x="1651" y="1166"/>
                  </a:lnTo>
                  <a:lnTo>
                    <a:pt x="486" y="1166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3"/>
            <p:cNvSpPr/>
            <p:nvPr/>
          </p:nvSpPr>
          <p:spPr>
            <a:xfrm>
              <a:off x="2908875" y="866850"/>
              <a:ext cx="6050" cy="98775"/>
            </a:xfrm>
            <a:custGeom>
              <a:avLst/>
              <a:gdLst/>
              <a:ahLst/>
              <a:cxnLst/>
              <a:rect l="l" t="t" r="r" b="b"/>
              <a:pathLst>
                <a:path w="242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42" y="395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3"/>
            <p:cNvSpPr/>
            <p:nvPr/>
          </p:nvSpPr>
          <p:spPr>
            <a:xfrm>
              <a:off x="2918200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3"/>
            <p:cNvSpPr/>
            <p:nvPr/>
          </p:nvSpPr>
          <p:spPr>
            <a:xfrm>
              <a:off x="296025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3"/>
            <p:cNvSpPr/>
            <p:nvPr/>
          </p:nvSpPr>
          <p:spPr>
            <a:xfrm>
              <a:off x="3000750" y="867225"/>
              <a:ext cx="2825" cy="98800"/>
            </a:xfrm>
            <a:custGeom>
              <a:avLst/>
              <a:gdLst/>
              <a:ahLst/>
              <a:cxnLst/>
              <a:rect l="l" t="t" r="r" b="b"/>
              <a:pathLst>
                <a:path w="11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3"/>
            <p:cNvSpPr/>
            <p:nvPr/>
          </p:nvSpPr>
          <p:spPr>
            <a:xfrm>
              <a:off x="2923450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3"/>
            <p:cNvSpPr/>
            <p:nvPr/>
          </p:nvSpPr>
          <p:spPr>
            <a:xfrm>
              <a:off x="2946950" y="866850"/>
              <a:ext cx="11275" cy="98775"/>
            </a:xfrm>
            <a:custGeom>
              <a:avLst/>
              <a:gdLst/>
              <a:ahLst/>
              <a:cxnLst/>
              <a:rect l="l" t="t" r="r" b="b"/>
              <a:pathLst>
                <a:path w="451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1" y="39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3"/>
            <p:cNvSpPr/>
            <p:nvPr/>
          </p:nvSpPr>
          <p:spPr>
            <a:xfrm>
              <a:off x="2987350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3"/>
            <p:cNvSpPr/>
            <p:nvPr/>
          </p:nvSpPr>
          <p:spPr>
            <a:xfrm>
              <a:off x="2965100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3"/>
            <p:cNvSpPr/>
            <p:nvPr/>
          </p:nvSpPr>
          <p:spPr>
            <a:xfrm>
              <a:off x="2975200" y="866850"/>
              <a:ext cx="9350" cy="98775"/>
            </a:xfrm>
            <a:custGeom>
              <a:avLst/>
              <a:gdLst/>
              <a:ahLst/>
              <a:cxnLst/>
              <a:rect l="l" t="t" r="r" b="b"/>
              <a:pathLst>
                <a:path w="374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373" y="395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3"/>
            <p:cNvSpPr/>
            <p:nvPr/>
          </p:nvSpPr>
          <p:spPr>
            <a:xfrm>
              <a:off x="3040750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32" y="395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3"/>
            <p:cNvSpPr/>
            <p:nvPr/>
          </p:nvSpPr>
          <p:spPr>
            <a:xfrm>
              <a:off x="308327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3"/>
            <p:cNvSpPr/>
            <p:nvPr/>
          </p:nvSpPr>
          <p:spPr>
            <a:xfrm>
              <a:off x="3123275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33" y="3951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3"/>
            <p:cNvSpPr/>
            <p:nvPr/>
          </p:nvSpPr>
          <p:spPr>
            <a:xfrm>
              <a:off x="3046475" y="866850"/>
              <a:ext cx="18950" cy="98775"/>
            </a:xfrm>
            <a:custGeom>
              <a:avLst/>
              <a:gdLst/>
              <a:ahLst/>
              <a:cxnLst/>
              <a:rect l="l" t="t" r="r" b="b"/>
              <a:pathLst>
                <a:path w="758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58" y="3951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3"/>
            <p:cNvSpPr/>
            <p:nvPr/>
          </p:nvSpPr>
          <p:spPr>
            <a:xfrm>
              <a:off x="30698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3"/>
            <p:cNvSpPr/>
            <p:nvPr/>
          </p:nvSpPr>
          <p:spPr>
            <a:xfrm>
              <a:off x="31103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3"/>
            <p:cNvSpPr/>
            <p:nvPr/>
          </p:nvSpPr>
          <p:spPr>
            <a:xfrm>
              <a:off x="308812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3"/>
            <p:cNvSpPr/>
            <p:nvPr/>
          </p:nvSpPr>
          <p:spPr>
            <a:xfrm>
              <a:off x="309785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3"/>
            <p:cNvSpPr/>
            <p:nvPr/>
          </p:nvSpPr>
          <p:spPr>
            <a:xfrm>
              <a:off x="30095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3"/>
            <p:cNvSpPr/>
            <p:nvPr/>
          </p:nvSpPr>
          <p:spPr>
            <a:xfrm>
              <a:off x="3026175" y="866850"/>
              <a:ext cx="11400" cy="98775"/>
            </a:xfrm>
            <a:custGeom>
              <a:avLst/>
              <a:gdLst/>
              <a:ahLst/>
              <a:cxnLst/>
              <a:rect l="l" t="t" r="r" b="b"/>
              <a:pathLst>
                <a:path w="456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3"/>
            <p:cNvSpPr/>
            <p:nvPr/>
          </p:nvSpPr>
          <p:spPr>
            <a:xfrm>
              <a:off x="314640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8" y="39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3"/>
            <p:cNvSpPr/>
            <p:nvPr/>
          </p:nvSpPr>
          <p:spPr>
            <a:xfrm>
              <a:off x="318882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3"/>
            <p:cNvSpPr/>
            <p:nvPr/>
          </p:nvSpPr>
          <p:spPr>
            <a:xfrm>
              <a:off x="3228925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3"/>
            <p:cNvSpPr/>
            <p:nvPr/>
          </p:nvSpPr>
          <p:spPr>
            <a:xfrm>
              <a:off x="3152025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3"/>
            <p:cNvSpPr/>
            <p:nvPr/>
          </p:nvSpPr>
          <p:spPr>
            <a:xfrm>
              <a:off x="3175125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67" y="395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3"/>
            <p:cNvSpPr/>
            <p:nvPr/>
          </p:nvSpPr>
          <p:spPr>
            <a:xfrm>
              <a:off x="321592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3"/>
            <p:cNvSpPr/>
            <p:nvPr/>
          </p:nvSpPr>
          <p:spPr>
            <a:xfrm>
              <a:off x="319367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3"/>
            <p:cNvSpPr/>
            <p:nvPr/>
          </p:nvSpPr>
          <p:spPr>
            <a:xfrm>
              <a:off x="320340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3"/>
            <p:cNvSpPr/>
            <p:nvPr/>
          </p:nvSpPr>
          <p:spPr>
            <a:xfrm>
              <a:off x="3131450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66" y="395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44" name="Google Shape;1544;p13"/>
          <p:cNvCxnSpPr/>
          <p:nvPr/>
        </p:nvCxnSpPr>
        <p:spPr>
          <a:xfrm rot="10800000">
            <a:off x="8941788" y="3522763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5" name="Google Shape;1545;p13"/>
          <p:cNvCxnSpPr/>
          <p:nvPr/>
        </p:nvCxnSpPr>
        <p:spPr>
          <a:xfrm rot="10800000">
            <a:off x="8941788" y="142738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6" name="Google Shape;1546;p13"/>
          <p:cNvCxnSpPr/>
          <p:nvPr/>
        </p:nvCxnSpPr>
        <p:spPr>
          <a:xfrm rot="10800000">
            <a:off x="8941788" y="1872813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47" name="Google Shape;1547;p13"/>
          <p:cNvGrpSpPr/>
          <p:nvPr/>
        </p:nvGrpSpPr>
        <p:grpSpPr>
          <a:xfrm rot="3583445">
            <a:off x="8943788" y="2299605"/>
            <a:ext cx="105431" cy="96688"/>
            <a:chOff x="2488150" y="1686025"/>
            <a:chExt cx="184500" cy="169175"/>
          </a:xfrm>
        </p:grpSpPr>
        <p:sp>
          <p:nvSpPr>
            <p:cNvPr id="1548" name="Google Shape;1548;p13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3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3"/>
          <p:cNvGrpSpPr/>
          <p:nvPr/>
        </p:nvGrpSpPr>
        <p:grpSpPr>
          <a:xfrm rot="-9281977">
            <a:off x="8807137" y="3254824"/>
            <a:ext cx="105425" cy="96691"/>
            <a:chOff x="2488150" y="1686025"/>
            <a:chExt cx="184500" cy="169175"/>
          </a:xfrm>
        </p:grpSpPr>
        <p:sp>
          <p:nvSpPr>
            <p:cNvPr id="1551" name="Google Shape;1551;p13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3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4" name="Google Shape;15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5" name="Google Shape;1555;p14"/>
          <p:cNvSpPr txBox="1">
            <a:spLocks noGrp="1"/>
          </p:cNvSpPr>
          <p:nvPr>
            <p:ph type="subTitle" idx="1"/>
          </p:nvPr>
        </p:nvSpPr>
        <p:spPr>
          <a:xfrm>
            <a:off x="5331400" y="2456675"/>
            <a:ext cx="2746800" cy="12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6" name="Google Shape;1556;p14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1557" name="Google Shape;1557;p14"/>
          <p:cNvCxnSpPr/>
          <p:nvPr/>
        </p:nvCxnSpPr>
        <p:spPr>
          <a:xfrm>
            <a:off x="411738" y="3150"/>
            <a:ext cx="0" cy="5137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8" name="Google Shape;1558;p14"/>
          <p:cNvSpPr/>
          <p:nvPr/>
        </p:nvSpPr>
        <p:spPr>
          <a:xfrm flipH="1">
            <a:off x="-488954" y="2803425"/>
            <a:ext cx="900704" cy="3350268"/>
          </a:xfrm>
          <a:custGeom>
            <a:avLst/>
            <a:gdLst/>
            <a:ahLst/>
            <a:cxnLst/>
            <a:rect l="l" t="t" r="r" b="b"/>
            <a:pathLst>
              <a:path w="15482" h="57587" extrusionOk="0">
                <a:moveTo>
                  <a:pt x="435" y="49"/>
                </a:moveTo>
                <a:lnTo>
                  <a:pt x="2047" y="65"/>
                </a:lnTo>
                <a:lnTo>
                  <a:pt x="1966" y="2885"/>
                </a:lnTo>
                <a:lnTo>
                  <a:pt x="435" y="2821"/>
                </a:lnTo>
                <a:lnTo>
                  <a:pt x="435" y="49"/>
                </a:lnTo>
                <a:close/>
                <a:moveTo>
                  <a:pt x="2083" y="85"/>
                </a:moveTo>
                <a:lnTo>
                  <a:pt x="4384" y="234"/>
                </a:lnTo>
                <a:lnTo>
                  <a:pt x="4803" y="3155"/>
                </a:lnTo>
                <a:lnTo>
                  <a:pt x="1999" y="2885"/>
                </a:lnTo>
                <a:lnTo>
                  <a:pt x="2083" y="85"/>
                </a:lnTo>
                <a:close/>
                <a:moveTo>
                  <a:pt x="4433" y="250"/>
                </a:moveTo>
                <a:lnTo>
                  <a:pt x="7572" y="1241"/>
                </a:lnTo>
                <a:lnTo>
                  <a:pt x="7588" y="4179"/>
                </a:lnTo>
                <a:lnTo>
                  <a:pt x="7588" y="4179"/>
                </a:lnTo>
                <a:lnTo>
                  <a:pt x="4852" y="3155"/>
                </a:lnTo>
                <a:lnTo>
                  <a:pt x="4433" y="250"/>
                </a:lnTo>
                <a:close/>
                <a:moveTo>
                  <a:pt x="7608" y="1274"/>
                </a:moveTo>
                <a:lnTo>
                  <a:pt x="10042" y="2954"/>
                </a:lnTo>
                <a:lnTo>
                  <a:pt x="9941" y="5339"/>
                </a:lnTo>
                <a:lnTo>
                  <a:pt x="7640" y="4195"/>
                </a:lnTo>
                <a:lnTo>
                  <a:pt x="7608" y="1274"/>
                </a:lnTo>
                <a:close/>
                <a:moveTo>
                  <a:pt x="10090" y="3006"/>
                </a:moveTo>
                <a:lnTo>
                  <a:pt x="11770" y="4719"/>
                </a:lnTo>
                <a:lnTo>
                  <a:pt x="11770" y="6464"/>
                </a:lnTo>
                <a:lnTo>
                  <a:pt x="9989" y="5372"/>
                </a:lnTo>
                <a:lnTo>
                  <a:pt x="10090" y="3006"/>
                </a:lnTo>
                <a:close/>
                <a:moveTo>
                  <a:pt x="11819" y="4783"/>
                </a:moveTo>
                <a:lnTo>
                  <a:pt x="13181" y="6766"/>
                </a:lnTo>
                <a:lnTo>
                  <a:pt x="13350" y="7906"/>
                </a:lnTo>
                <a:lnTo>
                  <a:pt x="13350" y="7906"/>
                </a:lnTo>
                <a:lnTo>
                  <a:pt x="11819" y="6496"/>
                </a:lnTo>
                <a:lnTo>
                  <a:pt x="11819" y="4783"/>
                </a:lnTo>
                <a:close/>
                <a:moveTo>
                  <a:pt x="435" y="2869"/>
                </a:moveTo>
                <a:lnTo>
                  <a:pt x="1946" y="2922"/>
                </a:lnTo>
                <a:lnTo>
                  <a:pt x="1797" y="8245"/>
                </a:lnTo>
                <a:lnTo>
                  <a:pt x="435" y="8160"/>
                </a:lnTo>
                <a:lnTo>
                  <a:pt x="435" y="2869"/>
                </a:lnTo>
                <a:close/>
                <a:moveTo>
                  <a:pt x="1999" y="2938"/>
                </a:moveTo>
                <a:lnTo>
                  <a:pt x="4819" y="3188"/>
                </a:lnTo>
                <a:lnTo>
                  <a:pt x="4263" y="8426"/>
                </a:lnTo>
                <a:lnTo>
                  <a:pt x="1846" y="8261"/>
                </a:lnTo>
                <a:lnTo>
                  <a:pt x="1999" y="2938"/>
                </a:lnTo>
                <a:close/>
                <a:moveTo>
                  <a:pt x="13249" y="6899"/>
                </a:moveTo>
                <a:lnTo>
                  <a:pt x="14103" y="8611"/>
                </a:lnTo>
                <a:lnTo>
                  <a:pt x="13398" y="7959"/>
                </a:lnTo>
                <a:lnTo>
                  <a:pt x="13249" y="6899"/>
                </a:lnTo>
                <a:close/>
                <a:moveTo>
                  <a:pt x="4852" y="3208"/>
                </a:moveTo>
                <a:lnTo>
                  <a:pt x="7588" y="4231"/>
                </a:lnTo>
                <a:lnTo>
                  <a:pt x="6802" y="9115"/>
                </a:lnTo>
                <a:lnTo>
                  <a:pt x="4300" y="8426"/>
                </a:lnTo>
                <a:lnTo>
                  <a:pt x="4852" y="3208"/>
                </a:lnTo>
                <a:close/>
                <a:moveTo>
                  <a:pt x="7640" y="4247"/>
                </a:moveTo>
                <a:lnTo>
                  <a:pt x="9941" y="5388"/>
                </a:lnTo>
                <a:lnTo>
                  <a:pt x="9522" y="9836"/>
                </a:lnTo>
                <a:lnTo>
                  <a:pt x="6834" y="9131"/>
                </a:lnTo>
                <a:lnTo>
                  <a:pt x="7640" y="4247"/>
                </a:lnTo>
                <a:close/>
                <a:moveTo>
                  <a:pt x="9973" y="5424"/>
                </a:moveTo>
                <a:lnTo>
                  <a:pt x="11770" y="6512"/>
                </a:lnTo>
                <a:lnTo>
                  <a:pt x="11653" y="10642"/>
                </a:lnTo>
                <a:lnTo>
                  <a:pt x="9570" y="9857"/>
                </a:lnTo>
                <a:lnTo>
                  <a:pt x="9973" y="5424"/>
                </a:lnTo>
                <a:close/>
                <a:moveTo>
                  <a:pt x="435" y="8192"/>
                </a:moveTo>
                <a:lnTo>
                  <a:pt x="1797" y="8293"/>
                </a:lnTo>
                <a:lnTo>
                  <a:pt x="1696" y="11634"/>
                </a:lnTo>
                <a:lnTo>
                  <a:pt x="435" y="11585"/>
                </a:lnTo>
                <a:lnTo>
                  <a:pt x="435" y="8192"/>
                </a:lnTo>
                <a:close/>
                <a:moveTo>
                  <a:pt x="1846" y="8293"/>
                </a:moveTo>
                <a:lnTo>
                  <a:pt x="4263" y="8462"/>
                </a:lnTo>
                <a:lnTo>
                  <a:pt x="4618" y="11771"/>
                </a:lnTo>
                <a:lnTo>
                  <a:pt x="4433" y="11734"/>
                </a:lnTo>
                <a:lnTo>
                  <a:pt x="1745" y="11634"/>
                </a:lnTo>
                <a:lnTo>
                  <a:pt x="1846" y="8293"/>
                </a:lnTo>
                <a:close/>
                <a:moveTo>
                  <a:pt x="11819" y="6564"/>
                </a:moveTo>
                <a:lnTo>
                  <a:pt x="13350" y="7975"/>
                </a:lnTo>
                <a:lnTo>
                  <a:pt x="13451" y="11887"/>
                </a:lnTo>
                <a:lnTo>
                  <a:pt x="11702" y="10679"/>
                </a:lnTo>
                <a:lnTo>
                  <a:pt x="11819" y="6564"/>
                </a:lnTo>
                <a:close/>
                <a:moveTo>
                  <a:pt x="4300" y="8478"/>
                </a:moveTo>
                <a:lnTo>
                  <a:pt x="6802" y="9167"/>
                </a:lnTo>
                <a:lnTo>
                  <a:pt x="7152" y="12323"/>
                </a:lnTo>
                <a:lnTo>
                  <a:pt x="4666" y="11787"/>
                </a:lnTo>
                <a:lnTo>
                  <a:pt x="4300" y="8478"/>
                </a:lnTo>
                <a:close/>
                <a:moveTo>
                  <a:pt x="6834" y="9184"/>
                </a:moveTo>
                <a:lnTo>
                  <a:pt x="9522" y="9889"/>
                </a:lnTo>
                <a:lnTo>
                  <a:pt x="9353" y="12742"/>
                </a:lnTo>
                <a:lnTo>
                  <a:pt x="7322" y="12375"/>
                </a:lnTo>
                <a:lnTo>
                  <a:pt x="7185" y="12339"/>
                </a:lnTo>
                <a:lnTo>
                  <a:pt x="6834" y="9184"/>
                </a:lnTo>
                <a:close/>
                <a:moveTo>
                  <a:pt x="13398" y="8023"/>
                </a:moveTo>
                <a:lnTo>
                  <a:pt x="14156" y="8728"/>
                </a:lnTo>
                <a:lnTo>
                  <a:pt x="14575" y="12895"/>
                </a:lnTo>
                <a:lnTo>
                  <a:pt x="13499" y="11920"/>
                </a:lnTo>
                <a:lnTo>
                  <a:pt x="13398" y="8023"/>
                </a:lnTo>
                <a:close/>
                <a:moveTo>
                  <a:pt x="9570" y="9905"/>
                </a:moveTo>
                <a:lnTo>
                  <a:pt x="11653" y="10695"/>
                </a:lnTo>
                <a:lnTo>
                  <a:pt x="11516" y="13616"/>
                </a:lnTo>
                <a:lnTo>
                  <a:pt x="11500" y="13600"/>
                </a:lnTo>
                <a:lnTo>
                  <a:pt x="9401" y="12742"/>
                </a:lnTo>
                <a:lnTo>
                  <a:pt x="9570" y="9905"/>
                </a:lnTo>
                <a:close/>
                <a:moveTo>
                  <a:pt x="14236" y="9099"/>
                </a:moveTo>
                <a:lnTo>
                  <a:pt x="15280" y="13801"/>
                </a:lnTo>
                <a:lnTo>
                  <a:pt x="14623" y="12943"/>
                </a:lnTo>
                <a:lnTo>
                  <a:pt x="14236" y="9099"/>
                </a:lnTo>
                <a:close/>
                <a:moveTo>
                  <a:pt x="11702" y="10727"/>
                </a:moveTo>
                <a:lnTo>
                  <a:pt x="13451" y="11936"/>
                </a:lnTo>
                <a:lnTo>
                  <a:pt x="13297" y="14740"/>
                </a:lnTo>
                <a:lnTo>
                  <a:pt x="11553" y="13632"/>
                </a:lnTo>
                <a:lnTo>
                  <a:pt x="11702" y="10727"/>
                </a:lnTo>
                <a:close/>
                <a:moveTo>
                  <a:pt x="435" y="11634"/>
                </a:moveTo>
                <a:lnTo>
                  <a:pt x="1696" y="11686"/>
                </a:lnTo>
                <a:lnTo>
                  <a:pt x="1596" y="15010"/>
                </a:lnTo>
                <a:lnTo>
                  <a:pt x="673" y="14656"/>
                </a:lnTo>
                <a:cubicBezTo>
                  <a:pt x="689" y="14640"/>
                  <a:pt x="689" y="14623"/>
                  <a:pt x="689" y="14591"/>
                </a:cubicBezTo>
                <a:cubicBezTo>
                  <a:pt x="689" y="14438"/>
                  <a:pt x="572" y="14321"/>
                  <a:pt x="435" y="14305"/>
                </a:cubicBezTo>
                <a:lnTo>
                  <a:pt x="435" y="11634"/>
                </a:lnTo>
                <a:close/>
                <a:moveTo>
                  <a:pt x="13499" y="11972"/>
                </a:moveTo>
                <a:lnTo>
                  <a:pt x="14591" y="12959"/>
                </a:lnTo>
                <a:lnTo>
                  <a:pt x="14591" y="15764"/>
                </a:lnTo>
                <a:lnTo>
                  <a:pt x="13350" y="14773"/>
                </a:lnTo>
                <a:lnTo>
                  <a:pt x="13499" y="11972"/>
                </a:lnTo>
                <a:close/>
                <a:moveTo>
                  <a:pt x="7185" y="12391"/>
                </a:moveTo>
                <a:lnTo>
                  <a:pt x="7306" y="12407"/>
                </a:lnTo>
                <a:lnTo>
                  <a:pt x="9353" y="12778"/>
                </a:lnTo>
                <a:lnTo>
                  <a:pt x="9099" y="15800"/>
                </a:lnTo>
                <a:cubicBezTo>
                  <a:pt x="9083" y="15800"/>
                  <a:pt x="9083" y="15780"/>
                  <a:pt x="9066" y="15780"/>
                </a:cubicBezTo>
                <a:cubicBezTo>
                  <a:pt x="8917" y="15780"/>
                  <a:pt x="8796" y="15901"/>
                  <a:pt x="8780" y="16050"/>
                </a:cubicBezTo>
                <a:lnTo>
                  <a:pt x="7052" y="16066"/>
                </a:lnTo>
                <a:lnTo>
                  <a:pt x="7185" y="12391"/>
                </a:lnTo>
                <a:close/>
                <a:moveTo>
                  <a:pt x="1745" y="11686"/>
                </a:moveTo>
                <a:lnTo>
                  <a:pt x="4433" y="11771"/>
                </a:lnTo>
                <a:lnTo>
                  <a:pt x="4618" y="11819"/>
                </a:lnTo>
                <a:lnTo>
                  <a:pt x="5053" y="15901"/>
                </a:lnTo>
                <a:cubicBezTo>
                  <a:pt x="4968" y="15917"/>
                  <a:pt x="4888" y="15981"/>
                  <a:pt x="4852" y="16082"/>
                </a:cubicBezTo>
                <a:lnTo>
                  <a:pt x="1644" y="15026"/>
                </a:lnTo>
                <a:lnTo>
                  <a:pt x="1745" y="11686"/>
                </a:lnTo>
                <a:close/>
                <a:moveTo>
                  <a:pt x="4666" y="11835"/>
                </a:moveTo>
                <a:lnTo>
                  <a:pt x="7152" y="12375"/>
                </a:lnTo>
                <a:lnTo>
                  <a:pt x="7003" y="16082"/>
                </a:lnTo>
                <a:lnTo>
                  <a:pt x="5424" y="16151"/>
                </a:lnTo>
                <a:cubicBezTo>
                  <a:pt x="5424" y="16002"/>
                  <a:pt x="5291" y="15881"/>
                  <a:pt x="5138" y="15881"/>
                </a:cubicBezTo>
                <a:lnTo>
                  <a:pt x="5105" y="15881"/>
                </a:lnTo>
                <a:lnTo>
                  <a:pt x="4666" y="11835"/>
                </a:lnTo>
                <a:close/>
                <a:moveTo>
                  <a:pt x="14623" y="13012"/>
                </a:moveTo>
                <a:lnTo>
                  <a:pt x="15296" y="13918"/>
                </a:lnTo>
                <a:lnTo>
                  <a:pt x="15365" y="16469"/>
                </a:lnTo>
                <a:cubicBezTo>
                  <a:pt x="15312" y="16404"/>
                  <a:pt x="15143" y="16251"/>
                  <a:pt x="14623" y="15800"/>
                </a:cubicBezTo>
                <a:lnTo>
                  <a:pt x="14623" y="13012"/>
                </a:lnTo>
                <a:close/>
                <a:moveTo>
                  <a:pt x="9401" y="12794"/>
                </a:moveTo>
                <a:lnTo>
                  <a:pt x="11484" y="13648"/>
                </a:lnTo>
                <a:lnTo>
                  <a:pt x="11516" y="13664"/>
                </a:lnTo>
                <a:lnTo>
                  <a:pt x="11367" y="16586"/>
                </a:lnTo>
                <a:lnTo>
                  <a:pt x="11367" y="16807"/>
                </a:lnTo>
                <a:lnTo>
                  <a:pt x="9369" y="16135"/>
                </a:lnTo>
                <a:lnTo>
                  <a:pt x="9369" y="16082"/>
                </a:lnTo>
                <a:cubicBezTo>
                  <a:pt x="9369" y="15949"/>
                  <a:pt x="9268" y="15832"/>
                  <a:pt x="9151" y="15800"/>
                </a:cubicBezTo>
                <a:lnTo>
                  <a:pt x="9401" y="12794"/>
                </a:lnTo>
                <a:close/>
                <a:moveTo>
                  <a:pt x="11553" y="13685"/>
                </a:moveTo>
                <a:lnTo>
                  <a:pt x="13297" y="14793"/>
                </a:lnTo>
                <a:lnTo>
                  <a:pt x="13096" y="17376"/>
                </a:lnTo>
                <a:lnTo>
                  <a:pt x="11400" y="16807"/>
                </a:lnTo>
                <a:lnTo>
                  <a:pt x="11416" y="16586"/>
                </a:lnTo>
                <a:lnTo>
                  <a:pt x="11553" y="13685"/>
                </a:lnTo>
                <a:close/>
                <a:moveTo>
                  <a:pt x="8764" y="16102"/>
                </a:moveTo>
                <a:cubicBezTo>
                  <a:pt x="8780" y="16251"/>
                  <a:pt x="8897" y="16384"/>
                  <a:pt x="9050" y="16384"/>
                </a:cubicBezTo>
                <a:lnTo>
                  <a:pt x="8950" y="17863"/>
                </a:lnTo>
                <a:lnTo>
                  <a:pt x="7285" y="18049"/>
                </a:lnTo>
                <a:lnTo>
                  <a:pt x="7052" y="16118"/>
                </a:lnTo>
                <a:lnTo>
                  <a:pt x="8764" y="16102"/>
                </a:lnTo>
                <a:close/>
                <a:moveTo>
                  <a:pt x="13350" y="14825"/>
                </a:moveTo>
                <a:lnTo>
                  <a:pt x="14591" y="15816"/>
                </a:lnTo>
                <a:lnTo>
                  <a:pt x="14389" y="18165"/>
                </a:lnTo>
                <a:lnTo>
                  <a:pt x="13128" y="17392"/>
                </a:lnTo>
                <a:lnTo>
                  <a:pt x="13350" y="14825"/>
                </a:lnTo>
                <a:close/>
                <a:moveTo>
                  <a:pt x="7003" y="16118"/>
                </a:moveTo>
                <a:lnTo>
                  <a:pt x="7237" y="18049"/>
                </a:lnTo>
                <a:lnTo>
                  <a:pt x="5508" y="18234"/>
                </a:lnTo>
                <a:lnTo>
                  <a:pt x="5190" y="16469"/>
                </a:lnTo>
                <a:cubicBezTo>
                  <a:pt x="5323" y="16437"/>
                  <a:pt x="5424" y="16336"/>
                  <a:pt x="5424" y="16203"/>
                </a:cubicBezTo>
                <a:lnTo>
                  <a:pt x="7003" y="16118"/>
                </a:lnTo>
                <a:close/>
                <a:moveTo>
                  <a:pt x="9353" y="16183"/>
                </a:moveTo>
                <a:lnTo>
                  <a:pt x="11351" y="16840"/>
                </a:lnTo>
                <a:lnTo>
                  <a:pt x="11250" y="18653"/>
                </a:lnTo>
                <a:lnTo>
                  <a:pt x="9018" y="17863"/>
                </a:lnTo>
                <a:lnTo>
                  <a:pt x="8998" y="17863"/>
                </a:lnTo>
                <a:lnTo>
                  <a:pt x="9099" y="16384"/>
                </a:lnTo>
                <a:cubicBezTo>
                  <a:pt x="9220" y="16368"/>
                  <a:pt x="9320" y="16284"/>
                  <a:pt x="9353" y="16183"/>
                </a:cubicBezTo>
                <a:close/>
                <a:moveTo>
                  <a:pt x="1644" y="15075"/>
                </a:moveTo>
                <a:lnTo>
                  <a:pt x="4835" y="16118"/>
                </a:lnTo>
                <a:lnTo>
                  <a:pt x="4835" y="16183"/>
                </a:lnTo>
                <a:cubicBezTo>
                  <a:pt x="4835" y="16352"/>
                  <a:pt x="4968" y="16485"/>
                  <a:pt x="5138" y="16485"/>
                </a:cubicBezTo>
                <a:lnTo>
                  <a:pt x="5138" y="16469"/>
                </a:lnTo>
                <a:lnTo>
                  <a:pt x="5472" y="18234"/>
                </a:lnTo>
                <a:lnTo>
                  <a:pt x="3022" y="18786"/>
                </a:lnTo>
                <a:cubicBezTo>
                  <a:pt x="2990" y="18653"/>
                  <a:pt x="2873" y="18552"/>
                  <a:pt x="2720" y="18552"/>
                </a:cubicBezTo>
                <a:cubicBezTo>
                  <a:pt x="2704" y="18552"/>
                  <a:pt x="2704" y="18552"/>
                  <a:pt x="2688" y="18568"/>
                </a:cubicBezTo>
                <a:lnTo>
                  <a:pt x="1644" y="15075"/>
                </a:lnTo>
                <a:close/>
                <a:moveTo>
                  <a:pt x="673" y="14708"/>
                </a:moveTo>
                <a:lnTo>
                  <a:pt x="1596" y="15059"/>
                </a:lnTo>
                <a:lnTo>
                  <a:pt x="2635" y="18568"/>
                </a:lnTo>
                <a:cubicBezTo>
                  <a:pt x="2535" y="18601"/>
                  <a:pt x="2450" y="18701"/>
                  <a:pt x="2434" y="18822"/>
                </a:cubicBezTo>
                <a:lnTo>
                  <a:pt x="435" y="18601"/>
                </a:lnTo>
                <a:lnTo>
                  <a:pt x="435" y="14893"/>
                </a:lnTo>
                <a:cubicBezTo>
                  <a:pt x="536" y="14873"/>
                  <a:pt x="621" y="14809"/>
                  <a:pt x="673" y="14708"/>
                </a:cubicBezTo>
                <a:close/>
                <a:moveTo>
                  <a:pt x="14623" y="15848"/>
                </a:moveTo>
                <a:cubicBezTo>
                  <a:pt x="14909" y="16102"/>
                  <a:pt x="15312" y="16469"/>
                  <a:pt x="15344" y="16521"/>
                </a:cubicBezTo>
                <a:lnTo>
                  <a:pt x="15365" y="16521"/>
                </a:lnTo>
                <a:lnTo>
                  <a:pt x="15429" y="19040"/>
                </a:lnTo>
                <a:lnTo>
                  <a:pt x="14422" y="18218"/>
                </a:lnTo>
                <a:lnTo>
                  <a:pt x="14623" y="15848"/>
                </a:lnTo>
                <a:close/>
                <a:moveTo>
                  <a:pt x="11400" y="16856"/>
                </a:moveTo>
                <a:lnTo>
                  <a:pt x="13080" y="17428"/>
                </a:lnTo>
                <a:lnTo>
                  <a:pt x="12927" y="18987"/>
                </a:lnTo>
                <a:lnTo>
                  <a:pt x="12895" y="18987"/>
                </a:lnTo>
                <a:cubicBezTo>
                  <a:pt x="12778" y="18987"/>
                  <a:pt x="12693" y="19056"/>
                  <a:pt x="12645" y="19157"/>
                </a:cubicBezTo>
                <a:lnTo>
                  <a:pt x="11299" y="18669"/>
                </a:lnTo>
                <a:lnTo>
                  <a:pt x="11400" y="16856"/>
                </a:lnTo>
                <a:close/>
                <a:moveTo>
                  <a:pt x="8950" y="17916"/>
                </a:moveTo>
                <a:lnTo>
                  <a:pt x="8849" y="19560"/>
                </a:lnTo>
                <a:lnTo>
                  <a:pt x="7471" y="19660"/>
                </a:lnTo>
                <a:lnTo>
                  <a:pt x="7285" y="18081"/>
                </a:lnTo>
                <a:lnTo>
                  <a:pt x="8950" y="17916"/>
                </a:lnTo>
                <a:close/>
                <a:moveTo>
                  <a:pt x="8998" y="17895"/>
                </a:moveTo>
                <a:lnTo>
                  <a:pt x="11250" y="18701"/>
                </a:lnTo>
                <a:lnTo>
                  <a:pt x="11182" y="19693"/>
                </a:lnTo>
                <a:lnTo>
                  <a:pt x="8881" y="19560"/>
                </a:lnTo>
                <a:lnTo>
                  <a:pt x="8998" y="17895"/>
                </a:lnTo>
                <a:close/>
                <a:moveTo>
                  <a:pt x="7253" y="18097"/>
                </a:moveTo>
                <a:lnTo>
                  <a:pt x="7439" y="19660"/>
                </a:lnTo>
                <a:lnTo>
                  <a:pt x="6044" y="20047"/>
                </a:lnTo>
                <a:lnTo>
                  <a:pt x="5525" y="18282"/>
                </a:lnTo>
                <a:lnTo>
                  <a:pt x="7253" y="18097"/>
                </a:lnTo>
                <a:close/>
                <a:moveTo>
                  <a:pt x="435" y="18653"/>
                </a:moveTo>
                <a:lnTo>
                  <a:pt x="2418" y="18854"/>
                </a:lnTo>
                <a:cubicBezTo>
                  <a:pt x="2434" y="18987"/>
                  <a:pt x="2518" y="19104"/>
                  <a:pt x="2635" y="19141"/>
                </a:cubicBezTo>
                <a:lnTo>
                  <a:pt x="2349" y="20079"/>
                </a:lnTo>
                <a:lnTo>
                  <a:pt x="435" y="19527"/>
                </a:lnTo>
                <a:lnTo>
                  <a:pt x="435" y="18653"/>
                </a:lnTo>
                <a:close/>
                <a:moveTo>
                  <a:pt x="13128" y="17444"/>
                </a:moveTo>
                <a:lnTo>
                  <a:pt x="14357" y="18218"/>
                </a:lnTo>
                <a:lnTo>
                  <a:pt x="14373" y="18234"/>
                </a:lnTo>
                <a:lnTo>
                  <a:pt x="14357" y="18536"/>
                </a:lnTo>
                <a:lnTo>
                  <a:pt x="14220" y="20196"/>
                </a:lnTo>
                <a:lnTo>
                  <a:pt x="13164" y="19427"/>
                </a:lnTo>
                <a:cubicBezTo>
                  <a:pt x="13181" y="19390"/>
                  <a:pt x="13197" y="19342"/>
                  <a:pt x="13197" y="19290"/>
                </a:cubicBezTo>
                <a:cubicBezTo>
                  <a:pt x="13197" y="19157"/>
                  <a:pt x="13096" y="19040"/>
                  <a:pt x="12963" y="19004"/>
                </a:cubicBezTo>
                <a:lnTo>
                  <a:pt x="13128" y="17444"/>
                </a:lnTo>
                <a:close/>
                <a:moveTo>
                  <a:pt x="8881" y="19608"/>
                </a:moveTo>
                <a:lnTo>
                  <a:pt x="11182" y="19745"/>
                </a:lnTo>
                <a:lnTo>
                  <a:pt x="11065" y="20313"/>
                </a:lnTo>
                <a:lnTo>
                  <a:pt x="8849" y="20212"/>
                </a:lnTo>
                <a:lnTo>
                  <a:pt x="8881" y="19608"/>
                </a:lnTo>
                <a:close/>
                <a:moveTo>
                  <a:pt x="14422" y="18266"/>
                </a:moveTo>
                <a:lnTo>
                  <a:pt x="15429" y="19088"/>
                </a:lnTo>
                <a:lnTo>
                  <a:pt x="15179" y="20382"/>
                </a:lnTo>
                <a:lnTo>
                  <a:pt x="14273" y="20233"/>
                </a:lnTo>
                <a:lnTo>
                  <a:pt x="14406" y="18536"/>
                </a:lnTo>
                <a:lnTo>
                  <a:pt x="14422" y="18266"/>
                </a:lnTo>
                <a:close/>
                <a:moveTo>
                  <a:pt x="8833" y="19608"/>
                </a:moveTo>
                <a:lnTo>
                  <a:pt x="8796" y="20233"/>
                </a:lnTo>
                <a:lnTo>
                  <a:pt x="7572" y="20414"/>
                </a:lnTo>
                <a:lnTo>
                  <a:pt x="7487" y="19693"/>
                </a:lnTo>
                <a:lnTo>
                  <a:pt x="8833" y="19608"/>
                </a:lnTo>
                <a:close/>
                <a:moveTo>
                  <a:pt x="11299" y="18721"/>
                </a:moveTo>
                <a:lnTo>
                  <a:pt x="12608" y="19189"/>
                </a:lnTo>
                <a:cubicBezTo>
                  <a:pt x="12608" y="19225"/>
                  <a:pt x="12592" y="19257"/>
                  <a:pt x="12592" y="19290"/>
                </a:cubicBezTo>
                <a:cubicBezTo>
                  <a:pt x="12592" y="19443"/>
                  <a:pt x="12709" y="19560"/>
                  <a:pt x="12862" y="19592"/>
                </a:cubicBezTo>
                <a:lnTo>
                  <a:pt x="12762" y="20567"/>
                </a:lnTo>
                <a:lnTo>
                  <a:pt x="11234" y="19709"/>
                </a:lnTo>
                <a:lnTo>
                  <a:pt x="11299" y="18721"/>
                </a:lnTo>
                <a:close/>
                <a:moveTo>
                  <a:pt x="7439" y="19709"/>
                </a:moveTo>
                <a:lnTo>
                  <a:pt x="7523" y="20434"/>
                </a:lnTo>
                <a:lnTo>
                  <a:pt x="6262" y="20768"/>
                </a:lnTo>
                <a:lnTo>
                  <a:pt x="6060" y="20079"/>
                </a:lnTo>
                <a:lnTo>
                  <a:pt x="7439" y="19709"/>
                </a:lnTo>
                <a:close/>
                <a:moveTo>
                  <a:pt x="8796" y="20265"/>
                </a:moveTo>
                <a:lnTo>
                  <a:pt x="8950" y="21087"/>
                </a:lnTo>
                <a:cubicBezTo>
                  <a:pt x="8849" y="21103"/>
                  <a:pt x="8764" y="21188"/>
                  <a:pt x="8748" y="21304"/>
                </a:cubicBezTo>
                <a:lnTo>
                  <a:pt x="7773" y="21421"/>
                </a:lnTo>
                <a:cubicBezTo>
                  <a:pt x="7757" y="21373"/>
                  <a:pt x="7725" y="21320"/>
                  <a:pt x="7672" y="21320"/>
                </a:cubicBezTo>
                <a:lnTo>
                  <a:pt x="7572" y="20466"/>
                </a:lnTo>
                <a:lnTo>
                  <a:pt x="8796" y="20265"/>
                </a:lnTo>
                <a:close/>
                <a:moveTo>
                  <a:pt x="11234" y="19761"/>
                </a:moveTo>
                <a:lnTo>
                  <a:pt x="12762" y="20615"/>
                </a:lnTo>
                <a:lnTo>
                  <a:pt x="12544" y="21506"/>
                </a:lnTo>
                <a:lnTo>
                  <a:pt x="11113" y="20333"/>
                </a:lnTo>
                <a:lnTo>
                  <a:pt x="11234" y="19761"/>
                </a:lnTo>
                <a:close/>
                <a:moveTo>
                  <a:pt x="13128" y="19459"/>
                </a:moveTo>
                <a:lnTo>
                  <a:pt x="14220" y="20249"/>
                </a:lnTo>
                <a:lnTo>
                  <a:pt x="14119" y="21675"/>
                </a:lnTo>
                <a:lnTo>
                  <a:pt x="12810" y="20599"/>
                </a:lnTo>
                <a:lnTo>
                  <a:pt x="12911" y="19592"/>
                </a:lnTo>
                <a:cubicBezTo>
                  <a:pt x="12995" y="19592"/>
                  <a:pt x="13080" y="19543"/>
                  <a:pt x="13128" y="19459"/>
                </a:cubicBezTo>
                <a:close/>
                <a:moveTo>
                  <a:pt x="14273" y="20265"/>
                </a:moveTo>
                <a:lnTo>
                  <a:pt x="15179" y="20434"/>
                </a:lnTo>
                <a:lnTo>
                  <a:pt x="15163" y="20535"/>
                </a:lnTo>
                <a:lnTo>
                  <a:pt x="14925" y="21590"/>
                </a:lnTo>
                <a:lnTo>
                  <a:pt x="14156" y="21691"/>
                </a:lnTo>
                <a:lnTo>
                  <a:pt x="14273" y="20265"/>
                </a:lnTo>
                <a:close/>
                <a:moveTo>
                  <a:pt x="8849" y="20265"/>
                </a:moveTo>
                <a:lnTo>
                  <a:pt x="11049" y="20365"/>
                </a:lnTo>
                <a:lnTo>
                  <a:pt x="10561" y="21643"/>
                </a:lnTo>
                <a:cubicBezTo>
                  <a:pt x="10529" y="21643"/>
                  <a:pt x="10509" y="21623"/>
                  <a:pt x="10477" y="21623"/>
                </a:cubicBezTo>
                <a:cubicBezTo>
                  <a:pt x="10360" y="21623"/>
                  <a:pt x="10275" y="21691"/>
                  <a:pt x="10243" y="21792"/>
                </a:cubicBezTo>
                <a:lnTo>
                  <a:pt x="9183" y="21357"/>
                </a:lnTo>
                <a:cubicBezTo>
                  <a:pt x="9183" y="21341"/>
                  <a:pt x="9199" y="21320"/>
                  <a:pt x="9199" y="21304"/>
                </a:cubicBezTo>
                <a:cubicBezTo>
                  <a:pt x="9199" y="21188"/>
                  <a:pt x="9099" y="21103"/>
                  <a:pt x="8998" y="21087"/>
                </a:cubicBezTo>
                <a:lnTo>
                  <a:pt x="8849" y="20265"/>
                </a:lnTo>
                <a:close/>
                <a:moveTo>
                  <a:pt x="8764" y="21357"/>
                </a:moveTo>
                <a:cubicBezTo>
                  <a:pt x="8780" y="21421"/>
                  <a:pt x="8833" y="21490"/>
                  <a:pt x="8897" y="21522"/>
                </a:cubicBezTo>
                <a:lnTo>
                  <a:pt x="8833" y="21691"/>
                </a:lnTo>
                <a:lnTo>
                  <a:pt x="7709" y="21824"/>
                </a:lnTo>
                <a:lnTo>
                  <a:pt x="7688" y="21623"/>
                </a:lnTo>
                <a:cubicBezTo>
                  <a:pt x="7757" y="21590"/>
                  <a:pt x="7789" y="21542"/>
                  <a:pt x="7789" y="21474"/>
                </a:cubicBezTo>
                <a:lnTo>
                  <a:pt x="7789" y="21457"/>
                </a:lnTo>
                <a:lnTo>
                  <a:pt x="8764" y="21357"/>
                </a:lnTo>
                <a:close/>
                <a:moveTo>
                  <a:pt x="7523" y="20466"/>
                </a:moveTo>
                <a:lnTo>
                  <a:pt x="7624" y="21320"/>
                </a:lnTo>
                <a:cubicBezTo>
                  <a:pt x="7539" y="21320"/>
                  <a:pt x="7471" y="21389"/>
                  <a:pt x="7471" y="21474"/>
                </a:cubicBezTo>
                <a:lnTo>
                  <a:pt x="7471" y="21490"/>
                </a:lnTo>
                <a:lnTo>
                  <a:pt x="6363" y="21860"/>
                </a:lnTo>
                <a:cubicBezTo>
                  <a:pt x="6330" y="21824"/>
                  <a:pt x="6298" y="21808"/>
                  <a:pt x="6262" y="21792"/>
                </a:cubicBezTo>
                <a:lnTo>
                  <a:pt x="6262" y="20817"/>
                </a:lnTo>
                <a:lnTo>
                  <a:pt x="7523" y="20466"/>
                </a:lnTo>
                <a:close/>
                <a:moveTo>
                  <a:pt x="5472" y="18282"/>
                </a:moveTo>
                <a:lnTo>
                  <a:pt x="6012" y="20063"/>
                </a:lnTo>
                <a:lnTo>
                  <a:pt x="3441" y="22046"/>
                </a:lnTo>
                <a:lnTo>
                  <a:pt x="2386" y="20096"/>
                </a:lnTo>
                <a:lnTo>
                  <a:pt x="2688" y="19141"/>
                </a:lnTo>
                <a:cubicBezTo>
                  <a:pt x="2704" y="19157"/>
                  <a:pt x="2720" y="19157"/>
                  <a:pt x="2720" y="19157"/>
                </a:cubicBezTo>
                <a:cubicBezTo>
                  <a:pt x="2889" y="19157"/>
                  <a:pt x="3022" y="19024"/>
                  <a:pt x="3022" y="18854"/>
                </a:cubicBezTo>
                <a:lnTo>
                  <a:pt x="3022" y="18838"/>
                </a:lnTo>
                <a:lnTo>
                  <a:pt x="5472" y="18282"/>
                </a:lnTo>
                <a:close/>
                <a:moveTo>
                  <a:pt x="7487" y="21522"/>
                </a:moveTo>
                <a:cubicBezTo>
                  <a:pt x="7507" y="21590"/>
                  <a:pt x="7572" y="21623"/>
                  <a:pt x="7640" y="21623"/>
                </a:cubicBezTo>
                <a:lnTo>
                  <a:pt x="7656" y="21844"/>
                </a:lnTo>
                <a:lnTo>
                  <a:pt x="6415" y="22195"/>
                </a:lnTo>
                <a:lnTo>
                  <a:pt x="6330" y="22062"/>
                </a:lnTo>
                <a:cubicBezTo>
                  <a:pt x="6363" y="22046"/>
                  <a:pt x="6379" y="21993"/>
                  <a:pt x="6379" y="21961"/>
                </a:cubicBezTo>
                <a:lnTo>
                  <a:pt x="6379" y="21909"/>
                </a:lnTo>
                <a:lnTo>
                  <a:pt x="7487" y="21522"/>
                </a:lnTo>
                <a:close/>
                <a:moveTo>
                  <a:pt x="8833" y="21744"/>
                </a:moveTo>
                <a:lnTo>
                  <a:pt x="8696" y="22163"/>
                </a:lnTo>
                <a:lnTo>
                  <a:pt x="7725" y="22227"/>
                </a:lnTo>
                <a:lnTo>
                  <a:pt x="7709" y="21877"/>
                </a:lnTo>
                <a:lnTo>
                  <a:pt x="8833" y="21744"/>
                </a:lnTo>
                <a:close/>
                <a:moveTo>
                  <a:pt x="9183" y="21389"/>
                </a:moveTo>
                <a:lnTo>
                  <a:pt x="10243" y="21824"/>
                </a:lnTo>
                <a:cubicBezTo>
                  <a:pt x="10243" y="21844"/>
                  <a:pt x="10227" y="21860"/>
                  <a:pt x="10227" y="21877"/>
                </a:cubicBezTo>
                <a:cubicBezTo>
                  <a:pt x="10227" y="21977"/>
                  <a:pt x="10291" y="22062"/>
                  <a:pt x="10376" y="22094"/>
                </a:cubicBezTo>
                <a:lnTo>
                  <a:pt x="10291" y="22263"/>
                </a:lnTo>
                <a:lnTo>
                  <a:pt x="8881" y="21707"/>
                </a:lnTo>
                <a:lnTo>
                  <a:pt x="8950" y="21522"/>
                </a:lnTo>
                <a:cubicBezTo>
                  <a:pt x="8950" y="21522"/>
                  <a:pt x="8966" y="21542"/>
                  <a:pt x="8982" y="21542"/>
                </a:cubicBezTo>
                <a:cubicBezTo>
                  <a:pt x="9066" y="21542"/>
                  <a:pt x="9151" y="21474"/>
                  <a:pt x="9183" y="21389"/>
                </a:cubicBezTo>
                <a:close/>
                <a:moveTo>
                  <a:pt x="11097" y="20382"/>
                </a:moveTo>
                <a:lnTo>
                  <a:pt x="12524" y="21558"/>
                </a:lnTo>
                <a:lnTo>
                  <a:pt x="12359" y="22429"/>
                </a:lnTo>
                <a:lnTo>
                  <a:pt x="10694" y="21925"/>
                </a:lnTo>
                <a:cubicBezTo>
                  <a:pt x="10711" y="21909"/>
                  <a:pt x="10711" y="21893"/>
                  <a:pt x="10711" y="21877"/>
                </a:cubicBezTo>
                <a:cubicBezTo>
                  <a:pt x="10711" y="21792"/>
                  <a:pt x="10662" y="21723"/>
                  <a:pt x="10594" y="21675"/>
                </a:cubicBezTo>
                <a:lnTo>
                  <a:pt x="11097" y="20382"/>
                </a:lnTo>
                <a:close/>
                <a:moveTo>
                  <a:pt x="435" y="19576"/>
                </a:moveTo>
                <a:lnTo>
                  <a:pt x="2333" y="20112"/>
                </a:lnTo>
                <a:lnTo>
                  <a:pt x="1596" y="22465"/>
                </a:lnTo>
                <a:lnTo>
                  <a:pt x="588" y="21723"/>
                </a:lnTo>
                <a:cubicBezTo>
                  <a:pt x="588" y="21691"/>
                  <a:pt x="604" y="21659"/>
                  <a:pt x="604" y="21643"/>
                </a:cubicBezTo>
                <a:cubicBezTo>
                  <a:pt x="604" y="21542"/>
                  <a:pt x="536" y="21457"/>
                  <a:pt x="435" y="21421"/>
                </a:cubicBezTo>
                <a:lnTo>
                  <a:pt x="435" y="19576"/>
                </a:lnTo>
                <a:close/>
                <a:moveTo>
                  <a:pt x="7656" y="21877"/>
                </a:moveTo>
                <a:lnTo>
                  <a:pt x="7688" y="22227"/>
                </a:lnTo>
                <a:lnTo>
                  <a:pt x="6548" y="22513"/>
                </a:lnTo>
                <a:lnTo>
                  <a:pt x="6431" y="22247"/>
                </a:lnTo>
                <a:lnTo>
                  <a:pt x="7656" y="21877"/>
                </a:lnTo>
                <a:close/>
                <a:moveTo>
                  <a:pt x="12794" y="20652"/>
                </a:moveTo>
                <a:lnTo>
                  <a:pt x="14103" y="21723"/>
                </a:lnTo>
                <a:lnTo>
                  <a:pt x="13668" y="22549"/>
                </a:lnTo>
                <a:lnTo>
                  <a:pt x="12576" y="21542"/>
                </a:lnTo>
                <a:lnTo>
                  <a:pt x="12794" y="20652"/>
                </a:lnTo>
                <a:close/>
                <a:moveTo>
                  <a:pt x="14909" y="21643"/>
                </a:moveTo>
                <a:lnTo>
                  <a:pt x="14861" y="21893"/>
                </a:lnTo>
                <a:lnTo>
                  <a:pt x="14692" y="22566"/>
                </a:lnTo>
                <a:lnTo>
                  <a:pt x="13700" y="22566"/>
                </a:lnTo>
                <a:lnTo>
                  <a:pt x="14156" y="21744"/>
                </a:lnTo>
                <a:lnTo>
                  <a:pt x="14909" y="21643"/>
                </a:lnTo>
                <a:close/>
                <a:moveTo>
                  <a:pt x="8696" y="22195"/>
                </a:moveTo>
                <a:lnTo>
                  <a:pt x="8680" y="22380"/>
                </a:lnTo>
                <a:lnTo>
                  <a:pt x="8664" y="22380"/>
                </a:lnTo>
                <a:cubicBezTo>
                  <a:pt x="8547" y="22380"/>
                  <a:pt x="8446" y="22465"/>
                  <a:pt x="8446" y="22566"/>
                </a:cubicBezTo>
                <a:lnTo>
                  <a:pt x="7841" y="22598"/>
                </a:lnTo>
                <a:cubicBezTo>
                  <a:pt x="7825" y="22549"/>
                  <a:pt x="7789" y="22513"/>
                  <a:pt x="7725" y="22497"/>
                </a:cubicBezTo>
                <a:lnTo>
                  <a:pt x="7725" y="22263"/>
                </a:lnTo>
                <a:lnTo>
                  <a:pt x="8696" y="22195"/>
                </a:lnTo>
                <a:close/>
                <a:moveTo>
                  <a:pt x="8865" y="21744"/>
                </a:moveTo>
                <a:lnTo>
                  <a:pt x="10259" y="22296"/>
                </a:lnTo>
                <a:lnTo>
                  <a:pt x="10025" y="22699"/>
                </a:lnTo>
                <a:lnTo>
                  <a:pt x="8748" y="22163"/>
                </a:lnTo>
                <a:lnTo>
                  <a:pt x="8865" y="21744"/>
                </a:lnTo>
                <a:close/>
                <a:moveTo>
                  <a:pt x="7688" y="22280"/>
                </a:moveTo>
                <a:lnTo>
                  <a:pt x="7688" y="22481"/>
                </a:lnTo>
                <a:cubicBezTo>
                  <a:pt x="7608" y="22481"/>
                  <a:pt x="7523" y="22549"/>
                  <a:pt x="7523" y="22650"/>
                </a:cubicBezTo>
                <a:lnTo>
                  <a:pt x="6782" y="22783"/>
                </a:lnTo>
                <a:cubicBezTo>
                  <a:pt x="6749" y="22731"/>
                  <a:pt x="6701" y="22699"/>
                  <a:pt x="6633" y="22699"/>
                </a:cubicBezTo>
                <a:lnTo>
                  <a:pt x="6617" y="22699"/>
                </a:lnTo>
                <a:lnTo>
                  <a:pt x="6564" y="22582"/>
                </a:lnTo>
                <a:lnTo>
                  <a:pt x="6564" y="22566"/>
                </a:lnTo>
                <a:lnTo>
                  <a:pt x="7688" y="22280"/>
                </a:lnTo>
                <a:close/>
                <a:moveTo>
                  <a:pt x="6028" y="20112"/>
                </a:moveTo>
                <a:lnTo>
                  <a:pt x="6230" y="20785"/>
                </a:lnTo>
                <a:lnTo>
                  <a:pt x="4013" y="22799"/>
                </a:lnTo>
                <a:lnTo>
                  <a:pt x="3457" y="22078"/>
                </a:lnTo>
                <a:lnTo>
                  <a:pt x="6028" y="20112"/>
                </a:lnTo>
                <a:close/>
                <a:moveTo>
                  <a:pt x="6230" y="20853"/>
                </a:moveTo>
                <a:lnTo>
                  <a:pt x="6214" y="21792"/>
                </a:lnTo>
                <a:cubicBezTo>
                  <a:pt x="6129" y="21808"/>
                  <a:pt x="6060" y="21877"/>
                  <a:pt x="6060" y="21961"/>
                </a:cubicBezTo>
                <a:cubicBezTo>
                  <a:pt x="6060" y="21961"/>
                  <a:pt x="6077" y="21977"/>
                  <a:pt x="6077" y="21993"/>
                </a:cubicBezTo>
                <a:lnTo>
                  <a:pt x="4618" y="22852"/>
                </a:lnTo>
                <a:cubicBezTo>
                  <a:pt x="4586" y="22815"/>
                  <a:pt x="4549" y="22783"/>
                  <a:pt x="4501" y="22783"/>
                </a:cubicBezTo>
                <a:cubicBezTo>
                  <a:pt x="4433" y="22783"/>
                  <a:pt x="4384" y="22815"/>
                  <a:pt x="4364" y="22884"/>
                </a:cubicBezTo>
                <a:lnTo>
                  <a:pt x="4062" y="22815"/>
                </a:lnTo>
                <a:lnTo>
                  <a:pt x="6230" y="20853"/>
                </a:lnTo>
                <a:close/>
                <a:moveTo>
                  <a:pt x="10694" y="21977"/>
                </a:moveTo>
                <a:lnTo>
                  <a:pt x="12342" y="22465"/>
                </a:lnTo>
                <a:lnTo>
                  <a:pt x="11940" y="22900"/>
                </a:lnTo>
                <a:lnTo>
                  <a:pt x="10678" y="21993"/>
                </a:lnTo>
                <a:cubicBezTo>
                  <a:pt x="10678" y="21993"/>
                  <a:pt x="10678" y="21977"/>
                  <a:pt x="10694" y="21977"/>
                </a:cubicBezTo>
                <a:close/>
                <a:moveTo>
                  <a:pt x="8748" y="22211"/>
                </a:moveTo>
                <a:lnTo>
                  <a:pt x="9989" y="22731"/>
                </a:lnTo>
                <a:lnTo>
                  <a:pt x="9905" y="22852"/>
                </a:lnTo>
                <a:cubicBezTo>
                  <a:pt x="9872" y="22815"/>
                  <a:pt x="9840" y="22799"/>
                  <a:pt x="9788" y="22799"/>
                </a:cubicBezTo>
                <a:cubicBezTo>
                  <a:pt x="9703" y="22799"/>
                  <a:pt x="9623" y="22852"/>
                  <a:pt x="9586" y="22916"/>
                </a:cubicBezTo>
                <a:lnTo>
                  <a:pt x="8881" y="22630"/>
                </a:lnTo>
                <a:lnTo>
                  <a:pt x="8881" y="22598"/>
                </a:lnTo>
                <a:cubicBezTo>
                  <a:pt x="8881" y="22497"/>
                  <a:pt x="8817" y="22412"/>
                  <a:pt x="8732" y="22380"/>
                </a:cubicBezTo>
                <a:lnTo>
                  <a:pt x="8748" y="22211"/>
                </a:lnTo>
                <a:close/>
                <a:moveTo>
                  <a:pt x="6097" y="22046"/>
                </a:moveTo>
                <a:cubicBezTo>
                  <a:pt x="6129" y="22078"/>
                  <a:pt x="6161" y="22110"/>
                  <a:pt x="6230" y="22110"/>
                </a:cubicBezTo>
                <a:cubicBezTo>
                  <a:pt x="6246" y="22110"/>
                  <a:pt x="6278" y="22094"/>
                  <a:pt x="6298" y="22094"/>
                </a:cubicBezTo>
                <a:lnTo>
                  <a:pt x="6379" y="22211"/>
                </a:lnTo>
                <a:lnTo>
                  <a:pt x="4852" y="23017"/>
                </a:lnTo>
                <a:lnTo>
                  <a:pt x="4650" y="22952"/>
                </a:lnTo>
                <a:lnTo>
                  <a:pt x="4650" y="22884"/>
                </a:lnTo>
                <a:lnTo>
                  <a:pt x="6097" y="22046"/>
                </a:lnTo>
                <a:close/>
                <a:moveTo>
                  <a:pt x="12576" y="21590"/>
                </a:moveTo>
                <a:lnTo>
                  <a:pt x="13632" y="22582"/>
                </a:lnTo>
                <a:lnTo>
                  <a:pt x="13080" y="23134"/>
                </a:lnTo>
                <a:lnTo>
                  <a:pt x="12407" y="22449"/>
                </a:lnTo>
                <a:lnTo>
                  <a:pt x="12576" y="21590"/>
                </a:lnTo>
                <a:close/>
                <a:moveTo>
                  <a:pt x="6399" y="22263"/>
                </a:moveTo>
                <a:lnTo>
                  <a:pt x="6500" y="22529"/>
                </a:lnTo>
                <a:lnTo>
                  <a:pt x="5122" y="23218"/>
                </a:lnTo>
                <a:lnTo>
                  <a:pt x="4888" y="23053"/>
                </a:lnTo>
                <a:lnTo>
                  <a:pt x="6399" y="22263"/>
                </a:lnTo>
                <a:close/>
                <a:moveTo>
                  <a:pt x="10646" y="22026"/>
                </a:moveTo>
                <a:lnTo>
                  <a:pt x="11903" y="22916"/>
                </a:lnTo>
                <a:lnTo>
                  <a:pt x="11468" y="23218"/>
                </a:lnTo>
                <a:lnTo>
                  <a:pt x="10328" y="22280"/>
                </a:lnTo>
                <a:lnTo>
                  <a:pt x="10408" y="22110"/>
                </a:lnTo>
                <a:lnTo>
                  <a:pt x="10477" y="22110"/>
                </a:lnTo>
                <a:cubicBezTo>
                  <a:pt x="10545" y="22110"/>
                  <a:pt x="10610" y="22078"/>
                  <a:pt x="10646" y="22026"/>
                </a:cubicBezTo>
                <a:close/>
                <a:moveTo>
                  <a:pt x="6516" y="22582"/>
                </a:moveTo>
                <a:lnTo>
                  <a:pt x="6516" y="22598"/>
                </a:lnTo>
                <a:lnTo>
                  <a:pt x="6564" y="22715"/>
                </a:lnTo>
                <a:cubicBezTo>
                  <a:pt x="6516" y="22731"/>
                  <a:pt x="6480" y="22783"/>
                  <a:pt x="6480" y="22852"/>
                </a:cubicBezTo>
                <a:lnTo>
                  <a:pt x="6480" y="22884"/>
                </a:lnTo>
                <a:lnTo>
                  <a:pt x="5371" y="23319"/>
                </a:lnTo>
                <a:cubicBezTo>
                  <a:pt x="5355" y="23271"/>
                  <a:pt x="5307" y="23234"/>
                  <a:pt x="5238" y="23234"/>
                </a:cubicBezTo>
                <a:cubicBezTo>
                  <a:pt x="5222" y="23234"/>
                  <a:pt x="5190" y="23255"/>
                  <a:pt x="5170" y="23271"/>
                </a:cubicBezTo>
                <a:lnTo>
                  <a:pt x="5154" y="23255"/>
                </a:lnTo>
                <a:lnTo>
                  <a:pt x="6516" y="22582"/>
                </a:lnTo>
                <a:close/>
                <a:moveTo>
                  <a:pt x="10308" y="22312"/>
                </a:moveTo>
                <a:lnTo>
                  <a:pt x="11416" y="23234"/>
                </a:lnTo>
                <a:lnTo>
                  <a:pt x="10912" y="23335"/>
                </a:lnTo>
                <a:lnTo>
                  <a:pt x="10058" y="22715"/>
                </a:lnTo>
                <a:lnTo>
                  <a:pt x="10308" y="22312"/>
                </a:lnTo>
                <a:close/>
                <a:moveTo>
                  <a:pt x="10025" y="22751"/>
                </a:moveTo>
                <a:lnTo>
                  <a:pt x="10864" y="23355"/>
                </a:lnTo>
                <a:lnTo>
                  <a:pt x="10545" y="23537"/>
                </a:lnTo>
                <a:cubicBezTo>
                  <a:pt x="10493" y="23472"/>
                  <a:pt x="10445" y="23436"/>
                  <a:pt x="10360" y="23436"/>
                </a:cubicBezTo>
                <a:cubicBezTo>
                  <a:pt x="10328" y="23436"/>
                  <a:pt x="10291" y="23436"/>
                  <a:pt x="10259" y="23456"/>
                </a:cubicBezTo>
                <a:lnTo>
                  <a:pt x="9989" y="23186"/>
                </a:lnTo>
                <a:cubicBezTo>
                  <a:pt x="10005" y="23134"/>
                  <a:pt x="10025" y="23102"/>
                  <a:pt x="10025" y="23053"/>
                </a:cubicBezTo>
                <a:cubicBezTo>
                  <a:pt x="10025" y="22969"/>
                  <a:pt x="9989" y="22916"/>
                  <a:pt x="9957" y="22868"/>
                </a:cubicBezTo>
                <a:lnTo>
                  <a:pt x="10025" y="22751"/>
                </a:lnTo>
                <a:close/>
                <a:moveTo>
                  <a:pt x="12375" y="22497"/>
                </a:moveTo>
                <a:lnTo>
                  <a:pt x="13048" y="23154"/>
                </a:lnTo>
                <a:lnTo>
                  <a:pt x="12222" y="23658"/>
                </a:lnTo>
                <a:lnTo>
                  <a:pt x="11972" y="22932"/>
                </a:lnTo>
                <a:lnTo>
                  <a:pt x="12375" y="22497"/>
                </a:lnTo>
                <a:close/>
                <a:moveTo>
                  <a:pt x="2369" y="20164"/>
                </a:moveTo>
                <a:lnTo>
                  <a:pt x="3409" y="22078"/>
                </a:lnTo>
                <a:lnTo>
                  <a:pt x="2635" y="23690"/>
                </a:lnTo>
                <a:lnTo>
                  <a:pt x="1644" y="22497"/>
                </a:lnTo>
                <a:lnTo>
                  <a:pt x="2369" y="20164"/>
                </a:lnTo>
                <a:close/>
                <a:moveTo>
                  <a:pt x="14676" y="22614"/>
                </a:moveTo>
                <a:lnTo>
                  <a:pt x="14422" y="23605"/>
                </a:lnTo>
                <a:lnTo>
                  <a:pt x="14373" y="23605"/>
                </a:lnTo>
                <a:cubicBezTo>
                  <a:pt x="14305" y="23605"/>
                  <a:pt x="14236" y="23637"/>
                  <a:pt x="14204" y="23690"/>
                </a:cubicBezTo>
                <a:lnTo>
                  <a:pt x="13112" y="23154"/>
                </a:lnTo>
                <a:lnTo>
                  <a:pt x="13668" y="22614"/>
                </a:lnTo>
                <a:close/>
                <a:moveTo>
                  <a:pt x="11940" y="22952"/>
                </a:moveTo>
                <a:lnTo>
                  <a:pt x="12173" y="23674"/>
                </a:lnTo>
                <a:lnTo>
                  <a:pt x="11484" y="23774"/>
                </a:lnTo>
                <a:lnTo>
                  <a:pt x="11484" y="23255"/>
                </a:lnTo>
                <a:lnTo>
                  <a:pt x="11940" y="22952"/>
                </a:lnTo>
                <a:close/>
                <a:moveTo>
                  <a:pt x="10896" y="23404"/>
                </a:moveTo>
                <a:lnTo>
                  <a:pt x="10896" y="23791"/>
                </a:lnTo>
                <a:lnTo>
                  <a:pt x="10561" y="23674"/>
                </a:lnTo>
                <a:cubicBezTo>
                  <a:pt x="10561" y="23658"/>
                  <a:pt x="10578" y="23658"/>
                  <a:pt x="10578" y="23637"/>
                </a:cubicBezTo>
                <a:cubicBezTo>
                  <a:pt x="10578" y="23621"/>
                  <a:pt x="10561" y="23605"/>
                  <a:pt x="10561" y="23573"/>
                </a:cubicBezTo>
                <a:lnTo>
                  <a:pt x="10896" y="23404"/>
                </a:lnTo>
                <a:close/>
                <a:moveTo>
                  <a:pt x="11436" y="23271"/>
                </a:moveTo>
                <a:lnTo>
                  <a:pt x="11436" y="23774"/>
                </a:lnTo>
                <a:lnTo>
                  <a:pt x="10932" y="23791"/>
                </a:lnTo>
                <a:lnTo>
                  <a:pt x="10932" y="23388"/>
                </a:lnTo>
                <a:lnTo>
                  <a:pt x="11436" y="23271"/>
                </a:lnTo>
                <a:close/>
                <a:moveTo>
                  <a:pt x="5170" y="23573"/>
                </a:moveTo>
                <a:lnTo>
                  <a:pt x="5005" y="23940"/>
                </a:lnTo>
                <a:cubicBezTo>
                  <a:pt x="4989" y="23940"/>
                  <a:pt x="4968" y="23924"/>
                  <a:pt x="4952" y="23924"/>
                </a:cubicBezTo>
                <a:cubicBezTo>
                  <a:pt x="4936" y="23924"/>
                  <a:pt x="4920" y="23940"/>
                  <a:pt x="4904" y="23940"/>
                </a:cubicBezTo>
                <a:lnTo>
                  <a:pt x="5170" y="23573"/>
                </a:lnTo>
                <a:close/>
                <a:moveTo>
                  <a:pt x="3441" y="22110"/>
                </a:moveTo>
                <a:lnTo>
                  <a:pt x="3981" y="22832"/>
                </a:lnTo>
                <a:lnTo>
                  <a:pt x="3155" y="24077"/>
                </a:lnTo>
                <a:lnTo>
                  <a:pt x="2672" y="23722"/>
                </a:lnTo>
                <a:lnTo>
                  <a:pt x="3441" y="22110"/>
                </a:lnTo>
                <a:close/>
                <a:moveTo>
                  <a:pt x="4013" y="22852"/>
                </a:moveTo>
                <a:lnTo>
                  <a:pt x="4348" y="22916"/>
                </a:lnTo>
                <a:lnTo>
                  <a:pt x="4348" y="22952"/>
                </a:lnTo>
                <a:cubicBezTo>
                  <a:pt x="4348" y="23001"/>
                  <a:pt x="4364" y="23033"/>
                  <a:pt x="4400" y="23069"/>
                </a:cubicBezTo>
                <a:lnTo>
                  <a:pt x="3780" y="23924"/>
                </a:lnTo>
                <a:cubicBezTo>
                  <a:pt x="3711" y="23940"/>
                  <a:pt x="3643" y="23992"/>
                  <a:pt x="3643" y="24077"/>
                </a:cubicBezTo>
                <a:lnTo>
                  <a:pt x="3208" y="24077"/>
                </a:lnTo>
                <a:lnTo>
                  <a:pt x="4013" y="22852"/>
                </a:lnTo>
                <a:close/>
                <a:moveTo>
                  <a:pt x="4650" y="23001"/>
                </a:moveTo>
                <a:lnTo>
                  <a:pt x="4819" y="23053"/>
                </a:lnTo>
                <a:lnTo>
                  <a:pt x="4082" y="24077"/>
                </a:lnTo>
                <a:lnTo>
                  <a:pt x="3945" y="24077"/>
                </a:lnTo>
                <a:cubicBezTo>
                  <a:pt x="3945" y="24008"/>
                  <a:pt x="3897" y="23960"/>
                  <a:pt x="3828" y="23940"/>
                </a:cubicBezTo>
                <a:lnTo>
                  <a:pt x="4433" y="23085"/>
                </a:lnTo>
                <a:cubicBezTo>
                  <a:pt x="4449" y="23102"/>
                  <a:pt x="4485" y="23102"/>
                  <a:pt x="4501" y="23102"/>
                </a:cubicBezTo>
                <a:cubicBezTo>
                  <a:pt x="4565" y="23102"/>
                  <a:pt x="4634" y="23069"/>
                  <a:pt x="4650" y="23001"/>
                </a:cubicBezTo>
                <a:close/>
                <a:moveTo>
                  <a:pt x="4852" y="23069"/>
                </a:moveTo>
                <a:lnTo>
                  <a:pt x="5069" y="23255"/>
                </a:lnTo>
                <a:lnTo>
                  <a:pt x="4433" y="24077"/>
                </a:lnTo>
                <a:lnTo>
                  <a:pt x="4130" y="24077"/>
                </a:lnTo>
                <a:lnTo>
                  <a:pt x="4852" y="23069"/>
                </a:lnTo>
                <a:close/>
                <a:moveTo>
                  <a:pt x="5122" y="23271"/>
                </a:moveTo>
                <a:lnTo>
                  <a:pt x="5138" y="23287"/>
                </a:lnTo>
                <a:cubicBezTo>
                  <a:pt x="5105" y="23319"/>
                  <a:pt x="5089" y="23355"/>
                  <a:pt x="5089" y="23404"/>
                </a:cubicBezTo>
                <a:cubicBezTo>
                  <a:pt x="5089" y="23456"/>
                  <a:pt x="5105" y="23488"/>
                  <a:pt x="5138" y="23521"/>
                </a:cubicBezTo>
                <a:lnTo>
                  <a:pt x="4751" y="24077"/>
                </a:lnTo>
                <a:lnTo>
                  <a:pt x="4485" y="24077"/>
                </a:lnTo>
                <a:lnTo>
                  <a:pt x="5122" y="23271"/>
                </a:lnTo>
                <a:close/>
                <a:moveTo>
                  <a:pt x="11400" y="23823"/>
                </a:moveTo>
                <a:lnTo>
                  <a:pt x="11049" y="24125"/>
                </a:lnTo>
                <a:lnTo>
                  <a:pt x="10948" y="23839"/>
                </a:lnTo>
                <a:lnTo>
                  <a:pt x="11400" y="23823"/>
                </a:lnTo>
                <a:close/>
                <a:moveTo>
                  <a:pt x="556" y="21760"/>
                </a:moveTo>
                <a:lnTo>
                  <a:pt x="1596" y="22497"/>
                </a:lnTo>
                <a:lnTo>
                  <a:pt x="1765" y="24226"/>
                </a:lnTo>
                <a:lnTo>
                  <a:pt x="435" y="23875"/>
                </a:lnTo>
                <a:lnTo>
                  <a:pt x="435" y="21844"/>
                </a:lnTo>
                <a:cubicBezTo>
                  <a:pt x="488" y="21824"/>
                  <a:pt x="536" y="21792"/>
                  <a:pt x="556" y="21760"/>
                </a:cubicBezTo>
                <a:close/>
                <a:moveTo>
                  <a:pt x="12189" y="23706"/>
                </a:moveTo>
                <a:lnTo>
                  <a:pt x="12141" y="24226"/>
                </a:lnTo>
                <a:lnTo>
                  <a:pt x="11097" y="24141"/>
                </a:lnTo>
                <a:lnTo>
                  <a:pt x="11468" y="23823"/>
                </a:lnTo>
                <a:lnTo>
                  <a:pt x="12189" y="23706"/>
                </a:lnTo>
                <a:close/>
                <a:moveTo>
                  <a:pt x="13080" y="23186"/>
                </a:moveTo>
                <a:lnTo>
                  <a:pt x="14188" y="23722"/>
                </a:lnTo>
                <a:cubicBezTo>
                  <a:pt x="14172" y="23758"/>
                  <a:pt x="14156" y="23774"/>
                  <a:pt x="14156" y="23807"/>
                </a:cubicBezTo>
                <a:cubicBezTo>
                  <a:pt x="14156" y="23823"/>
                  <a:pt x="14172" y="23823"/>
                  <a:pt x="14172" y="23839"/>
                </a:cubicBezTo>
                <a:lnTo>
                  <a:pt x="13382" y="24061"/>
                </a:lnTo>
                <a:lnTo>
                  <a:pt x="12189" y="24226"/>
                </a:lnTo>
                <a:lnTo>
                  <a:pt x="12222" y="23706"/>
                </a:lnTo>
                <a:lnTo>
                  <a:pt x="13080" y="23186"/>
                </a:lnTo>
                <a:close/>
                <a:moveTo>
                  <a:pt x="4735" y="24109"/>
                </a:moveTo>
                <a:lnTo>
                  <a:pt x="4719" y="24177"/>
                </a:lnTo>
                <a:lnTo>
                  <a:pt x="4465" y="24310"/>
                </a:lnTo>
                <a:lnTo>
                  <a:pt x="4465" y="24125"/>
                </a:lnTo>
                <a:lnTo>
                  <a:pt x="4517" y="24125"/>
                </a:lnTo>
                <a:lnTo>
                  <a:pt x="4735" y="24109"/>
                </a:lnTo>
                <a:close/>
                <a:moveTo>
                  <a:pt x="4416" y="24125"/>
                </a:moveTo>
                <a:lnTo>
                  <a:pt x="4416" y="24343"/>
                </a:lnTo>
                <a:lnTo>
                  <a:pt x="4163" y="24564"/>
                </a:lnTo>
                <a:lnTo>
                  <a:pt x="4130" y="24125"/>
                </a:lnTo>
                <a:close/>
                <a:moveTo>
                  <a:pt x="11113" y="24194"/>
                </a:moveTo>
                <a:lnTo>
                  <a:pt x="12121" y="24262"/>
                </a:lnTo>
                <a:lnTo>
                  <a:pt x="11702" y="24645"/>
                </a:lnTo>
                <a:lnTo>
                  <a:pt x="11113" y="24194"/>
                </a:lnTo>
                <a:close/>
                <a:moveTo>
                  <a:pt x="8446" y="22614"/>
                </a:moveTo>
                <a:cubicBezTo>
                  <a:pt x="8462" y="22731"/>
                  <a:pt x="8547" y="22815"/>
                  <a:pt x="8664" y="22815"/>
                </a:cubicBezTo>
                <a:cubicBezTo>
                  <a:pt x="8748" y="22815"/>
                  <a:pt x="8833" y="22767"/>
                  <a:pt x="8865" y="22682"/>
                </a:cubicBezTo>
                <a:lnTo>
                  <a:pt x="9554" y="22969"/>
                </a:lnTo>
                <a:cubicBezTo>
                  <a:pt x="9554" y="22985"/>
                  <a:pt x="9538" y="23017"/>
                  <a:pt x="9538" y="23053"/>
                </a:cubicBezTo>
                <a:cubicBezTo>
                  <a:pt x="9538" y="23186"/>
                  <a:pt x="9655" y="23287"/>
                  <a:pt x="9788" y="23287"/>
                </a:cubicBezTo>
                <a:cubicBezTo>
                  <a:pt x="9856" y="23287"/>
                  <a:pt x="9905" y="23255"/>
                  <a:pt x="9957" y="23218"/>
                </a:cubicBezTo>
                <a:lnTo>
                  <a:pt x="10227" y="23488"/>
                </a:lnTo>
                <a:cubicBezTo>
                  <a:pt x="10175" y="23521"/>
                  <a:pt x="10142" y="23573"/>
                  <a:pt x="10142" y="23637"/>
                </a:cubicBezTo>
                <a:cubicBezTo>
                  <a:pt x="10142" y="23690"/>
                  <a:pt x="10158" y="23722"/>
                  <a:pt x="10175" y="23758"/>
                </a:cubicBezTo>
                <a:lnTo>
                  <a:pt x="9522" y="24210"/>
                </a:lnTo>
                <a:cubicBezTo>
                  <a:pt x="9469" y="24161"/>
                  <a:pt x="9421" y="24125"/>
                  <a:pt x="9336" y="24125"/>
                </a:cubicBezTo>
                <a:cubicBezTo>
                  <a:pt x="9199" y="24125"/>
                  <a:pt x="9099" y="24226"/>
                  <a:pt x="9099" y="24363"/>
                </a:cubicBezTo>
                <a:lnTo>
                  <a:pt x="9099" y="24395"/>
                </a:lnTo>
                <a:lnTo>
                  <a:pt x="7974" y="24629"/>
                </a:lnTo>
                <a:cubicBezTo>
                  <a:pt x="7942" y="24544"/>
                  <a:pt x="7858" y="24496"/>
                  <a:pt x="7757" y="24496"/>
                </a:cubicBezTo>
                <a:cubicBezTo>
                  <a:pt x="7656" y="24496"/>
                  <a:pt x="7555" y="24580"/>
                  <a:pt x="7539" y="24681"/>
                </a:cubicBezTo>
                <a:lnTo>
                  <a:pt x="6766" y="24713"/>
                </a:lnTo>
                <a:cubicBezTo>
                  <a:pt x="6749" y="24645"/>
                  <a:pt x="6681" y="24596"/>
                  <a:pt x="6617" y="24596"/>
                </a:cubicBezTo>
                <a:cubicBezTo>
                  <a:pt x="6548" y="24596"/>
                  <a:pt x="6500" y="24629"/>
                  <a:pt x="6463" y="24697"/>
                </a:cubicBezTo>
                <a:lnTo>
                  <a:pt x="5694" y="24544"/>
                </a:lnTo>
                <a:lnTo>
                  <a:pt x="5694" y="24512"/>
                </a:lnTo>
                <a:cubicBezTo>
                  <a:pt x="5694" y="24427"/>
                  <a:pt x="5625" y="24363"/>
                  <a:pt x="5541" y="24363"/>
                </a:cubicBezTo>
                <a:cubicBezTo>
                  <a:pt x="5492" y="24363"/>
                  <a:pt x="5456" y="24379"/>
                  <a:pt x="5424" y="24411"/>
                </a:cubicBezTo>
                <a:lnTo>
                  <a:pt x="5089" y="24161"/>
                </a:lnTo>
                <a:cubicBezTo>
                  <a:pt x="5105" y="24125"/>
                  <a:pt x="5105" y="24109"/>
                  <a:pt x="5105" y="24093"/>
                </a:cubicBezTo>
                <a:cubicBezTo>
                  <a:pt x="5105" y="24040"/>
                  <a:pt x="5089" y="23992"/>
                  <a:pt x="5037" y="23960"/>
                </a:cubicBezTo>
                <a:lnTo>
                  <a:pt x="5222" y="23557"/>
                </a:lnTo>
                <a:lnTo>
                  <a:pt x="5238" y="23557"/>
                </a:lnTo>
                <a:cubicBezTo>
                  <a:pt x="5339" y="23557"/>
                  <a:pt x="5408" y="23488"/>
                  <a:pt x="5408" y="23404"/>
                </a:cubicBezTo>
                <a:cubicBezTo>
                  <a:pt x="5408" y="23388"/>
                  <a:pt x="5408" y="23371"/>
                  <a:pt x="5392" y="23355"/>
                </a:cubicBezTo>
                <a:lnTo>
                  <a:pt x="6500" y="22916"/>
                </a:lnTo>
                <a:cubicBezTo>
                  <a:pt x="6516" y="22969"/>
                  <a:pt x="6564" y="23017"/>
                  <a:pt x="6633" y="23017"/>
                </a:cubicBezTo>
                <a:cubicBezTo>
                  <a:pt x="6717" y="23017"/>
                  <a:pt x="6802" y="22932"/>
                  <a:pt x="6802" y="22852"/>
                </a:cubicBezTo>
                <a:lnTo>
                  <a:pt x="6782" y="22832"/>
                </a:lnTo>
                <a:lnTo>
                  <a:pt x="7539" y="22682"/>
                </a:lnTo>
                <a:cubicBezTo>
                  <a:pt x="7555" y="22751"/>
                  <a:pt x="7624" y="22799"/>
                  <a:pt x="7688" y="22799"/>
                </a:cubicBezTo>
                <a:cubicBezTo>
                  <a:pt x="7773" y="22799"/>
                  <a:pt x="7841" y="22731"/>
                  <a:pt x="7841" y="22650"/>
                </a:cubicBezTo>
                <a:lnTo>
                  <a:pt x="8446" y="22614"/>
                </a:lnTo>
                <a:close/>
                <a:moveTo>
                  <a:pt x="10561" y="23722"/>
                </a:moveTo>
                <a:lnTo>
                  <a:pt x="10864" y="23823"/>
                </a:lnTo>
                <a:lnTo>
                  <a:pt x="9723" y="24713"/>
                </a:lnTo>
                <a:lnTo>
                  <a:pt x="9538" y="24512"/>
                </a:lnTo>
                <a:cubicBezTo>
                  <a:pt x="9554" y="24463"/>
                  <a:pt x="9586" y="24427"/>
                  <a:pt x="9586" y="24363"/>
                </a:cubicBezTo>
                <a:cubicBezTo>
                  <a:pt x="9586" y="24326"/>
                  <a:pt x="9570" y="24294"/>
                  <a:pt x="9554" y="24242"/>
                </a:cubicBezTo>
                <a:lnTo>
                  <a:pt x="10207" y="23791"/>
                </a:lnTo>
                <a:cubicBezTo>
                  <a:pt x="10243" y="23839"/>
                  <a:pt x="10291" y="23859"/>
                  <a:pt x="10360" y="23859"/>
                </a:cubicBezTo>
                <a:cubicBezTo>
                  <a:pt x="10445" y="23859"/>
                  <a:pt x="10529" y="23791"/>
                  <a:pt x="10561" y="23722"/>
                </a:cubicBezTo>
                <a:close/>
                <a:moveTo>
                  <a:pt x="4819" y="24177"/>
                </a:moveTo>
                <a:cubicBezTo>
                  <a:pt x="4852" y="24226"/>
                  <a:pt x="4904" y="24242"/>
                  <a:pt x="4952" y="24242"/>
                </a:cubicBezTo>
                <a:cubicBezTo>
                  <a:pt x="5005" y="24242"/>
                  <a:pt x="5037" y="24226"/>
                  <a:pt x="5069" y="24194"/>
                </a:cubicBezTo>
                <a:lnTo>
                  <a:pt x="5392" y="24443"/>
                </a:lnTo>
                <a:cubicBezTo>
                  <a:pt x="5392" y="24463"/>
                  <a:pt x="5371" y="24496"/>
                  <a:pt x="5371" y="24512"/>
                </a:cubicBezTo>
                <a:cubicBezTo>
                  <a:pt x="5371" y="24580"/>
                  <a:pt x="5408" y="24613"/>
                  <a:pt x="5456" y="24645"/>
                </a:cubicBezTo>
                <a:lnTo>
                  <a:pt x="5355" y="24782"/>
                </a:lnTo>
                <a:lnTo>
                  <a:pt x="4787" y="24210"/>
                </a:lnTo>
                <a:lnTo>
                  <a:pt x="4819" y="24177"/>
                </a:lnTo>
                <a:close/>
                <a:moveTo>
                  <a:pt x="4082" y="24125"/>
                </a:moveTo>
                <a:lnTo>
                  <a:pt x="4114" y="24596"/>
                </a:lnTo>
                <a:lnTo>
                  <a:pt x="3880" y="24814"/>
                </a:lnTo>
                <a:lnTo>
                  <a:pt x="3743" y="24242"/>
                </a:lnTo>
                <a:lnTo>
                  <a:pt x="3796" y="24242"/>
                </a:lnTo>
                <a:cubicBezTo>
                  <a:pt x="3880" y="24242"/>
                  <a:pt x="3929" y="24194"/>
                  <a:pt x="3945" y="24125"/>
                </a:cubicBezTo>
                <a:close/>
                <a:moveTo>
                  <a:pt x="1644" y="22566"/>
                </a:moveTo>
                <a:lnTo>
                  <a:pt x="2619" y="23738"/>
                </a:lnTo>
                <a:lnTo>
                  <a:pt x="2805" y="24883"/>
                </a:lnTo>
                <a:lnTo>
                  <a:pt x="1813" y="24242"/>
                </a:lnTo>
                <a:lnTo>
                  <a:pt x="1644" y="22566"/>
                </a:lnTo>
                <a:close/>
                <a:moveTo>
                  <a:pt x="3643" y="24125"/>
                </a:moveTo>
                <a:cubicBezTo>
                  <a:pt x="3643" y="24161"/>
                  <a:pt x="3679" y="24194"/>
                  <a:pt x="3695" y="24210"/>
                </a:cubicBezTo>
                <a:lnTo>
                  <a:pt x="3844" y="24846"/>
                </a:lnTo>
                <a:lnTo>
                  <a:pt x="3610" y="25068"/>
                </a:lnTo>
                <a:cubicBezTo>
                  <a:pt x="3558" y="25016"/>
                  <a:pt x="3510" y="24999"/>
                  <a:pt x="3457" y="24983"/>
                </a:cubicBezTo>
                <a:lnTo>
                  <a:pt x="3191" y="24125"/>
                </a:lnTo>
                <a:close/>
                <a:moveTo>
                  <a:pt x="2672" y="23774"/>
                </a:moveTo>
                <a:lnTo>
                  <a:pt x="3139" y="24109"/>
                </a:lnTo>
                <a:lnTo>
                  <a:pt x="3409" y="24999"/>
                </a:lnTo>
                <a:cubicBezTo>
                  <a:pt x="3357" y="24999"/>
                  <a:pt x="3308" y="25032"/>
                  <a:pt x="3276" y="25084"/>
                </a:cubicBezTo>
                <a:lnTo>
                  <a:pt x="2853" y="24915"/>
                </a:lnTo>
                <a:lnTo>
                  <a:pt x="2672" y="23774"/>
                </a:lnTo>
                <a:close/>
                <a:moveTo>
                  <a:pt x="5674" y="24580"/>
                </a:moveTo>
                <a:lnTo>
                  <a:pt x="6463" y="24729"/>
                </a:lnTo>
                <a:cubicBezTo>
                  <a:pt x="6447" y="24746"/>
                  <a:pt x="6447" y="24746"/>
                  <a:pt x="6447" y="24766"/>
                </a:cubicBezTo>
                <a:cubicBezTo>
                  <a:pt x="6447" y="24814"/>
                  <a:pt x="6480" y="24866"/>
                  <a:pt x="6532" y="24899"/>
                </a:cubicBezTo>
                <a:lnTo>
                  <a:pt x="6431" y="25084"/>
                </a:lnTo>
                <a:lnTo>
                  <a:pt x="5408" y="24798"/>
                </a:lnTo>
                <a:lnTo>
                  <a:pt x="5492" y="24665"/>
                </a:lnTo>
                <a:cubicBezTo>
                  <a:pt x="5508" y="24665"/>
                  <a:pt x="5525" y="24681"/>
                  <a:pt x="5541" y="24681"/>
                </a:cubicBezTo>
                <a:cubicBezTo>
                  <a:pt x="5593" y="24681"/>
                  <a:pt x="5657" y="24629"/>
                  <a:pt x="5674" y="24580"/>
                </a:cubicBezTo>
                <a:close/>
                <a:moveTo>
                  <a:pt x="4735" y="24226"/>
                </a:moveTo>
                <a:lnTo>
                  <a:pt x="5339" y="24814"/>
                </a:lnTo>
                <a:lnTo>
                  <a:pt x="5154" y="25100"/>
                </a:lnTo>
                <a:lnTo>
                  <a:pt x="4485" y="24363"/>
                </a:lnTo>
                <a:lnTo>
                  <a:pt x="4735" y="24226"/>
                </a:lnTo>
                <a:close/>
                <a:moveTo>
                  <a:pt x="13314" y="24109"/>
                </a:moveTo>
                <a:lnTo>
                  <a:pt x="12274" y="25100"/>
                </a:lnTo>
                <a:lnTo>
                  <a:pt x="11754" y="24681"/>
                </a:lnTo>
                <a:lnTo>
                  <a:pt x="12173" y="24278"/>
                </a:lnTo>
                <a:lnTo>
                  <a:pt x="13314" y="24109"/>
                </a:lnTo>
                <a:close/>
                <a:moveTo>
                  <a:pt x="9119" y="24427"/>
                </a:moveTo>
                <a:cubicBezTo>
                  <a:pt x="9135" y="24528"/>
                  <a:pt x="9236" y="24613"/>
                  <a:pt x="9336" y="24613"/>
                </a:cubicBezTo>
                <a:cubicBezTo>
                  <a:pt x="9401" y="24613"/>
                  <a:pt x="9453" y="24580"/>
                  <a:pt x="9502" y="24544"/>
                </a:cubicBezTo>
                <a:lnTo>
                  <a:pt x="9687" y="24746"/>
                </a:lnTo>
                <a:lnTo>
                  <a:pt x="7890" y="25132"/>
                </a:lnTo>
                <a:lnTo>
                  <a:pt x="7858" y="24915"/>
                </a:lnTo>
                <a:cubicBezTo>
                  <a:pt x="7926" y="24883"/>
                  <a:pt x="7991" y="24798"/>
                  <a:pt x="7991" y="24713"/>
                </a:cubicBezTo>
                <a:cubicBezTo>
                  <a:pt x="7991" y="24697"/>
                  <a:pt x="7974" y="24697"/>
                  <a:pt x="7974" y="24681"/>
                </a:cubicBezTo>
                <a:lnTo>
                  <a:pt x="9119" y="24427"/>
                </a:lnTo>
                <a:close/>
                <a:moveTo>
                  <a:pt x="7539" y="24729"/>
                </a:moveTo>
                <a:cubicBezTo>
                  <a:pt x="7555" y="24846"/>
                  <a:pt x="7656" y="24931"/>
                  <a:pt x="7757" y="24931"/>
                </a:cubicBezTo>
                <a:lnTo>
                  <a:pt x="7809" y="24931"/>
                </a:lnTo>
                <a:lnTo>
                  <a:pt x="7841" y="25149"/>
                </a:lnTo>
                <a:lnTo>
                  <a:pt x="7841" y="25149"/>
                </a:lnTo>
                <a:lnTo>
                  <a:pt x="6463" y="25100"/>
                </a:lnTo>
                <a:lnTo>
                  <a:pt x="6564" y="24915"/>
                </a:lnTo>
                <a:lnTo>
                  <a:pt x="6617" y="24915"/>
                </a:lnTo>
                <a:cubicBezTo>
                  <a:pt x="6701" y="24915"/>
                  <a:pt x="6766" y="24846"/>
                  <a:pt x="6766" y="24766"/>
                </a:cubicBezTo>
                <a:lnTo>
                  <a:pt x="7539" y="24729"/>
                </a:lnTo>
                <a:close/>
                <a:moveTo>
                  <a:pt x="10896" y="23859"/>
                </a:moveTo>
                <a:lnTo>
                  <a:pt x="11013" y="24161"/>
                </a:lnTo>
                <a:lnTo>
                  <a:pt x="9655" y="25451"/>
                </a:lnTo>
                <a:lnTo>
                  <a:pt x="9655" y="25451"/>
                </a:lnTo>
                <a:lnTo>
                  <a:pt x="9739" y="24766"/>
                </a:lnTo>
                <a:lnTo>
                  <a:pt x="10896" y="23859"/>
                </a:lnTo>
                <a:close/>
                <a:moveTo>
                  <a:pt x="4433" y="24379"/>
                </a:moveTo>
                <a:lnTo>
                  <a:pt x="5122" y="25132"/>
                </a:lnTo>
                <a:lnTo>
                  <a:pt x="4968" y="25487"/>
                </a:lnTo>
                <a:lnTo>
                  <a:pt x="4183" y="24613"/>
                </a:lnTo>
                <a:lnTo>
                  <a:pt x="4433" y="24379"/>
                </a:lnTo>
                <a:close/>
                <a:moveTo>
                  <a:pt x="5371" y="24846"/>
                </a:moveTo>
                <a:lnTo>
                  <a:pt x="6415" y="25132"/>
                </a:lnTo>
                <a:lnTo>
                  <a:pt x="6314" y="25588"/>
                </a:lnTo>
                <a:lnTo>
                  <a:pt x="5190" y="25116"/>
                </a:lnTo>
                <a:lnTo>
                  <a:pt x="5371" y="24846"/>
                </a:lnTo>
                <a:close/>
                <a:moveTo>
                  <a:pt x="435" y="23924"/>
                </a:moveTo>
                <a:lnTo>
                  <a:pt x="1781" y="24262"/>
                </a:lnTo>
                <a:lnTo>
                  <a:pt x="1866" y="25721"/>
                </a:lnTo>
                <a:lnTo>
                  <a:pt x="435" y="25402"/>
                </a:lnTo>
                <a:lnTo>
                  <a:pt x="435" y="23924"/>
                </a:lnTo>
                <a:close/>
                <a:moveTo>
                  <a:pt x="9687" y="24782"/>
                </a:moveTo>
                <a:lnTo>
                  <a:pt x="9623" y="25471"/>
                </a:lnTo>
                <a:lnTo>
                  <a:pt x="7809" y="25789"/>
                </a:lnTo>
                <a:lnTo>
                  <a:pt x="7809" y="25789"/>
                </a:lnTo>
                <a:lnTo>
                  <a:pt x="7890" y="25185"/>
                </a:lnTo>
                <a:lnTo>
                  <a:pt x="9687" y="24782"/>
                </a:lnTo>
                <a:close/>
                <a:moveTo>
                  <a:pt x="6447" y="25132"/>
                </a:moveTo>
                <a:lnTo>
                  <a:pt x="7858" y="25185"/>
                </a:lnTo>
                <a:lnTo>
                  <a:pt x="7773" y="25789"/>
                </a:lnTo>
                <a:lnTo>
                  <a:pt x="6347" y="25588"/>
                </a:lnTo>
                <a:lnTo>
                  <a:pt x="6447" y="25132"/>
                </a:lnTo>
                <a:close/>
                <a:moveTo>
                  <a:pt x="14172" y="23891"/>
                </a:moveTo>
                <a:cubicBezTo>
                  <a:pt x="14188" y="23924"/>
                  <a:pt x="14204" y="23940"/>
                  <a:pt x="14236" y="23976"/>
                </a:cubicBezTo>
                <a:lnTo>
                  <a:pt x="12810" y="25874"/>
                </a:lnTo>
                <a:lnTo>
                  <a:pt x="12306" y="25132"/>
                </a:lnTo>
                <a:lnTo>
                  <a:pt x="12306" y="25116"/>
                </a:lnTo>
                <a:lnTo>
                  <a:pt x="13382" y="24109"/>
                </a:lnTo>
                <a:lnTo>
                  <a:pt x="14172" y="23891"/>
                </a:lnTo>
                <a:close/>
                <a:moveTo>
                  <a:pt x="4146" y="24645"/>
                </a:moveTo>
                <a:lnTo>
                  <a:pt x="4952" y="25535"/>
                </a:lnTo>
                <a:lnTo>
                  <a:pt x="4868" y="25922"/>
                </a:lnTo>
                <a:lnTo>
                  <a:pt x="3897" y="24866"/>
                </a:lnTo>
                <a:lnTo>
                  <a:pt x="4146" y="24645"/>
                </a:lnTo>
                <a:close/>
                <a:moveTo>
                  <a:pt x="1813" y="24294"/>
                </a:moveTo>
                <a:lnTo>
                  <a:pt x="2805" y="24947"/>
                </a:lnTo>
                <a:lnTo>
                  <a:pt x="2905" y="26140"/>
                </a:lnTo>
                <a:lnTo>
                  <a:pt x="1914" y="25737"/>
                </a:lnTo>
                <a:lnTo>
                  <a:pt x="1813" y="24294"/>
                </a:lnTo>
                <a:close/>
                <a:moveTo>
                  <a:pt x="5154" y="25149"/>
                </a:moveTo>
                <a:lnTo>
                  <a:pt x="6298" y="25620"/>
                </a:lnTo>
                <a:lnTo>
                  <a:pt x="6278" y="26192"/>
                </a:lnTo>
                <a:lnTo>
                  <a:pt x="5005" y="25519"/>
                </a:lnTo>
                <a:lnTo>
                  <a:pt x="5154" y="25149"/>
                </a:lnTo>
                <a:close/>
                <a:moveTo>
                  <a:pt x="11049" y="24194"/>
                </a:moveTo>
                <a:lnTo>
                  <a:pt x="11670" y="24681"/>
                </a:lnTo>
                <a:lnTo>
                  <a:pt x="9989" y="26257"/>
                </a:lnTo>
                <a:lnTo>
                  <a:pt x="9671" y="25503"/>
                </a:lnTo>
                <a:lnTo>
                  <a:pt x="11049" y="24194"/>
                </a:lnTo>
                <a:close/>
                <a:moveTo>
                  <a:pt x="6347" y="25636"/>
                </a:moveTo>
                <a:lnTo>
                  <a:pt x="7773" y="25838"/>
                </a:lnTo>
                <a:lnTo>
                  <a:pt x="7874" y="26527"/>
                </a:lnTo>
                <a:lnTo>
                  <a:pt x="6347" y="26224"/>
                </a:lnTo>
                <a:lnTo>
                  <a:pt x="6330" y="26208"/>
                </a:lnTo>
                <a:lnTo>
                  <a:pt x="6347" y="25636"/>
                </a:lnTo>
                <a:close/>
                <a:moveTo>
                  <a:pt x="9623" y="25519"/>
                </a:moveTo>
                <a:lnTo>
                  <a:pt x="9957" y="26277"/>
                </a:lnTo>
                <a:lnTo>
                  <a:pt x="7926" y="26527"/>
                </a:lnTo>
                <a:lnTo>
                  <a:pt x="7809" y="25821"/>
                </a:lnTo>
                <a:lnTo>
                  <a:pt x="9623" y="25519"/>
                </a:lnTo>
                <a:close/>
                <a:moveTo>
                  <a:pt x="3860" y="24899"/>
                </a:moveTo>
                <a:lnTo>
                  <a:pt x="4852" y="25975"/>
                </a:lnTo>
                <a:lnTo>
                  <a:pt x="4787" y="26543"/>
                </a:lnTo>
                <a:lnTo>
                  <a:pt x="3627" y="25302"/>
                </a:lnTo>
                <a:cubicBezTo>
                  <a:pt x="3643" y="25269"/>
                  <a:pt x="3659" y="25233"/>
                  <a:pt x="3659" y="25201"/>
                </a:cubicBezTo>
                <a:cubicBezTo>
                  <a:pt x="3659" y="25169"/>
                  <a:pt x="3643" y="25132"/>
                  <a:pt x="3627" y="25100"/>
                </a:cubicBezTo>
                <a:lnTo>
                  <a:pt x="3860" y="24899"/>
                </a:lnTo>
                <a:close/>
                <a:moveTo>
                  <a:pt x="14273" y="23992"/>
                </a:moveTo>
                <a:cubicBezTo>
                  <a:pt x="14305" y="24008"/>
                  <a:pt x="14337" y="24024"/>
                  <a:pt x="14373" y="24024"/>
                </a:cubicBezTo>
                <a:lnTo>
                  <a:pt x="14389" y="24024"/>
                </a:lnTo>
                <a:lnTo>
                  <a:pt x="14422" y="24899"/>
                </a:lnTo>
                <a:lnTo>
                  <a:pt x="13297" y="26579"/>
                </a:lnTo>
                <a:lnTo>
                  <a:pt x="12846" y="25906"/>
                </a:lnTo>
                <a:lnTo>
                  <a:pt x="14273" y="23992"/>
                </a:lnTo>
                <a:close/>
                <a:moveTo>
                  <a:pt x="4989" y="25572"/>
                </a:moveTo>
                <a:lnTo>
                  <a:pt x="6278" y="26241"/>
                </a:lnTo>
                <a:lnTo>
                  <a:pt x="6262" y="26627"/>
                </a:lnTo>
                <a:lnTo>
                  <a:pt x="4904" y="25954"/>
                </a:lnTo>
                <a:lnTo>
                  <a:pt x="4989" y="25572"/>
                </a:lnTo>
                <a:close/>
                <a:moveTo>
                  <a:pt x="2853" y="24967"/>
                </a:moveTo>
                <a:lnTo>
                  <a:pt x="3240" y="25116"/>
                </a:lnTo>
                <a:cubicBezTo>
                  <a:pt x="3240" y="25149"/>
                  <a:pt x="3224" y="25169"/>
                  <a:pt x="3224" y="25201"/>
                </a:cubicBezTo>
                <a:cubicBezTo>
                  <a:pt x="3224" y="25318"/>
                  <a:pt x="3324" y="25418"/>
                  <a:pt x="3441" y="25418"/>
                </a:cubicBezTo>
                <a:cubicBezTo>
                  <a:pt x="3457" y="25418"/>
                  <a:pt x="3478" y="25402"/>
                  <a:pt x="3494" y="25402"/>
                </a:cubicBezTo>
                <a:lnTo>
                  <a:pt x="3594" y="26728"/>
                </a:lnTo>
                <a:lnTo>
                  <a:pt x="2954" y="26156"/>
                </a:lnTo>
                <a:lnTo>
                  <a:pt x="2853" y="24967"/>
                </a:lnTo>
                <a:close/>
                <a:moveTo>
                  <a:pt x="11718" y="24713"/>
                </a:moveTo>
                <a:lnTo>
                  <a:pt x="12242" y="25116"/>
                </a:lnTo>
                <a:lnTo>
                  <a:pt x="10392" y="26845"/>
                </a:lnTo>
                <a:lnTo>
                  <a:pt x="10025" y="26309"/>
                </a:lnTo>
                <a:lnTo>
                  <a:pt x="11718" y="24713"/>
                </a:lnTo>
                <a:close/>
                <a:moveTo>
                  <a:pt x="6314" y="26257"/>
                </a:moveTo>
                <a:cubicBezTo>
                  <a:pt x="6330" y="26257"/>
                  <a:pt x="6330" y="26277"/>
                  <a:pt x="6330" y="26277"/>
                </a:cubicBezTo>
                <a:lnTo>
                  <a:pt x="7890" y="26559"/>
                </a:lnTo>
                <a:lnTo>
                  <a:pt x="7974" y="27147"/>
                </a:lnTo>
                <a:lnTo>
                  <a:pt x="7974" y="27147"/>
                </a:lnTo>
                <a:lnTo>
                  <a:pt x="6314" y="26643"/>
                </a:lnTo>
                <a:lnTo>
                  <a:pt x="6314" y="26257"/>
                </a:lnTo>
                <a:close/>
                <a:moveTo>
                  <a:pt x="9973" y="26325"/>
                </a:moveTo>
                <a:lnTo>
                  <a:pt x="10360" y="26861"/>
                </a:lnTo>
                <a:lnTo>
                  <a:pt x="8011" y="27163"/>
                </a:lnTo>
                <a:lnTo>
                  <a:pt x="7926" y="26559"/>
                </a:lnTo>
                <a:lnTo>
                  <a:pt x="9973" y="26325"/>
                </a:lnTo>
                <a:close/>
                <a:moveTo>
                  <a:pt x="3610" y="25334"/>
                </a:moveTo>
                <a:lnTo>
                  <a:pt x="4787" y="26611"/>
                </a:lnTo>
                <a:lnTo>
                  <a:pt x="4803" y="27232"/>
                </a:lnTo>
                <a:lnTo>
                  <a:pt x="3627" y="26780"/>
                </a:lnTo>
                <a:lnTo>
                  <a:pt x="3526" y="25402"/>
                </a:lnTo>
                <a:cubicBezTo>
                  <a:pt x="3558" y="25386"/>
                  <a:pt x="3578" y="25370"/>
                  <a:pt x="3610" y="25334"/>
                </a:cubicBezTo>
                <a:close/>
                <a:moveTo>
                  <a:pt x="4904" y="26007"/>
                </a:moveTo>
                <a:lnTo>
                  <a:pt x="6262" y="26680"/>
                </a:lnTo>
                <a:lnTo>
                  <a:pt x="6298" y="27284"/>
                </a:lnTo>
                <a:lnTo>
                  <a:pt x="4835" y="26579"/>
                </a:lnTo>
                <a:lnTo>
                  <a:pt x="4904" y="26007"/>
                </a:lnTo>
                <a:close/>
                <a:moveTo>
                  <a:pt x="12274" y="25149"/>
                </a:moveTo>
                <a:lnTo>
                  <a:pt x="12778" y="25906"/>
                </a:lnTo>
                <a:lnTo>
                  <a:pt x="10896" y="27566"/>
                </a:lnTo>
                <a:lnTo>
                  <a:pt x="10428" y="26897"/>
                </a:lnTo>
                <a:lnTo>
                  <a:pt x="12274" y="25149"/>
                </a:lnTo>
                <a:close/>
                <a:moveTo>
                  <a:pt x="6314" y="26696"/>
                </a:moveTo>
                <a:lnTo>
                  <a:pt x="7974" y="27200"/>
                </a:lnTo>
                <a:lnTo>
                  <a:pt x="8091" y="27989"/>
                </a:lnTo>
                <a:lnTo>
                  <a:pt x="6347" y="27300"/>
                </a:lnTo>
                <a:lnTo>
                  <a:pt x="6314" y="26696"/>
                </a:lnTo>
                <a:close/>
                <a:moveTo>
                  <a:pt x="10392" y="26913"/>
                </a:moveTo>
                <a:lnTo>
                  <a:pt x="10848" y="27586"/>
                </a:lnTo>
                <a:lnTo>
                  <a:pt x="8128" y="28005"/>
                </a:lnTo>
                <a:lnTo>
                  <a:pt x="8027" y="27200"/>
                </a:lnTo>
                <a:lnTo>
                  <a:pt x="10392" y="26913"/>
                </a:lnTo>
                <a:close/>
                <a:moveTo>
                  <a:pt x="14422" y="24983"/>
                </a:moveTo>
                <a:lnTo>
                  <a:pt x="14373" y="26696"/>
                </a:lnTo>
                <a:lnTo>
                  <a:pt x="13148" y="28054"/>
                </a:lnTo>
                <a:lnTo>
                  <a:pt x="13314" y="26627"/>
                </a:lnTo>
                <a:lnTo>
                  <a:pt x="14422" y="24983"/>
                </a:lnTo>
                <a:close/>
                <a:moveTo>
                  <a:pt x="4835" y="26627"/>
                </a:moveTo>
                <a:lnTo>
                  <a:pt x="6314" y="27332"/>
                </a:lnTo>
                <a:lnTo>
                  <a:pt x="6363" y="28106"/>
                </a:lnTo>
                <a:lnTo>
                  <a:pt x="4852" y="27248"/>
                </a:lnTo>
                <a:lnTo>
                  <a:pt x="4835" y="26627"/>
                </a:lnTo>
                <a:close/>
                <a:moveTo>
                  <a:pt x="435" y="25451"/>
                </a:moveTo>
                <a:lnTo>
                  <a:pt x="1866" y="25773"/>
                </a:lnTo>
                <a:lnTo>
                  <a:pt x="1596" y="28122"/>
                </a:lnTo>
                <a:lnTo>
                  <a:pt x="435" y="28122"/>
                </a:lnTo>
                <a:lnTo>
                  <a:pt x="435" y="25451"/>
                </a:lnTo>
                <a:close/>
                <a:moveTo>
                  <a:pt x="12810" y="25938"/>
                </a:moveTo>
                <a:lnTo>
                  <a:pt x="13265" y="26627"/>
                </a:lnTo>
                <a:lnTo>
                  <a:pt x="11601" y="28122"/>
                </a:lnTo>
                <a:cubicBezTo>
                  <a:pt x="11553" y="28070"/>
                  <a:pt x="11468" y="28022"/>
                  <a:pt x="11367" y="28022"/>
                </a:cubicBezTo>
                <a:cubicBezTo>
                  <a:pt x="11315" y="28022"/>
                  <a:pt x="11267" y="28038"/>
                  <a:pt x="11234" y="28054"/>
                </a:cubicBezTo>
                <a:lnTo>
                  <a:pt x="10912" y="27619"/>
                </a:lnTo>
                <a:lnTo>
                  <a:pt x="12810" y="25938"/>
                </a:lnTo>
                <a:close/>
                <a:moveTo>
                  <a:pt x="1898" y="25789"/>
                </a:moveTo>
                <a:lnTo>
                  <a:pt x="2905" y="26192"/>
                </a:lnTo>
                <a:lnTo>
                  <a:pt x="2736" y="28424"/>
                </a:lnTo>
                <a:lnTo>
                  <a:pt x="1644" y="28122"/>
                </a:lnTo>
                <a:lnTo>
                  <a:pt x="1898" y="25789"/>
                </a:lnTo>
                <a:close/>
                <a:moveTo>
                  <a:pt x="2954" y="26224"/>
                </a:moveTo>
                <a:lnTo>
                  <a:pt x="3594" y="26797"/>
                </a:lnTo>
                <a:lnTo>
                  <a:pt x="3558" y="28658"/>
                </a:lnTo>
                <a:lnTo>
                  <a:pt x="2788" y="28441"/>
                </a:lnTo>
                <a:lnTo>
                  <a:pt x="2954" y="26224"/>
                </a:lnTo>
                <a:close/>
                <a:moveTo>
                  <a:pt x="3627" y="26813"/>
                </a:moveTo>
                <a:lnTo>
                  <a:pt x="4803" y="27284"/>
                </a:lnTo>
                <a:lnTo>
                  <a:pt x="4501" y="29130"/>
                </a:lnTo>
                <a:lnTo>
                  <a:pt x="3610" y="28674"/>
                </a:lnTo>
                <a:lnTo>
                  <a:pt x="3627" y="26813"/>
                </a:lnTo>
                <a:close/>
                <a:moveTo>
                  <a:pt x="6347" y="27349"/>
                </a:moveTo>
                <a:lnTo>
                  <a:pt x="8091" y="28038"/>
                </a:lnTo>
                <a:lnTo>
                  <a:pt x="8261" y="29162"/>
                </a:lnTo>
                <a:lnTo>
                  <a:pt x="6415" y="28122"/>
                </a:lnTo>
                <a:lnTo>
                  <a:pt x="6347" y="27349"/>
                </a:lnTo>
                <a:close/>
                <a:moveTo>
                  <a:pt x="10880" y="27635"/>
                </a:moveTo>
                <a:lnTo>
                  <a:pt x="11182" y="28090"/>
                </a:lnTo>
                <a:cubicBezTo>
                  <a:pt x="11097" y="28138"/>
                  <a:pt x="11033" y="28239"/>
                  <a:pt x="11033" y="28372"/>
                </a:cubicBezTo>
                <a:lnTo>
                  <a:pt x="11033" y="28424"/>
                </a:lnTo>
                <a:lnTo>
                  <a:pt x="8313" y="29178"/>
                </a:lnTo>
                <a:lnTo>
                  <a:pt x="8144" y="28038"/>
                </a:lnTo>
                <a:lnTo>
                  <a:pt x="10880" y="27635"/>
                </a:lnTo>
                <a:close/>
                <a:moveTo>
                  <a:pt x="14357" y="26780"/>
                </a:moveTo>
                <a:lnTo>
                  <a:pt x="14156" y="28239"/>
                </a:lnTo>
                <a:lnTo>
                  <a:pt x="12963" y="29363"/>
                </a:lnTo>
                <a:lnTo>
                  <a:pt x="13128" y="28138"/>
                </a:lnTo>
                <a:lnTo>
                  <a:pt x="14357" y="26780"/>
                </a:lnTo>
                <a:close/>
                <a:moveTo>
                  <a:pt x="13265" y="26680"/>
                </a:moveTo>
                <a:lnTo>
                  <a:pt x="13096" y="28106"/>
                </a:lnTo>
                <a:lnTo>
                  <a:pt x="11537" y="29432"/>
                </a:lnTo>
                <a:lnTo>
                  <a:pt x="11452" y="28694"/>
                </a:lnTo>
                <a:cubicBezTo>
                  <a:pt x="11601" y="28658"/>
                  <a:pt x="11718" y="28525"/>
                  <a:pt x="11718" y="28372"/>
                </a:cubicBezTo>
                <a:cubicBezTo>
                  <a:pt x="11718" y="28292"/>
                  <a:pt x="11686" y="28223"/>
                  <a:pt x="11637" y="28155"/>
                </a:cubicBezTo>
                <a:lnTo>
                  <a:pt x="13265" y="26680"/>
                </a:lnTo>
                <a:close/>
                <a:moveTo>
                  <a:pt x="4835" y="27300"/>
                </a:moveTo>
                <a:lnTo>
                  <a:pt x="6363" y="28155"/>
                </a:lnTo>
                <a:lnTo>
                  <a:pt x="5625" y="29702"/>
                </a:lnTo>
                <a:lnTo>
                  <a:pt x="4533" y="29146"/>
                </a:lnTo>
                <a:lnTo>
                  <a:pt x="4835" y="27300"/>
                </a:lnTo>
                <a:close/>
                <a:moveTo>
                  <a:pt x="2788" y="28473"/>
                </a:moveTo>
                <a:lnTo>
                  <a:pt x="3558" y="28711"/>
                </a:lnTo>
                <a:lnTo>
                  <a:pt x="3558" y="29029"/>
                </a:lnTo>
                <a:lnTo>
                  <a:pt x="3594" y="30286"/>
                </a:lnTo>
                <a:lnTo>
                  <a:pt x="3578" y="30286"/>
                </a:lnTo>
                <a:cubicBezTo>
                  <a:pt x="3526" y="30286"/>
                  <a:pt x="3478" y="30306"/>
                  <a:pt x="3441" y="30339"/>
                </a:cubicBezTo>
                <a:cubicBezTo>
                  <a:pt x="3256" y="30222"/>
                  <a:pt x="3123" y="30137"/>
                  <a:pt x="3091" y="30121"/>
                </a:cubicBezTo>
                <a:lnTo>
                  <a:pt x="2788" y="28473"/>
                </a:lnTo>
                <a:close/>
                <a:moveTo>
                  <a:pt x="6399" y="28171"/>
                </a:moveTo>
                <a:lnTo>
                  <a:pt x="8244" y="29214"/>
                </a:lnTo>
                <a:lnTo>
                  <a:pt x="7036" y="30407"/>
                </a:lnTo>
                <a:lnTo>
                  <a:pt x="5674" y="29718"/>
                </a:lnTo>
                <a:lnTo>
                  <a:pt x="6399" y="28171"/>
                </a:lnTo>
                <a:close/>
                <a:moveTo>
                  <a:pt x="1596" y="28171"/>
                </a:moveTo>
                <a:lnTo>
                  <a:pt x="1966" y="30439"/>
                </a:lnTo>
                <a:lnTo>
                  <a:pt x="1966" y="30439"/>
                </a:lnTo>
                <a:lnTo>
                  <a:pt x="435" y="29803"/>
                </a:lnTo>
                <a:lnTo>
                  <a:pt x="435" y="28171"/>
                </a:lnTo>
                <a:close/>
                <a:moveTo>
                  <a:pt x="1644" y="28171"/>
                </a:moveTo>
                <a:lnTo>
                  <a:pt x="2736" y="28473"/>
                </a:lnTo>
                <a:lnTo>
                  <a:pt x="3038" y="30121"/>
                </a:lnTo>
                <a:cubicBezTo>
                  <a:pt x="2905" y="30153"/>
                  <a:pt x="2301" y="30355"/>
                  <a:pt x="2015" y="30439"/>
                </a:cubicBezTo>
                <a:lnTo>
                  <a:pt x="1644" y="28171"/>
                </a:lnTo>
                <a:close/>
                <a:moveTo>
                  <a:pt x="13080" y="28171"/>
                </a:moveTo>
                <a:lnTo>
                  <a:pt x="12911" y="29416"/>
                </a:lnTo>
                <a:lnTo>
                  <a:pt x="11653" y="30588"/>
                </a:lnTo>
                <a:lnTo>
                  <a:pt x="11537" y="29480"/>
                </a:lnTo>
                <a:lnTo>
                  <a:pt x="13080" y="28171"/>
                </a:lnTo>
                <a:close/>
                <a:moveTo>
                  <a:pt x="8277" y="29247"/>
                </a:moveTo>
                <a:lnTo>
                  <a:pt x="8293" y="29379"/>
                </a:lnTo>
                <a:lnTo>
                  <a:pt x="8579" y="30673"/>
                </a:lnTo>
                <a:lnTo>
                  <a:pt x="7084" y="30423"/>
                </a:lnTo>
                <a:lnTo>
                  <a:pt x="8277" y="29247"/>
                </a:lnTo>
                <a:close/>
                <a:moveTo>
                  <a:pt x="11049" y="28473"/>
                </a:moveTo>
                <a:cubicBezTo>
                  <a:pt x="11081" y="28610"/>
                  <a:pt x="11214" y="28711"/>
                  <a:pt x="11367" y="28711"/>
                </a:cubicBezTo>
                <a:lnTo>
                  <a:pt x="11416" y="28711"/>
                </a:lnTo>
                <a:lnTo>
                  <a:pt x="11484" y="29464"/>
                </a:lnTo>
                <a:lnTo>
                  <a:pt x="8631" y="30673"/>
                </a:lnTo>
                <a:lnTo>
                  <a:pt x="8345" y="29379"/>
                </a:lnTo>
                <a:lnTo>
                  <a:pt x="8313" y="29214"/>
                </a:lnTo>
                <a:lnTo>
                  <a:pt x="11049" y="28473"/>
                </a:lnTo>
                <a:close/>
                <a:moveTo>
                  <a:pt x="14156" y="28324"/>
                </a:moveTo>
                <a:lnTo>
                  <a:pt x="13934" y="29666"/>
                </a:lnTo>
                <a:lnTo>
                  <a:pt x="12762" y="30858"/>
                </a:lnTo>
                <a:lnTo>
                  <a:pt x="12963" y="29432"/>
                </a:lnTo>
                <a:lnTo>
                  <a:pt x="14156" y="28324"/>
                </a:lnTo>
                <a:close/>
                <a:moveTo>
                  <a:pt x="3610" y="28727"/>
                </a:moveTo>
                <a:lnTo>
                  <a:pt x="4485" y="29178"/>
                </a:lnTo>
                <a:lnTo>
                  <a:pt x="4163" y="31177"/>
                </a:lnTo>
                <a:lnTo>
                  <a:pt x="3743" y="30625"/>
                </a:lnTo>
                <a:cubicBezTo>
                  <a:pt x="3780" y="30588"/>
                  <a:pt x="3796" y="30540"/>
                  <a:pt x="3796" y="30508"/>
                </a:cubicBezTo>
                <a:cubicBezTo>
                  <a:pt x="3796" y="30407"/>
                  <a:pt x="3727" y="30322"/>
                  <a:pt x="3627" y="30286"/>
                </a:cubicBezTo>
                <a:lnTo>
                  <a:pt x="3594" y="29029"/>
                </a:lnTo>
                <a:lnTo>
                  <a:pt x="3610" y="28727"/>
                </a:lnTo>
                <a:close/>
                <a:moveTo>
                  <a:pt x="4533" y="29198"/>
                </a:moveTo>
                <a:lnTo>
                  <a:pt x="5609" y="29734"/>
                </a:lnTo>
                <a:lnTo>
                  <a:pt x="4819" y="31431"/>
                </a:lnTo>
                <a:lnTo>
                  <a:pt x="4199" y="31213"/>
                </a:lnTo>
                <a:lnTo>
                  <a:pt x="4533" y="29198"/>
                </a:lnTo>
                <a:close/>
                <a:moveTo>
                  <a:pt x="435" y="29851"/>
                </a:moveTo>
                <a:lnTo>
                  <a:pt x="1966" y="30488"/>
                </a:lnTo>
                <a:lnTo>
                  <a:pt x="2132" y="31531"/>
                </a:lnTo>
                <a:lnTo>
                  <a:pt x="435" y="31277"/>
                </a:lnTo>
                <a:lnTo>
                  <a:pt x="435" y="29851"/>
                </a:lnTo>
                <a:close/>
                <a:moveTo>
                  <a:pt x="3054" y="30169"/>
                </a:moveTo>
                <a:lnTo>
                  <a:pt x="3292" y="31394"/>
                </a:lnTo>
                <a:lnTo>
                  <a:pt x="2184" y="31531"/>
                </a:lnTo>
                <a:lnTo>
                  <a:pt x="2015" y="30488"/>
                </a:lnTo>
                <a:cubicBezTo>
                  <a:pt x="2402" y="30371"/>
                  <a:pt x="2938" y="30206"/>
                  <a:pt x="3054" y="30169"/>
                </a:cubicBezTo>
                <a:close/>
                <a:moveTo>
                  <a:pt x="3091" y="30169"/>
                </a:moveTo>
                <a:lnTo>
                  <a:pt x="3091" y="30169"/>
                </a:lnTo>
                <a:cubicBezTo>
                  <a:pt x="3155" y="30222"/>
                  <a:pt x="3292" y="30286"/>
                  <a:pt x="3409" y="30371"/>
                </a:cubicBezTo>
                <a:cubicBezTo>
                  <a:pt x="3393" y="30407"/>
                  <a:pt x="3377" y="30455"/>
                  <a:pt x="3377" y="30508"/>
                </a:cubicBezTo>
                <a:cubicBezTo>
                  <a:pt x="3377" y="30625"/>
                  <a:pt x="3457" y="30709"/>
                  <a:pt x="3578" y="30709"/>
                </a:cubicBezTo>
                <a:lnTo>
                  <a:pt x="3627" y="30709"/>
                </a:lnTo>
                <a:lnTo>
                  <a:pt x="3828" y="31648"/>
                </a:lnTo>
                <a:lnTo>
                  <a:pt x="3341" y="31394"/>
                </a:lnTo>
                <a:lnTo>
                  <a:pt x="3091" y="30169"/>
                </a:lnTo>
                <a:close/>
                <a:moveTo>
                  <a:pt x="11484" y="29516"/>
                </a:moveTo>
                <a:lnTo>
                  <a:pt x="11601" y="30625"/>
                </a:lnTo>
                <a:lnTo>
                  <a:pt x="8865" y="31797"/>
                </a:lnTo>
                <a:lnTo>
                  <a:pt x="8631" y="30725"/>
                </a:lnTo>
                <a:lnTo>
                  <a:pt x="11484" y="29516"/>
                </a:lnTo>
                <a:close/>
                <a:moveTo>
                  <a:pt x="3711" y="30657"/>
                </a:moveTo>
                <a:lnTo>
                  <a:pt x="4163" y="31229"/>
                </a:lnTo>
                <a:lnTo>
                  <a:pt x="4247" y="31966"/>
                </a:lnTo>
                <a:lnTo>
                  <a:pt x="4247" y="31966"/>
                </a:lnTo>
                <a:lnTo>
                  <a:pt x="3880" y="31680"/>
                </a:lnTo>
                <a:lnTo>
                  <a:pt x="3679" y="30689"/>
                </a:lnTo>
                <a:cubicBezTo>
                  <a:pt x="3695" y="30673"/>
                  <a:pt x="3711" y="30673"/>
                  <a:pt x="3711" y="30657"/>
                </a:cubicBezTo>
                <a:close/>
                <a:moveTo>
                  <a:pt x="4215" y="31261"/>
                </a:moveTo>
                <a:lnTo>
                  <a:pt x="4787" y="31463"/>
                </a:lnTo>
                <a:lnTo>
                  <a:pt x="4300" y="31983"/>
                </a:lnTo>
                <a:lnTo>
                  <a:pt x="4215" y="31261"/>
                </a:lnTo>
                <a:close/>
                <a:moveTo>
                  <a:pt x="5641" y="29750"/>
                </a:moveTo>
                <a:lnTo>
                  <a:pt x="7003" y="30439"/>
                </a:lnTo>
                <a:lnTo>
                  <a:pt x="5392" y="32019"/>
                </a:lnTo>
                <a:lnTo>
                  <a:pt x="4852" y="31447"/>
                </a:lnTo>
                <a:lnTo>
                  <a:pt x="5641" y="29750"/>
                </a:lnTo>
                <a:close/>
                <a:moveTo>
                  <a:pt x="12895" y="29480"/>
                </a:moveTo>
                <a:lnTo>
                  <a:pt x="12709" y="30911"/>
                </a:lnTo>
                <a:lnTo>
                  <a:pt x="12709" y="30927"/>
                </a:lnTo>
                <a:lnTo>
                  <a:pt x="11283" y="32369"/>
                </a:lnTo>
                <a:lnTo>
                  <a:pt x="11653" y="30657"/>
                </a:lnTo>
                <a:lnTo>
                  <a:pt x="12895" y="29480"/>
                </a:lnTo>
                <a:close/>
                <a:moveTo>
                  <a:pt x="3341" y="31447"/>
                </a:moveTo>
                <a:lnTo>
                  <a:pt x="3828" y="31717"/>
                </a:lnTo>
                <a:lnTo>
                  <a:pt x="3679" y="32587"/>
                </a:lnTo>
                <a:lnTo>
                  <a:pt x="3208" y="32337"/>
                </a:lnTo>
                <a:lnTo>
                  <a:pt x="3341" y="31447"/>
                </a:lnTo>
                <a:close/>
                <a:moveTo>
                  <a:pt x="4819" y="31479"/>
                </a:moveTo>
                <a:lnTo>
                  <a:pt x="5355" y="32051"/>
                </a:lnTo>
                <a:lnTo>
                  <a:pt x="4332" y="32587"/>
                </a:lnTo>
                <a:lnTo>
                  <a:pt x="4300" y="32035"/>
                </a:lnTo>
                <a:lnTo>
                  <a:pt x="4819" y="31479"/>
                </a:lnTo>
                <a:close/>
                <a:moveTo>
                  <a:pt x="435" y="31330"/>
                </a:moveTo>
                <a:lnTo>
                  <a:pt x="2132" y="31580"/>
                </a:lnTo>
                <a:lnTo>
                  <a:pt x="1914" y="32603"/>
                </a:lnTo>
                <a:lnTo>
                  <a:pt x="604" y="32136"/>
                </a:lnTo>
                <a:cubicBezTo>
                  <a:pt x="588" y="32035"/>
                  <a:pt x="520" y="31966"/>
                  <a:pt x="435" y="31950"/>
                </a:cubicBezTo>
                <a:lnTo>
                  <a:pt x="435" y="31330"/>
                </a:lnTo>
                <a:close/>
                <a:moveTo>
                  <a:pt x="3292" y="31431"/>
                </a:moveTo>
                <a:lnTo>
                  <a:pt x="3155" y="32337"/>
                </a:lnTo>
                <a:lnTo>
                  <a:pt x="1946" y="32603"/>
                </a:lnTo>
                <a:lnTo>
                  <a:pt x="2184" y="31580"/>
                </a:lnTo>
                <a:lnTo>
                  <a:pt x="3292" y="31431"/>
                </a:lnTo>
                <a:close/>
                <a:moveTo>
                  <a:pt x="3880" y="31733"/>
                </a:moveTo>
                <a:lnTo>
                  <a:pt x="4247" y="32035"/>
                </a:lnTo>
                <a:lnTo>
                  <a:pt x="4283" y="32603"/>
                </a:lnTo>
                <a:lnTo>
                  <a:pt x="3727" y="32603"/>
                </a:lnTo>
                <a:lnTo>
                  <a:pt x="3880" y="31733"/>
                </a:lnTo>
                <a:close/>
                <a:moveTo>
                  <a:pt x="13918" y="29750"/>
                </a:moveTo>
                <a:lnTo>
                  <a:pt x="13668" y="31294"/>
                </a:lnTo>
                <a:lnTo>
                  <a:pt x="12375" y="32688"/>
                </a:lnTo>
                <a:lnTo>
                  <a:pt x="12375" y="32688"/>
                </a:lnTo>
                <a:lnTo>
                  <a:pt x="12745" y="30943"/>
                </a:lnTo>
                <a:lnTo>
                  <a:pt x="13918" y="29750"/>
                </a:lnTo>
                <a:close/>
                <a:moveTo>
                  <a:pt x="7052" y="30455"/>
                </a:moveTo>
                <a:lnTo>
                  <a:pt x="8579" y="30725"/>
                </a:lnTo>
                <a:lnTo>
                  <a:pt x="8833" y="31833"/>
                </a:lnTo>
                <a:lnTo>
                  <a:pt x="6262" y="32942"/>
                </a:lnTo>
                <a:lnTo>
                  <a:pt x="5424" y="32051"/>
                </a:lnTo>
                <a:lnTo>
                  <a:pt x="7052" y="30455"/>
                </a:lnTo>
                <a:close/>
                <a:moveTo>
                  <a:pt x="5392" y="32083"/>
                </a:moveTo>
                <a:lnTo>
                  <a:pt x="6214" y="32942"/>
                </a:lnTo>
                <a:lnTo>
                  <a:pt x="5122" y="33143"/>
                </a:lnTo>
                <a:lnTo>
                  <a:pt x="4348" y="32623"/>
                </a:lnTo>
                <a:lnTo>
                  <a:pt x="5392" y="32083"/>
                </a:lnTo>
                <a:close/>
                <a:moveTo>
                  <a:pt x="4316" y="32655"/>
                </a:moveTo>
                <a:lnTo>
                  <a:pt x="5053" y="33143"/>
                </a:lnTo>
                <a:lnTo>
                  <a:pt x="4013" y="33328"/>
                </a:lnTo>
                <a:lnTo>
                  <a:pt x="4316" y="32655"/>
                </a:lnTo>
                <a:close/>
                <a:moveTo>
                  <a:pt x="11601" y="30689"/>
                </a:moveTo>
                <a:lnTo>
                  <a:pt x="11234" y="32422"/>
                </a:lnTo>
                <a:lnTo>
                  <a:pt x="8881" y="33461"/>
                </a:lnTo>
                <a:lnTo>
                  <a:pt x="8881" y="31850"/>
                </a:lnTo>
                <a:lnTo>
                  <a:pt x="11601" y="30689"/>
                </a:lnTo>
                <a:close/>
                <a:moveTo>
                  <a:pt x="3107" y="32385"/>
                </a:moveTo>
                <a:lnTo>
                  <a:pt x="2551" y="33006"/>
                </a:lnTo>
                <a:lnTo>
                  <a:pt x="1362" y="33711"/>
                </a:lnTo>
                <a:lnTo>
                  <a:pt x="1930" y="32639"/>
                </a:lnTo>
                <a:lnTo>
                  <a:pt x="3107" y="32385"/>
                </a:lnTo>
                <a:close/>
                <a:moveTo>
                  <a:pt x="604" y="32168"/>
                </a:moveTo>
                <a:lnTo>
                  <a:pt x="1898" y="32639"/>
                </a:lnTo>
                <a:lnTo>
                  <a:pt x="1293" y="33747"/>
                </a:lnTo>
                <a:lnTo>
                  <a:pt x="435" y="33445"/>
                </a:lnTo>
                <a:lnTo>
                  <a:pt x="435" y="32369"/>
                </a:lnTo>
                <a:cubicBezTo>
                  <a:pt x="520" y="32337"/>
                  <a:pt x="588" y="32269"/>
                  <a:pt x="604" y="32168"/>
                </a:cubicBezTo>
                <a:close/>
                <a:moveTo>
                  <a:pt x="4263" y="32655"/>
                </a:moveTo>
                <a:lnTo>
                  <a:pt x="3945" y="33345"/>
                </a:lnTo>
                <a:lnTo>
                  <a:pt x="2772" y="33965"/>
                </a:lnTo>
                <a:lnTo>
                  <a:pt x="3377" y="33276"/>
                </a:lnTo>
                <a:lnTo>
                  <a:pt x="3711" y="32655"/>
                </a:lnTo>
                <a:close/>
                <a:moveTo>
                  <a:pt x="6230" y="32990"/>
                </a:moveTo>
                <a:lnTo>
                  <a:pt x="6532" y="33997"/>
                </a:lnTo>
                <a:lnTo>
                  <a:pt x="5170" y="33175"/>
                </a:lnTo>
                <a:lnTo>
                  <a:pt x="6230" y="32990"/>
                </a:lnTo>
                <a:close/>
                <a:moveTo>
                  <a:pt x="3191" y="32385"/>
                </a:moveTo>
                <a:lnTo>
                  <a:pt x="3679" y="32639"/>
                </a:lnTo>
                <a:lnTo>
                  <a:pt x="3341" y="33244"/>
                </a:lnTo>
                <a:lnTo>
                  <a:pt x="2672" y="34013"/>
                </a:lnTo>
                <a:lnTo>
                  <a:pt x="1362" y="33764"/>
                </a:lnTo>
                <a:lnTo>
                  <a:pt x="2587" y="33058"/>
                </a:lnTo>
                <a:lnTo>
                  <a:pt x="2587" y="33042"/>
                </a:lnTo>
                <a:lnTo>
                  <a:pt x="3191" y="32385"/>
                </a:lnTo>
                <a:close/>
                <a:moveTo>
                  <a:pt x="8833" y="31866"/>
                </a:moveTo>
                <a:lnTo>
                  <a:pt x="8833" y="33477"/>
                </a:lnTo>
                <a:lnTo>
                  <a:pt x="6580" y="34013"/>
                </a:lnTo>
                <a:lnTo>
                  <a:pt x="6278" y="32974"/>
                </a:lnTo>
                <a:lnTo>
                  <a:pt x="8833" y="31866"/>
                </a:lnTo>
                <a:close/>
                <a:moveTo>
                  <a:pt x="12693" y="31011"/>
                </a:moveTo>
                <a:lnTo>
                  <a:pt x="12322" y="32756"/>
                </a:lnTo>
                <a:lnTo>
                  <a:pt x="10932" y="34251"/>
                </a:lnTo>
                <a:cubicBezTo>
                  <a:pt x="10912" y="34235"/>
                  <a:pt x="10912" y="34215"/>
                  <a:pt x="10896" y="34215"/>
                </a:cubicBezTo>
                <a:lnTo>
                  <a:pt x="11267" y="32454"/>
                </a:lnTo>
                <a:lnTo>
                  <a:pt x="12693" y="31011"/>
                </a:lnTo>
                <a:close/>
                <a:moveTo>
                  <a:pt x="435" y="33494"/>
                </a:moveTo>
                <a:lnTo>
                  <a:pt x="1241" y="33780"/>
                </a:lnTo>
                <a:lnTo>
                  <a:pt x="435" y="34316"/>
                </a:lnTo>
                <a:lnTo>
                  <a:pt x="435" y="33494"/>
                </a:lnTo>
                <a:close/>
                <a:moveTo>
                  <a:pt x="3812" y="33461"/>
                </a:moveTo>
                <a:lnTo>
                  <a:pt x="2889" y="34267"/>
                </a:lnTo>
                <a:cubicBezTo>
                  <a:pt x="2853" y="34251"/>
                  <a:pt x="2805" y="34215"/>
                  <a:pt x="2752" y="34215"/>
                </a:cubicBezTo>
                <a:cubicBezTo>
                  <a:pt x="2688" y="34215"/>
                  <a:pt x="2635" y="34267"/>
                  <a:pt x="2587" y="34316"/>
                </a:cubicBezTo>
                <a:lnTo>
                  <a:pt x="2535" y="34300"/>
                </a:lnTo>
                <a:lnTo>
                  <a:pt x="2688" y="34066"/>
                </a:lnTo>
                <a:lnTo>
                  <a:pt x="3812" y="33461"/>
                </a:lnTo>
                <a:close/>
                <a:moveTo>
                  <a:pt x="2518" y="34336"/>
                </a:moveTo>
                <a:lnTo>
                  <a:pt x="2571" y="34352"/>
                </a:lnTo>
                <a:cubicBezTo>
                  <a:pt x="2551" y="34384"/>
                  <a:pt x="2551" y="34400"/>
                  <a:pt x="2551" y="34437"/>
                </a:cubicBezTo>
                <a:lnTo>
                  <a:pt x="2518" y="34336"/>
                </a:lnTo>
                <a:close/>
                <a:moveTo>
                  <a:pt x="1310" y="33796"/>
                </a:moveTo>
                <a:lnTo>
                  <a:pt x="2635" y="34066"/>
                </a:lnTo>
                <a:lnTo>
                  <a:pt x="2486" y="34283"/>
                </a:lnTo>
                <a:lnTo>
                  <a:pt x="858" y="34602"/>
                </a:lnTo>
                <a:lnTo>
                  <a:pt x="1310" y="33796"/>
                </a:lnTo>
                <a:close/>
                <a:moveTo>
                  <a:pt x="1225" y="33832"/>
                </a:moveTo>
                <a:lnTo>
                  <a:pt x="806" y="34618"/>
                </a:lnTo>
                <a:lnTo>
                  <a:pt x="435" y="34803"/>
                </a:lnTo>
                <a:lnTo>
                  <a:pt x="435" y="34368"/>
                </a:lnTo>
                <a:lnTo>
                  <a:pt x="1225" y="33832"/>
                </a:lnTo>
                <a:close/>
                <a:moveTo>
                  <a:pt x="11214" y="32470"/>
                </a:moveTo>
                <a:lnTo>
                  <a:pt x="10848" y="34199"/>
                </a:lnTo>
                <a:lnTo>
                  <a:pt x="10795" y="34199"/>
                </a:lnTo>
                <a:cubicBezTo>
                  <a:pt x="10678" y="34199"/>
                  <a:pt x="10594" y="34283"/>
                  <a:pt x="10594" y="34400"/>
                </a:cubicBezTo>
                <a:lnTo>
                  <a:pt x="10594" y="34469"/>
                </a:lnTo>
                <a:lnTo>
                  <a:pt x="8881" y="35158"/>
                </a:lnTo>
                <a:lnTo>
                  <a:pt x="8881" y="33510"/>
                </a:lnTo>
                <a:lnTo>
                  <a:pt x="11214" y="32470"/>
                </a:lnTo>
                <a:close/>
                <a:moveTo>
                  <a:pt x="5105" y="33191"/>
                </a:moveTo>
                <a:lnTo>
                  <a:pt x="5525" y="35307"/>
                </a:lnTo>
                <a:lnTo>
                  <a:pt x="4231" y="34839"/>
                </a:lnTo>
                <a:lnTo>
                  <a:pt x="2974" y="34437"/>
                </a:lnTo>
                <a:cubicBezTo>
                  <a:pt x="2974" y="34384"/>
                  <a:pt x="2954" y="34336"/>
                  <a:pt x="2921" y="34300"/>
                </a:cubicBezTo>
                <a:lnTo>
                  <a:pt x="3981" y="33377"/>
                </a:lnTo>
                <a:lnTo>
                  <a:pt x="5105" y="33191"/>
                </a:lnTo>
                <a:close/>
                <a:moveTo>
                  <a:pt x="5154" y="33208"/>
                </a:moveTo>
                <a:lnTo>
                  <a:pt x="6548" y="34066"/>
                </a:lnTo>
                <a:lnTo>
                  <a:pt x="7019" y="35694"/>
                </a:lnTo>
                <a:lnTo>
                  <a:pt x="7019" y="35694"/>
                </a:lnTo>
                <a:lnTo>
                  <a:pt x="5573" y="35323"/>
                </a:lnTo>
                <a:lnTo>
                  <a:pt x="5154" y="33208"/>
                </a:lnTo>
                <a:close/>
                <a:moveTo>
                  <a:pt x="8833" y="33530"/>
                </a:moveTo>
                <a:lnTo>
                  <a:pt x="8833" y="35174"/>
                </a:lnTo>
                <a:lnTo>
                  <a:pt x="7052" y="35694"/>
                </a:lnTo>
                <a:lnTo>
                  <a:pt x="6600" y="34066"/>
                </a:lnTo>
                <a:lnTo>
                  <a:pt x="8833" y="33530"/>
                </a:lnTo>
                <a:close/>
                <a:moveTo>
                  <a:pt x="13652" y="31378"/>
                </a:moveTo>
                <a:lnTo>
                  <a:pt x="12963" y="34034"/>
                </a:lnTo>
                <a:lnTo>
                  <a:pt x="11738" y="35794"/>
                </a:lnTo>
                <a:lnTo>
                  <a:pt x="12359" y="32772"/>
                </a:lnTo>
                <a:lnTo>
                  <a:pt x="13652" y="31378"/>
                </a:lnTo>
                <a:close/>
                <a:moveTo>
                  <a:pt x="2571" y="34537"/>
                </a:moveTo>
                <a:lnTo>
                  <a:pt x="2571" y="34537"/>
                </a:lnTo>
                <a:cubicBezTo>
                  <a:pt x="2603" y="34602"/>
                  <a:pt x="2672" y="34654"/>
                  <a:pt x="2752" y="34654"/>
                </a:cubicBezTo>
                <a:lnTo>
                  <a:pt x="2788" y="34654"/>
                </a:lnTo>
                <a:lnTo>
                  <a:pt x="2889" y="35811"/>
                </a:lnTo>
                <a:lnTo>
                  <a:pt x="2571" y="34537"/>
                </a:lnTo>
                <a:close/>
                <a:moveTo>
                  <a:pt x="806" y="34670"/>
                </a:moveTo>
                <a:lnTo>
                  <a:pt x="1024" y="35847"/>
                </a:lnTo>
                <a:lnTo>
                  <a:pt x="435" y="35827"/>
                </a:lnTo>
                <a:lnTo>
                  <a:pt x="435" y="34856"/>
                </a:lnTo>
                <a:lnTo>
                  <a:pt x="806" y="34670"/>
                </a:lnTo>
                <a:close/>
                <a:moveTo>
                  <a:pt x="2470" y="34336"/>
                </a:moveTo>
                <a:lnTo>
                  <a:pt x="2905" y="36064"/>
                </a:lnTo>
                <a:lnTo>
                  <a:pt x="2905" y="36064"/>
                </a:lnTo>
                <a:lnTo>
                  <a:pt x="1076" y="35847"/>
                </a:lnTo>
                <a:lnTo>
                  <a:pt x="858" y="34654"/>
                </a:lnTo>
                <a:lnTo>
                  <a:pt x="2470" y="34336"/>
                </a:lnTo>
                <a:close/>
                <a:moveTo>
                  <a:pt x="2974" y="34485"/>
                </a:moveTo>
                <a:lnTo>
                  <a:pt x="4215" y="34872"/>
                </a:lnTo>
                <a:lnTo>
                  <a:pt x="5541" y="35359"/>
                </a:lnTo>
                <a:lnTo>
                  <a:pt x="5657" y="37374"/>
                </a:lnTo>
                <a:lnTo>
                  <a:pt x="4263" y="36753"/>
                </a:lnTo>
                <a:lnTo>
                  <a:pt x="2954" y="36081"/>
                </a:lnTo>
                <a:lnTo>
                  <a:pt x="2821" y="34638"/>
                </a:lnTo>
                <a:cubicBezTo>
                  <a:pt x="2905" y="34618"/>
                  <a:pt x="2954" y="34553"/>
                  <a:pt x="2974" y="34485"/>
                </a:cubicBezTo>
                <a:close/>
                <a:moveTo>
                  <a:pt x="12927" y="34150"/>
                </a:moveTo>
                <a:lnTo>
                  <a:pt x="12592" y="35645"/>
                </a:lnTo>
                <a:lnTo>
                  <a:pt x="11653" y="37438"/>
                </a:lnTo>
                <a:lnTo>
                  <a:pt x="11702" y="35895"/>
                </a:lnTo>
                <a:lnTo>
                  <a:pt x="12927" y="34150"/>
                </a:lnTo>
                <a:close/>
                <a:moveTo>
                  <a:pt x="12306" y="32841"/>
                </a:moveTo>
                <a:lnTo>
                  <a:pt x="11670" y="35879"/>
                </a:lnTo>
                <a:lnTo>
                  <a:pt x="10175" y="37475"/>
                </a:lnTo>
                <a:lnTo>
                  <a:pt x="10795" y="34618"/>
                </a:lnTo>
                <a:cubicBezTo>
                  <a:pt x="10932" y="34618"/>
                  <a:pt x="11013" y="34517"/>
                  <a:pt x="11013" y="34400"/>
                </a:cubicBezTo>
                <a:cubicBezTo>
                  <a:pt x="11013" y="34352"/>
                  <a:pt x="10997" y="34316"/>
                  <a:pt x="10964" y="34283"/>
                </a:cubicBezTo>
                <a:lnTo>
                  <a:pt x="12306" y="32841"/>
                </a:lnTo>
                <a:close/>
                <a:moveTo>
                  <a:pt x="10610" y="34501"/>
                </a:moveTo>
                <a:cubicBezTo>
                  <a:pt x="10646" y="34553"/>
                  <a:pt x="10694" y="34602"/>
                  <a:pt x="10763" y="34618"/>
                </a:cubicBezTo>
                <a:lnTo>
                  <a:pt x="10106" y="37523"/>
                </a:lnTo>
                <a:lnTo>
                  <a:pt x="8664" y="37761"/>
                </a:lnTo>
                <a:lnTo>
                  <a:pt x="8881" y="35206"/>
                </a:lnTo>
                <a:lnTo>
                  <a:pt x="10610" y="34501"/>
                </a:lnTo>
                <a:close/>
                <a:moveTo>
                  <a:pt x="5573" y="35359"/>
                </a:moveTo>
                <a:lnTo>
                  <a:pt x="7019" y="35726"/>
                </a:lnTo>
                <a:lnTo>
                  <a:pt x="7084" y="37894"/>
                </a:lnTo>
                <a:lnTo>
                  <a:pt x="5710" y="37390"/>
                </a:lnTo>
                <a:lnTo>
                  <a:pt x="5573" y="35359"/>
                </a:lnTo>
                <a:close/>
                <a:moveTo>
                  <a:pt x="8833" y="35222"/>
                </a:moveTo>
                <a:lnTo>
                  <a:pt x="8631" y="37761"/>
                </a:lnTo>
                <a:lnTo>
                  <a:pt x="7136" y="37894"/>
                </a:lnTo>
                <a:lnTo>
                  <a:pt x="7068" y="35726"/>
                </a:lnTo>
                <a:lnTo>
                  <a:pt x="8833" y="35222"/>
                </a:lnTo>
                <a:close/>
                <a:moveTo>
                  <a:pt x="1092" y="35895"/>
                </a:moveTo>
                <a:lnTo>
                  <a:pt x="2905" y="36113"/>
                </a:lnTo>
                <a:lnTo>
                  <a:pt x="3006" y="38466"/>
                </a:lnTo>
                <a:lnTo>
                  <a:pt x="1696" y="38244"/>
                </a:lnTo>
                <a:cubicBezTo>
                  <a:pt x="1680" y="38144"/>
                  <a:pt x="1596" y="38043"/>
                  <a:pt x="1479" y="38043"/>
                </a:cubicBezTo>
                <a:lnTo>
                  <a:pt x="1479" y="38063"/>
                </a:lnTo>
                <a:lnTo>
                  <a:pt x="1092" y="35895"/>
                </a:lnTo>
                <a:close/>
                <a:moveTo>
                  <a:pt x="435" y="35879"/>
                </a:moveTo>
                <a:lnTo>
                  <a:pt x="1040" y="35895"/>
                </a:lnTo>
                <a:lnTo>
                  <a:pt x="1426" y="38063"/>
                </a:lnTo>
                <a:cubicBezTo>
                  <a:pt x="1342" y="38079"/>
                  <a:pt x="1277" y="38164"/>
                  <a:pt x="1277" y="38265"/>
                </a:cubicBezTo>
                <a:lnTo>
                  <a:pt x="1277" y="38297"/>
                </a:lnTo>
                <a:lnTo>
                  <a:pt x="588" y="38547"/>
                </a:lnTo>
                <a:cubicBezTo>
                  <a:pt x="556" y="38482"/>
                  <a:pt x="504" y="38446"/>
                  <a:pt x="435" y="38430"/>
                </a:cubicBezTo>
                <a:lnTo>
                  <a:pt x="435" y="35879"/>
                </a:lnTo>
                <a:close/>
                <a:moveTo>
                  <a:pt x="11653" y="35948"/>
                </a:moveTo>
                <a:lnTo>
                  <a:pt x="11601" y="37523"/>
                </a:lnTo>
                <a:lnTo>
                  <a:pt x="9756" y="39320"/>
                </a:lnTo>
                <a:cubicBezTo>
                  <a:pt x="9739" y="39320"/>
                  <a:pt x="9723" y="39304"/>
                  <a:pt x="9703" y="39288"/>
                </a:cubicBezTo>
                <a:lnTo>
                  <a:pt x="10142" y="37559"/>
                </a:lnTo>
                <a:lnTo>
                  <a:pt x="11653" y="35948"/>
                </a:lnTo>
                <a:close/>
                <a:moveTo>
                  <a:pt x="12524" y="35895"/>
                </a:moveTo>
                <a:lnTo>
                  <a:pt x="11754" y="38329"/>
                </a:lnTo>
                <a:lnTo>
                  <a:pt x="11013" y="39373"/>
                </a:lnTo>
                <a:lnTo>
                  <a:pt x="11653" y="37539"/>
                </a:lnTo>
                <a:lnTo>
                  <a:pt x="12524" y="35895"/>
                </a:lnTo>
                <a:close/>
                <a:moveTo>
                  <a:pt x="2954" y="36129"/>
                </a:moveTo>
                <a:lnTo>
                  <a:pt x="4247" y="36786"/>
                </a:lnTo>
                <a:lnTo>
                  <a:pt x="5657" y="37422"/>
                </a:lnTo>
                <a:lnTo>
                  <a:pt x="5996" y="39473"/>
                </a:lnTo>
                <a:cubicBezTo>
                  <a:pt x="5927" y="39490"/>
                  <a:pt x="5875" y="39522"/>
                  <a:pt x="5843" y="39574"/>
                </a:cubicBezTo>
                <a:lnTo>
                  <a:pt x="4348" y="39050"/>
                </a:lnTo>
                <a:lnTo>
                  <a:pt x="3054" y="38482"/>
                </a:lnTo>
                <a:lnTo>
                  <a:pt x="2954" y="36129"/>
                </a:lnTo>
                <a:close/>
                <a:moveTo>
                  <a:pt x="3123" y="38547"/>
                </a:moveTo>
                <a:lnTo>
                  <a:pt x="4332" y="39103"/>
                </a:lnTo>
                <a:lnTo>
                  <a:pt x="5827" y="39622"/>
                </a:lnTo>
                <a:lnTo>
                  <a:pt x="5827" y="39639"/>
                </a:lnTo>
                <a:lnTo>
                  <a:pt x="4013" y="39606"/>
                </a:lnTo>
                <a:lnTo>
                  <a:pt x="3123" y="38547"/>
                </a:lnTo>
                <a:close/>
                <a:moveTo>
                  <a:pt x="1696" y="38297"/>
                </a:moveTo>
                <a:lnTo>
                  <a:pt x="3022" y="38514"/>
                </a:lnTo>
                <a:lnTo>
                  <a:pt x="3945" y="39606"/>
                </a:lnTo>
                <a:lnTo>
                  <a:pt x="1999" y="39941"/>
                </a:lnTo>
                <a:lnTo>
                  <a:pt x="1644" y="38647"/>
                </a:lnTo>
                <a:lnTo>
                  <a:pt x="1580" y="38446"/>
                </a:lnTo>
                <a:cubicBezTo>
                  <a:pt x="1644" y="38414"/>
                  <a:pt x="1680" y="38365"/>
                  <a:pt x="1696" y="38297"/>
                </a:cubicBezTo>
                <a:close/>
                <a:moveTo>
                  <a:pt x="1277" y="38329"/>
                </a:moveTo>
                <a:cubicBezTo>
                  <a:pt x="1310" y="38414"/>
                  <a:pt x="1394" y="38482"/>
                  <a:pt x="1479" y="38482"/>
                </a:cubicBezTo>
                <a:cubicBezTo>
                  <a:pt x="1495" y="38482"/>
                  <a:pt x="1527" y="38482"/>
                  <a:pt x="1543" y="38466"/>
                </a:cubicBezTo>
                <a:lnTo>
                  <a:pt x="1612" y="38667"/>
                </a:lnTo>
                <a:lnTo>
                  <a:pt x="1966" y="39941"/>
                </a:lnTo>
                <a:lnTo>
                  <a:pt x="435" y="40042"/>
                </a:lnTo>
                <a:lnTo>
                  <a:pt x="435" y="38833"/>
                </a:lnTo>
                <a:cubicBezTo>
                  <a:pt x="536" y="38817"/>
                  <a:pt x="604" y="38732"/>
                  <a:pt x="604" y="38631"/>
                </a:cubicBezTo>
                <a:cubicBezTo>
                  <a:pt x="604" y="38615"/>
                  <a:pt x="604" y="38599"/>
                  <a:pt x="588" y="38583"/>
                </a:cubicBezTo>
                <a:lnTo>
                  <a:pt x="1277" y="38329"/>
                </a:lnTo>
                <a:close/>
                <a:moveTo>
                  <a:pt x="11653" y="38547"/>
                </a:moveTo>
                <a:lnTo>
                  <a:pt x="10932" y="40126"/>
                </a:lnTo>
                <a:lnTo>
                  <a:pt x="10964" y="39506"/>
                </a:lnTo>
                <a:lnTo>
                  <a:pt x="11653" y="38547"/>
                </a:lnTo>
                <a:close/>
                <a:moveTo>
                  <a:pt x="10090" y="37575"/>
                </a:moveTo>
                <a:lnTo>
                  <a:pt x="9671" y="39288"/>
                </a:lnTo>
                <a:lnTo>
                  <a:pt x="9639" y="39288"/>
                </a:lnTo>
                <a:cubicBezTo>
                  <a:pt x="9502" y="39288"/>
                  <a:pt x="9421" y="39373"/>
                  <a:pt x="9421" y="39490"/>
                </a:cubicBezTo>
                <a:cubicBezTo>
                  <a:pt x="9421" y="39522"/>
                  <a:pt x="9421" y="39538"/>
                  <a:pt x="9437" y="39554"/>
                </a:cubicBezTo>
                <a:lnTo>
                  <a:pt x="8345" y="40142"/>
                </a:lnTo>
                <a:lnTo>
                  <a:pt x="8664" y="37809"/>
                </a:lnTo>
                <a:lnTo>
                  <a:pt x="10090" y="37575"/>
                </a:lnTo>
                <a:close/>
                <a:moveTo>
                  <a:pt x="5710" y="37438"/>
                </a:moveTo>
                <a:lnTo>
                  <a:pt x="7084" y="37942"/>
                </a:lnTo>
                <a:lnTo>
                  <a:pt x="7370" y="40295"/>
                </a:lnTo>
                <a:lnTo>
                  <a:pt x="6230" y="39723"/>
                </a:lnTo>
                <a:cubicBezTo>
                  <a:pt x="6230" y="39707"/>
                  <a:pt x="6246" y="39691"/>
                  <a:pt x="6246" y="39675"/>
                </a:cubicBezTo>
                <a:cubicBezTo>
                  <a:pt x="6246" y="39574"/>
                  <a:pt x="6145" y="39473"/>
                  <a:pt x="6044" y="39473"/>
                </a:cubicBezTo>
                <a:lnTo>
                  <a:pt x="5710" y="37438"/>
                </a:lnTo>
                <a:close/>
                <a:moveTo>
                  <a:pt x="8615" y="37809"/>
                </a:moveTo>
                <a:lnTo>
                  <a:pt x="8293" y="40179"/>
                </a:lnTo>
                <a:lnTo>
                  <a:pt x="7422" y="40295"/>
                </a:lnTo>
                <a:lnTo>
                  <a:pt x="7136" y="37942"/>
                </a:lnTo>
                <a:lnTo>
                  <a:pt x="8615" y="37809"/>
                </a:lnTo>
                <a:close/>
                <a:moveTo>
                  <a:pt x="4030" y="39655"/>
                </a:moveTo>
                <a:lnTo>
                  <a:pt x="5811" y="39691"/>
                </a:lnTo>
                <a:cubicBezTo>
                  <a:pt x="5811" y="39707"/>
                  <a:pt x="5811" y="39723"/>
                  <a:pt x="5827" y="39739"/>
                </a:cubicBezTo>
                <a:lnTo>
                  <a:pt x="4163" y="40445"/>
                </a:lnTo>
                <a:lnTo>
                  <a:pt x="4030" y="39655"/>
                </a:lnTo>
                <a:close/>
                <a:moveTo>
                  <a:pt x="11569" y="37624"/>
                </a:moveTo>
                <a:lnTo>
                  <a:pt x="10932" y="39490"/>
                </a:lnTo>
                <a:lnTo>
                  <a:pt x="9723" y="40847"/>
                </a:lnTo>
                <a:lnTo>
                  <a:pt x="9671" y="39691"/>
                </a:lnTo>
                <a:cubicBezTo>
                  <a:pt x="9772" y="39675"/>
                  <a:pt x="9840" y="39590"/>
                  <a:pt x="9840" y="39490"/>
                </a:cubicBezTo>
                <a:cubicBezTo>
                  <a:pt x="9840" y="39437"/>
                  <a:pt x="9824" y="39389"/>
                  <a:pt x="9788" y="39353"/>
                </a:cubicBezTo>
                <a:lnTo>
                  <a:pt x="11569" y="37624"/>
                </a:lnTo>
                <a:close/>
                <a:moveTo>
                  <a:pt x="1966" y="39977"/>
                </a:moveTo>
                <a:lnTo>
                  <a:pt x="1914" y="41436"/>
                </a:lnTo>
                <a:lnTo>
                  <a:pt x="435" y="41404"/>
                </a:lnTo>
                <a:lnTo>
                  <a:pt x="435" y="40094"/>
                </a:lnTo>
                <a:lnTo>
                  <a:pt x="1966" y="39977"/>
                </a:lnTo>
                <a:close/>
                <a:moveTo>
                  <a:pt x="3981" y="39655"/>
                </a:moveTo>
                <a:lnTo>
                  <a:pt x="4130" y="40461"/>
                </a:lnTo>
                <a:lnTo>
                  <a:pt x="1946" y="41436"/>
                </a:lnTo>
                <a:lnTo>
                  <a:pt x="2015" y="39977"/>
                </a:lnTo>
                <a:lnTo>
                  <a:pt x="3981" y="39655"/>
                </a:lnTo>
                <a:close/>
                <a:moveTo>
                  <a:pt x="5843" y="39776"/>
                </a:moveTo>
                <a:cubicBezTo>
                  <a:pt x="5843" y="39792"/>
                  <a:pt x="5843" y="39792"/>
                  <a:pt x="5859" y="39808"/>
                </a:cubicBezTo>
                <a:lnTo>
                  <a:pt x="3929" y="41520"/>
                </a:lnTo>
                <a:lnTo>
                  <a:pt x="4183" y="40497"/>
                </a:lnTo>
                <a:lnTo>
                  <a:pt x="5843" y="39776"/>
                </a:lnTo>
                <a:close/>
                <a:moveTo>
                  <a:pt x="9453" y="39606"/>
                </a:moveTo>
                <a:cubicBezTo>
                  <a:pt x="9486" y="39655"/>
                  <a:pt x="9554" y="39707"/>
                  <a:pt x="9639" y="39707"/>
                </a:cubicBezTo>
                <a:lnTo>
                  <a:pt x="9687" y="40900"/>
                </a:lnTo>
                <a:lnTo>
                  <a:pt x="8414" y="41891"/>
                </a:lnTo>
                <a:lnTo>
                  <a:pt x="8345" y="40211"/>
                </a:lnTo>
                <a:lnTo>
                  <a:pt x="9453" y="39606"/>
                </a:lnTo>
                <a:close/>
                <a:moveTo>
                  <a:pt x="10912" y="39574"/>
                </a:moveTo>
                <a:lnTo>
                  <a:pt x="10880" y="40179"/>
                </a:lnTo>
                <a:lnTo>
                  <a:pt x="10864" y="40243"/>
                </a:lnTo>
                <a:lnTo>
                  <a:pt x="9671" y="42141"/>
                </a:lnTo>
                <a:lnTo>
                  <a:pt x="9739" y="40916"/>
                </a:lnTo>
                <a:lnTo>
                  <a:pt x="10912" y="39574"/>
                </a:lnTo>
                <a:close/>
                <a:moveTo>
                  <a:pt x="4114" y="40513"/>
                </a:moveTo>
                <a:lnTo>
                  <a:pt x="3880" y="41569"/>
                </a:lnTo>
                <a:lnTo>
                  <a:pt x="1846" y="42443"/>
                </a:lnTo>
                <a:cubicBezTo>
                  <a:pt x="1813" y="42395"/>
                  <a:pt x="1797" y="42359"/>
                  <a:pt x="1745" y="42342"/>
                </a:cubicBezTo>
                <a:lnTo>
                  <a:pt x="1946" y="41488"/>
                </a:lnTo>
                <a:lnTo>
                  <a:pt x="4114" y="40513"/>
                </a:lnTo>
                <a:close/>
                <a:moveTo>
                  <a:pt x="435" y="41452"/>
                </a:moveTo>
                <a:lnTo>
                  <a:pt x="1898" y="41488"/>
                </a:lnTo>
                <a:lnTo>
                  <a:pt x="1696" y="42326"/>
                </a:lnTo>
                <a:lnTo>
                  <a:pt x="1664" y="42326"/>
                </a:lnTo>
                <a:cubicBezTo>
                  <a:pt x="1543" y="42326"/>
                  <a:pt x="1443" y="42411"/>
                  <a:pt x="1443" y="42528"/>
                </a:cubicBezTo>
                <a:lnTo>
                  <a:pt x="435" y="42596"/>
                </a:lnTo>
                <a:lnTo>
                  <a:pt x="435" y="41452"/>
                </a:lnTo>
                <a:close/>
                <a:moveTo>
                  <a:pt x="8293" y="40211"/>
                </a:moveTo>
                <a:lnTo>
                  <a:pt x="8361" y="41923"/>
                </a:lnTo>
                <a:lnTo>
                  <a:pt x="7136" y="42898"/>
                </a:lnTo>
                <a:lnTo>
                  <a:pt x="7422" y="40344"/>
                </a:lnTo>
                <a:lnTo>
                  <a:pt x="8293" y="40211"/>
                </a:lnTo>
                <a:close/>
                <a:moveTo>
                  <a:pt x="6214" y="39776"/>
                </a:moveTo>
                <a:lnTo>
                  <a:pt x="7386" y="40344"/>
                </a:lnTo>
                <a:lnTo>
                  <a:pt x="7084" y="42931"/>
                </a:lnTo>
                <a:lnTo>
                  <a:pt x="5573" y="43535"/>
                </a:lnTo>
                <a:lnTo>
                  <a:pt x="6044" y="39892"/>
                </a:lnTo>
                <a:cubicBezTo>
                  <a:pt x="6113" y="39892"/>
                  <a:pt x="6177" y="39840"/>
                  <a:pt x="6214" y="39776"/>
                </a:cubicBezTo>
                <a:close/>
                <a:moveTo>
                  <a:pt x="9687" y="40964"/>
                </a:moveTo>
                <a:lnTo>
                  <a:pt x="9623" y="42226"/>
                </a:lnTo>
                <a:lnTo>
                  <a:pt x="7926" y="43922"/>
                </a:lnTo>
                <a:lnTo>
                  <a:pt x="8414" y="41956"/>
                </a:lnTo>
                <a:lnTo>
                  <a:pt x="9687" y="40964"/>
                </a:lnTo>
                <a:close/>
                <a:moveTo>
                  <a:pt x="5895" y="39840"/>
                </a:moveTo>
                <a:cubicBezTo>
                  <a:pt x="5911" y="39856"/>
                  <a:pt x="5960" y="39876"/>
                  <a:pt x="5996" y="39892"/>
                </a:cubicBezTo>
                <a:lnTo>
                  <a:pt x="5525" y="43551"/>
                </a:lnTo>
                <a:lnTo>
                  <a:pt x="3828" y="44760"/>
                </a:lnTo>
                <a:lnTo>
                  <a:pt x="3913" y="41605"/>
                </a:lnTo>
                <a:lnTo>
                  <a:pt x="5895" y="39840"/>
                </a:lnTo>
                <a:close/>
                <a:moveTo>
                  <a:pt x="8345" y="41992"/>
                </a:moveTo>
                <a:lnTo>
                  <a:pt x="7858" y="43986"/>
                </a:lnTo>
                <a:lnTo>
                  <a:pt x="6278" y="45481"/>
                </a:lnTo>
                <a:lnTo>
                  <a:pt x="6278" y="45481"/>
                </a:lnTo>
                <a:lnTo>
                  <a:pt x="7120" y="42963"/>
                </a:lnTo>
                <a:lnTo>
                  <a:pt x="8345" y="41992"/>
                </a:lnTo>
                <a:close/>
                <a:moveTo>
                  <a:pt x="3860" y="41621"/>
                </a:moveTo>
                <a:lnTo>
                  <a:pt x="3780" y="44792"/>
                </a:lnTo>
                <a:lnTo>
                  <a:pt x="2269" y="45582"/>
                </a:lnTo>
                <a:lnTo>
                  <a:pt x="1745" y="42729"/>
                </a:lnTo>
                <a:cubicBezTo>
                  <a:pt x="1813" y="42697"/>
                  <a:pt x="1866" y="42628"/>
                  <a:pt x="1866" y="42528"/>
                </a:cubicBezTo>
                <a:lnTo>
                  <a:pt x="1866" y="42475"/>
                </a:lnTo>
                <a:lnTo>
                  <a:pt x="3860" y="41621"/>
                </a:lnTo>
                <a:close/>
                <a:moveTo>
                  <a:pt x="1443" y="42576"/>
                </a:moveTo>
                <a:cubicBezTo>
                  <a:pt x="1463" y="42677"/>
                  <a:pt x="1543" y="42745"/>
                  <a:pt x="1664" y="42745"/>
                </a:cubicBezTo>
                <a:lnTo>
                  <a:pt x="1696" y="42745"/>
                </a:lnTo>
                <a:lnTo>
                  <a:pt x="2216" y="45598"/>
                </a:lnTo>
                <a:lnTo>
                  <a:pt x="435" y="45969"/>
                </a:lnTo>
                <a:lnTo>
                  <a:pt x="435" y="42628"/>
                </a:lnTo>
                <a:lnTo>
                  <a:pt x="1443" y="42576"/>
                </a:lnTo>
                <a:close/>
                <a:moveTo>
                  <a:pt x="7068" y="42979"/>
                </a:moveTo>
                <a:lnTo>
                  <a:pt x="6214" y="45550"/>
                </a:lnTo>
                <a:lnTo>
                  <a:pt x="4618" y="46807"/>
                </a:lnTo>
                <a:lnTo>
                  <a:pt x="5573" y="43583"/>
                </a:lnTo>
                <a:lnTo>
                  <a:pt x="7068" y="42979"/>
                </a:lnTo>
                <a:close/>
                <a:moveTo>
                  <a:pt x="5508" y="43620"/>
                </a:moveTo>
                <a:lnTo>
                  <a:pt x="4549" y="46859"/>
                </a:lnTo>
                <a:lnTo>
                  <a:pt x="3224" y="47750"/>
                </a:lnTo>
                <a:lnTo>
                  <a:pt x="3224" y="47750"/>
                </a:lnTo>
                <a:lnTo>
                  <a:pt x="3812" y="44829"/>
                </a:lnTo>
                <a:lnTo>
                  <a:pt x="5508" y="43620"/>
                </a:lnTo>
                <a:close/>
                <a:moveTo>
                  <a:pt x="3760" y="44845"/>
                </a:moveTo>
                <a:lnTo>
                  <a:pt x="3175" y="47782"/>
                </a:lnTo>
                <a:lnTo>
                  <a:pt x="1729" y="48387"/>
                </a:lnTo>
                <a:lnTo>
                  <a:pt x="1729" y="48387"/>
                </a:lnTo>
                <a:lnTo>
                  <a:pt x="2269" y="45635"/>
                </a:lnTo>
                <a:lnTo>
                  <a:pt x="3760" y="44845"/>
                </a:lnTo>
                <a:close/>
                <a:moveTo>
                  <a:pt x="2216" y="45651"/>
                </a:moveTo>
                <a:lnTo>
                  <a:pt x="1680" y="48403"/>
                </a:lnTo>
                <a:lnTo>
                  <a:pt x="435" y="48504"/>
                </a:lnTo>
                <a:lnTo>
                  <a:pt x="435" y="46021"/>
                </a:lnTo>
                <a:lnTo>
                  <a:pt x="2216" y="45651"/>
                </a:lnTo>
                <a:close/>
                <a:moveTo>
                  <a:pt x="403" y="0"/>
                </a:moveTo>
                <a:lnTo>
                  <a:pt x="0" y="16"/>
                </a:lnTo>
                <a:lnTo>
                  <a:pt x="0" y="49"/>
                </a:lnTo>
                <a:lnTo>
                  <a:pt x="387" y="49"/>
                </a:lnTo>
                <a:lnTo>
                  <a:pt x="387" y="2821"/>
                </a:lnTo>
                <a:lnTo>
                  <a:pt x="0" y="2837"/>
                </a:lnTo>
                <a:lnTo>
                  <a:pt x="0" y="2885"/>
                </a:lnTo>
                <a:lnTo>
                  <a:pt x="387" y="2869"/>
                </a:lnTo>
                <a:lnTo>
                  <a:pt x="387" y="8160"/>
                </a:lnTo>
                <a:lnTo>
                  <a:pt x="0" y="8176"/>
                </a:lnTo>
                <a:lnTo>
                  <a:pt x="0" y="8225"/>
                </a:lnTo>
                <a:lnTo>
                  <a:pt x="387" y="8192"/>
                </a:lnTo>
                <a:lnTo>
                  <a:pt x="387" y="11585"/>
                </a:lnTo>
                <a:lnTo>
                  <a:pt x="0" y="11601"/>
                </a:lnTo>
                <a:lnTo>
                  <a:pt x="0" y="11650"/>
                </a:lnTo>
                <a:lnTo>
                  <a:pt x="387" y="11634"/>
                </a:lnTo>
                <a:lnTo>
                  <a:pt x="387" y="14289"/>
                </a:lnTo>
                <a:cubicBezTo>
                  <a:pt x="218" y="14289"/>
                  <a:pt x="85" y="14422"/>
                  <a:pt x="85" y="14591"/>
                </a:cubicBezTo>
                <a:cubicBezTo>
                  <a:pt x="85" y="14623"/>
                  <a:pt x="101" y="14656"/>
                  <a:pt x="101" y="14672"/>
                </a:cubicBezTo>
                <a:lnTo>
                  <a:pt x="0" y="14708"/>
                </a:lnTo>
                <a:lnTo>
                  <a:pt x="0" y="14756"/>
                </a:lnTo>
                <a:lnTo>
                  <a:pt x="117" y="14724"/>
                </a:lnTo>
                <a:cubicBezTo>
                  <a:pt x="169" y="14825"/>
                  <a:pt x="270" y="14893"/>
                  <a:pt x="387" y="14893"/>
                </a:cubicBezTo>
                <a:lnTo>
                  <a:pt x="387" y="18601"/>
                </a:lnTo>
                <a:lnTo>
                  <a:pt x="0" y="18637"/>
                </a:lnTo>
                <a:lnTo>
                  <a:pt x="0" y="18685"/>
                </a:lnTo>
                <a:lnTo>
                  <a:pt x="387" y="18653"/>
                </a:lnTo>
                <a:lnTo>
                  <a:pt x="387" y="19527"/>
                </a:lnTo>
                <a:lnTo>
                  <a:pt x="0" y="19644"/>
                </a:lnTo>
                <a:lnTo>
                  <a:pt x="0" y="19676"/>
                </a:lnTo>
                <a:lnTo>
                  <a:pt x="387" y="19576"/>
                </a:lnTo>
                <a:lnTo>
                  <a:pt x="387" y="21421"/>
                </a:lnTo>
                <a:cubicBezTo>
                  <a:pt x="270" y="21421"/>
                  <a:pt x="169" y="21522"/>
                  <a:pt x="169" y="21643"/>
                </a:cubicBezTo>
                <a:cubicBezTo>
                  <a:pt x="169" y="21675"/>
                  <a:pt x="185" y="21707"/>
                  <a:pt x="201" y="21744"/>
                </a:cubicBezTo>
                <a:lnTo>
                  <a:pt x="0" y="21893"/>
                </a:lnTo>
                <a:lnTo>
                  <a:pt x="0" y="21945"/>
                </a:lnTo>
                <a:lnTo>
                  <a:pt x="234" y="21776"/>
                </a:lnTo>
                <a:cubicBezTo>
                  <a:pt x="270" y="21824"/>
                  <a:pt x="318" y="21844"/>
                  <a:pt x="387" y="21844"/>
                </a:cubicBezTo>
                <a:lnTo>
                  <a:pt x="387" y="23875"/>
                </a:lnTo>
                <a:lnTo>
                  <a:pt x="0" y="23976"/>
                </a:lnTo>
                <a:lnTo>
                  <a:pt x="0" y="24024"/>
                </a:lnTo>
                <a:lnTo>
                  <a:pt x="387" y="23924"/>
                </a:lnTo>
                <a:lnTo>
                  <a:pt x="387" y="25402"/>
                </a:lnTo>
                <a:lnTo>
                  <a:pt x="0" y="25487"/>
                </a:lnTo>
                <a:lnTo>
                  <a:pt x="0" y="25535"/>
                </a:lnTo>
                <a:lnTo>
                  <a:pt x="387" y="25451"/>
                </a:lnTo>
                <a:lnTo>
                  <a:pt x="387" y="28122"/>
                </a:lnTo>
                <a:lnTo>
                  <a:pt x="0" y="28122"/>
                </a:lnTo>
                <a:lnTo>
                  <a:pt x="0" y="28171"/>
                </a:lnTo>
                <a:lnTo>
                  <a:pt x="387" y="28171"/>
                </a:lnTo>
                <a:lnTo>
                  <a:pt x="387" y="29803"/>
                </a:lnTo>
                <a:lnTo>
                  <a:pt x="0" y="29968"/>
                </a:lnTo>
                <a:lnTo>
                  <a:pt x="0" y="30020"/>
                </a:lnTo>
                <a:lnTo>
                  <a:pt x="387" y="29851"/>
                </a:lnTo>
                <a:lnTo>
                  <a:pt x="387" y="31277"/>
                </a:lnTo>
                <a:lnTo>
                  <a:pt x="0" y="31330"/>
                </a:lnTo>
                <a:lnTo>
                  <a:pt x="0" y="31378"/>
                </a:lnTo>
                <a:lnTo>
                  <a:pt x="387" y="31330"/>
                </a:lnTo>
                <a:lnTo>
                  <a:pt x="387" y="31950"/>
                </a:lnTo>
                <a:cubicBezTo>
                  <a:pt x="270" y="31950"/>
                  <a:pt x="185" y="32035"/>
                  <a:pt x="185" y="32152"/>
                </a:cubicBezTo>
                <a:lnTo>
                  <a:pt x="0" y="32200"/>
                </a:lnTo>
                <a:lnTo>
                  <a:pt x="0" y="32253"/>
                </a:lnTo>
                <a:lnTo>
                  <a:pt x="185" y="32184"/>
                </a:lnTo>
                <a:cubicBezTo>
                  <a:pt x="201" y="32285"/>
                  <a:pt x="286" y="32369"/>
                  <a:pt x="387" y="32369"/>
                </a:cubicBezTo>
                <a:lnTo>
                  <a:pt x="387" y="33445"/>
                </a:lnTo>
                <a:lnTo>
                  <a:pt x="0" y="33578"/>
                </a:lnTo>
                <a:lnTo>
                  <a:pt x="0" y="33631"/>
                </a:lnTo>
                <a:lnTo>
                  <a:pt x="387" y="33494"/>
                </a:lnTo>
                <a:lnTo>
                  <a:pt x="387" y="34316"/>
                </a:lnTo>
                <a:lnTo>
                  <a:pt x="0" y="34066"/>
                </a:lnTo>
                <a:lnTo>
                  <a:pt x="0" y="34114"/>
                </a:lnTo>
                <a:lnTo>
                  <a:pt x="387" y="34368"/>
                </a:lnTo>
                <a:lnTo>
                  <a:pt x="387" y="34803"/>
                </a:lnTo>
                <a:lnTo>
                  <a:pt x="16" y="34618"/>
                </a:lnTo>
                <a:lnTo>
                  <a:pt x="0" y="34602"/>
                </a:lnTo>
                <a:lnTo>
                  <a:pt x="0" y="34739"/>
                </a:lnTo>
                <a:lnTo>
                  <a:pt x="16" y="34670"/>
                </a:lnTo>
                <a:lnTo>
                  <a:pt x="387" y="34856"/>
                </a:lnTo>
                <a:lnTo>
                  <a:pt x="387" y="35827"/>
                </a:lnTo>
                <a:lnTo>
                  <a:pt x="0" y="35847"/>
                </a:lnTo>
                <a:lnTo>
                  <a:pt x="0" y="35879"/>
                </a:lnTo>
                <a:lnTo>
                  <a:pt x="387" y="35879"/>
                </a:lnTo>
                <a:lnTo>
                  <a:pt x="387" y="38414"/>
                </a:lnTo>
                <a:cubicBezTo>
                  <a:pt x="302" y="38414"/>
                  <a:pt x="234" y="38466"/>
                  <a:pt x="201" y="38530"/>
                </a:cubicBezTo>
                <a:lnTo>
                  <a:pt x="0" y="38466"/>
                </a:lnTo>
                <a:lnTo>
                  <a:pt x="0" y="38514"/>
                </a:lnTo>
                <a:lnTo>
                  <a:pt x="185" y="38567"/>
                </a:lnTo>
                <a:cubicBezTo>
                  <a:pt x="185" y="38599"/>
                  <a:pt x="169" y="38615"/>
                  <a:pt x="169" y="38631"/>
                </a:cubicBezTo>
                <a:cubicBezTo>
                  <a:pt x="169" y="38748"/>
                  <a:pt x="270" y="38849"/>
                  <a:pt x="387" y="38849"/>
                </a:cubicBezTo>
                <a:lnTo>
                  <a:pt x="387" y="40042"/>
                </a:lnTo>
                <a:lnTo>
                  <a:pt x="0" y="40009"/>
                </a:lnTo>
                <a:lnTo>
                  <a:pt x="0" y="40058"/>
                </a:lnTo>
                <a:lnTo>
                  <a:pt x="387" y="40094"/>
                </a:lnTo>
                <a:lnTo>
                  <a:pt x="387" y="41404"/>
                </a:lnTo>
                <a:lnTo>
                  <a:pt x="0" y="41420"/>
                </a:lnTo>
                <a:lnTo>
                  <a:pt x="0" y="41468"/>
                </a:lnTo>
                <a:lnTo>
                  <a:pt x="387" y="41452"/>
                </a:lnTo>
                <a:lnTo>
                  <a:pt x="387" y="42596"/>
                </a:lnTo>
                <a:lnTo>
                  <a:pt x="0" y="42560"/>
                </a:lnTo>
                <a:lnTo>
                  <a:pt x="0" y="42612"/>
                </a:lnTo>
                <a:lnTo>
                  <a:pt x="387" y="42628"/>
                </a:lnTo>
                <a:lnTo>
                  <a:pt x="387" y="45969"/>
                </a:lnTo>
                <a:lnTo>
                  <a:pt x="0" y="45900"/>
                </a:lnTo>
                <a:lnTo>
                  <a:pt x="0" y="45937"/>
                </a:lnTo>
                <a:lnTo>
                  <a:pt x="387" y="46021"/>
                </a:lnTo>
                <a:lnTo>
                  <a:pt x="387" y="48504"/>
                </a:lnTo>
                <a:lnTo>
                  <a:pt x="0" y="48471"/>
                </a:lnTo>
                <a:lnTo>
                  <a:pt x="0" y="48520"/>
                </a:lnTo>
                <a:lnTo>
                  <a:pt x="403" y="48556"/>
                </a:lnTo>
                <a:lnTo>
                  <a:pt x="419" y="48556"/>
                </a:lnTo>
                <a:lnTo>
                  <a:pt x="1696" y="48439"/>
                </a:lnTo>
                <a:lnTo>
                  <a:pt x="3208" y="47814"/>
                </a:lnTo>
                <a:lnTo>
                  <a:pt x="4586" y="46892"/>
                </a:lnTo>
                <a:lnTo>
                  <a:pt x="6246" y="45582"/>
                </a:lnTo>
                <a:lnTo>
                  <a:pt x="7890" y="44007"/>
                </a:lnTo>
                <a:lnTo>
                  <a:pt x="9655" y="42242"/>
                </a:lnTo>
                <a:lnTo>
                  <a:pt x="10848" y="40360"/>
                </a:lnTo>
                <a:lnTo>
                  <a:pt x="10360" y="42963"/>
                </a:lnTo>
                <a:cubicBezTo>
                  <a:pt x="9905" y="45582"/>
                  <a:pt x="9840" y="48254"/>
                  <a:pt x="10175" y="50889"/>
                </a:cubicBezTo>
                <a:lnTo>
                  <a:pt x="10997" y="57586"/>
                </a:lnTo>
                <a:lnTo>
                  <a:pt x="11065" y="57570"/>
                </a:lnTo>
                <a:lnTo>
                  <a:pt x="10243" y="50873"/>
                </a:lnTo>
                <a:cubicBezTo>
                  <a:pt x="9905" y="48254"/>
                  <a:pt x="9973" y="45582"/>
                  <a:pt x="10408" y="42979"/>
                </a:cubicBezTo>
                <a:lnTo>
                  <a:pt x="10932" y="40211"/>
                </a:lnTo>
                <a:lnTo>
                  <a:pt x="11803" y="38345"/>
                </a:lnTo>
                <a:lnTo>
                  <a:pt x="12645" y="35661"/>
                </a:lnTo>
                <a:lnTo>
                  <a:pt x="13011" y="34050"/>
                </a:lnTo>
                <a:lnTo>
                  <a:pt x="13700" y="31314"/>
                </a:lnTo>
                <a:lnTo>
                  <a:pt x="14204" y="28255"/>
                </a:lnTo>
                <a:lnTo>
                  <a:pt x="14422" y="26712"/>
                </a:lnTo>
                <a:lnTo>
                  <a:pt x="14474" y="24915"/>
                </a:lnTo>
                <a:lnTo>
                  <a:pt x="14422" y="24008"/>
                </a:lnTo>
                <a:cubicBezTo>
                  <a:pt x="14522" y="23992"/>
                  <a:pt x="14591" y="23907"/>
                  <a:pt x="14591" y="23807"/>
                </a:cubicBezTo>
                <a:cubicBezTo>
                  <a:pt x="14591" y="23722"/>
                  <a:pt x="14539" y="23658"/>
                  <a:pt x="14458" y="23621"/>
                </a:cubicBezTo>
                <a:lnTo>
                  <a:pt x="14909" y="21909"/>
                </a:lnTo>
                <a:lnTo>
                  <a:pt x="14962" y="21623"/>
                </a:lnTo>
                <a:lnTo>
                  <a:pt x="15211" y="20535"/>
                </a:lnTo>
                <a:lnTo>
                  <a:pt x="15481" y="19088"/>
                </a:lnTo>
                <a:lnTo>
                  <a:pt x="15344" y="13902"/>
                </a:lnTo>
                <a:lnTo>
                  <a:pt x="14204" y="8712"/>
                </a:lnTo>
                <a:lnTo>
                  <a:pt x="14204" y="8696"/>
                </a:lnTo>
                <a:lnTo>
                  <a:pt x="13213" y="6750"/>
                </a:lnTo>
                <a:lnTo>
                  <a:pt x="11819" y="4683"/>
                </a:lnTo>
                <a:lnTo>
                  <a:pt x="10090" y="2938"/>
                </a:lnTo>
                <a:lnTo>
                  <a:pt x="10074" y="2938"/>
                </a:lnTo>
                <a:lnTo>
                  <a:pt x="10074" y="2922"/>
                </a:lnTo>
                <a:lnTo>
                  <a:pt x="7608" y="1209"/>
                </a:lnTo>
                <a:lnTo>
                  <a:pt x="4416" y="202"/>
                </a:lnTo>
                <a:lnTo>
                  <a:pt x="2067" y="33"/>
                </a:lnTo>
                <a:lnTo>
                  <a:pt x="419" y="0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9" name="Google Shape;1559;p14"/>
          <p:cNvGrpSpPr/>
          <p:nvPr/>
        </p:nvGrpSpPr>
        <p:grpSpPr>
          <a:xfrm rot="-5400000">
            <a:off x="-323630" y="1907404"/>
            <a:ext cx="1060044" cy="106151"/>
            <a:chOff x="3020150" y="2074125"/>
            <a:chExt cx="529625" cy="53025"/>
          </a:xfrm>
        </p:grpSpPr>
        <p:sp>
          <p:nvSpPr>
            <p:cNvPr id="1560" name="Google Shape;1560;p14"/>
            <p:cNvSpPr/>
            <p:nvPr/>
          </p:nvSpPr>
          <p:spPr>
            <a:xfrm>
              <a:off x="3020150" y="2074125"/>
              <a:ext cx="37625" cy="53025"/>
            </a:xfrm>
            <a:custGeom>
              <a:avLst/>
              <a:gdLst/>
              <a:ahLst/>
              <a:cxnLst/>
              <a:rect l="l" t="t" r="r" b="b"/>
              <a:pathLst>
                <a:path w="1505" h="2121" extrusionOk="0">
                  <a:moveTo>
                    <a:pt x="762" y="0"/>
                  </a:moveTo>
                  <a:cubicBezTo>
                    <a:pt x="646" y="0"/>
                    <a:pt x="549" y="35"/>
                    <a:pt x="451" y="66"/>
                  </a:cubicBezTo>
                  <a:cubicBezTo>
                    <a:pt x="354" y="97"/>
                    <a:pt x="277" y="163"/>
                    <a:pt x="211" y="229"/>
                  </a:cubicBezTo>
                  <a:cubicBezTo>
                    <a:pt x="145" y="291"/>
                    <a:pt x="98" y="389"/>
                    <a:pt x="63" y="486"/>
                  </a:cubicBezTo>
                  <a:cubicBezTo>
                    <a:pt x="32" y="602"/>
                    <a:pt x="1" y="715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82" y="1783"/>
                    <a:pt x="211" y="1911"/>
                  </a:cubicBezTo>
                  <a:cubicBezTo>
                    <a:pt x="339" y="2059"/>
                    <a:pt x="533" y="2121"/>
                    <a:pt x="762" y="2121"/>
                  </a:cubicBezTo>
                  <a:cubicBezTo>
                    <a:pt x="1003" y="2121"/>
                    <a:pt x="1197" y="2059"/>
                    <a:pt x="1325" y="1927"/>
                  </a:cubicBezTo>
                  <a:cubicBezTo>
                    <a:pt x="1442" y="1799"/>
                    <a:pt x="1504" y="1620"/>
                    <a:pt x="1504" y="1379"/>
                  </a:cubicBezTo>
                  <a:lnTo>
                    <a:pt x="1504" y="1313"/>
                  </a:lnTo>
                  <a:lnTo>
                    <a:pt x="1131" y="1313"/>
                  </a:lnTo>
                  <a:lnTo>
                    <a:pt x="1131" y="1379"/>
                  </a:lnTo>
                  <a:cubicBezTo>
                    <a:pt x="1131" y="1426"/>
                    <a:pt x="1116" y="1476"/>
                    <a:pt x="1116" y="1523"/>
                  </a:cubicBezTo>
                  <a:cubicBezTo>
                    <a:pt x="1100" y="1573"/>
                    <a:pt x="1085" y="1620"/>
                    <a:pt x="1053" y="1651"/>
                  </a:cubicBezTo>
                  <a:cubicBezTo>
                    <a:pt x="1034" y="1701"/>
                    <a:pt x="987" y="1717"/>
                    <a:pt x="937" y="1748"/>
                  </a:cubicBezTo>
                  <a:cubicBezTo>
                    <a:pt x="906" y="1767"/>
                    <a:pt x="840" y="1783"/>
                    <a:pt x="762" y="1783"/>
                  </a:cubicBezTo>
                  <a:cubicBezTo>
                    <a:pt x="696" y="1783"/>
                    <a:pt x="630" y="1767"/>
                    <a:pt x="599" y="1748"/>
                  </a:cubicBezTo>
                  <a:cubicBezTo>
                    <a:pt x="549" y="1717"/>
                    <a:pt x="502" y="1686"/>
                    <a:pt x="471" y="1651"/>
                  </a:cubicBezTo>
                  <a:cubicBezTo>
                    <a:pt x="451" y="1604"/>
                    <a:pt x="420" y="1554"/>
                    <a:pt x="405" y="1507"/>
                  </a:cubicBezTo>
                  <a:cubicBezTo>
                    <a:pt x="405" y="1457"/>
                    <a:pt x="389" y="1395"/>
                    <a:pt x="389" y="1329"/>
                  </a:cubicBezTo>
                  <a:lnTo>
                    <a:pt x="389" y="812"/>
                  </a:lnTo>
                  <a:cubicBezTo>
                    <a:pt x="389" y="746"/>
                    <a:pt x="405" y="699"/>
                    <a:pt x="420" y="633"/>
                  </a:cubicBezTo>
                  <a:cubicBezTo>
                    <a:pt x="420" y="583"/>
                    <a:pt x="451" y="536"/>
                    <a:pt x="486" y="486"/>
                  </a:cubicBezTo>
                  <a:cubicBezTo>
                    <a:pt x="517" y="455"/>
                    <a:pt x="549" y="424"/>
                    <a:pt x="599" y="389"/>
                  </a:cubicBezTo>
                  <a:cubicBezTo>
                    <a:pt x="646" y="373"/>
                    <a:pt x="696" y="358"/>
                    <a:pt x="762" y="358"/>
                  </a:cubicBezTo>
                  <a:cubicBezTo>
                    <a:pt x="840" y="358"/>
                    <a:pt x="890" y="373"/>
                    <a:pt x="937" y="389"/>
                  </a:cubicBezTo>
                  <a:cubicBezTo>
                    <a:pt x="987" y="424"/>
                    <a:pt x="1019" y="455"/>
                    <a:pt x="1053" y="486"/>
                  </a:cubicBezTo>
                  <a:cubicBezTo>
                    <a:pt x="1085" y="521"/>
                    <a:pt x="1100" y="567"/>
                    <a:pt x="1100" y="618"/>
                  </a:cubicBezTo>
                  <a:cubicBezTo>
                    <a:pt x="1116" y="664"/>
                    <a:pt x="1131" y="715"/>
                    <a:pt x="1131" y="761"/>
                  </a:cubicBezTo>
                  <a:lnTo>
                    <a:pt x="1131" y="812"/>
                  </a:lnTo>
                  <a:lnTo>
                    <a:pt x="1504" y="812"/>
                  </a:lnTo>
                  <a:lnTo>
                    <a:pt x="1504" y="761"/>
                  </a:lnTo>
                  <a:cubicBezTo>
                    <a:pt x="1504" y="649"/>
                    <a:pt x="1489" y="536"/>
                    <a:pt x="1457" y="455"/>
                  </a:cubicBezTo>
                  <a:cubicBezTo>
                    <a:pt x="1422" y="358"/>
                    <a:pt x="1376" y="276"/>
                    <a:pt x="1325" y="214"/>
                  </a:cubicBezTo>
                  <a:cubicBezTo>
                    <a:pt x="1263" y="148"/>
                    <a:pt x="1182" y="97"/>
                    <a:pt x="1085" y="66"/>
                  </a:cubicBezTo>
                  <a:cubicBezTo>
                    <a:pt x="987" y="20"/>
                    <a:pt x="890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4"/>
            <p:cNvSpPr/>
            <p:nvPr/>
          </p:nvSpPr>
          <p:spPr>
            <a:xfrm>
              <a:off x="3062600" y="2075375"/>
              <a:ext cx="42150" cy="51000"/>
            </a:xfrm>
            <a:custGeom>
              <a:avLst/>
              <a:gdLst/>
              <a:ahLst/>
              <a:cxnLst/>
              <a:rect l="l" t="t" r="r" b="b"/>
              <a:pathLst>
                <a:path w="1686" h="2040" extrusionOk="0">
                  <a:moveTo>
                    <a:pt x="874" y="195"/>
                  </a:moveTo>
                  <a:lnTo>
                    <a:pt x="1103" y="1232"/>
                  </a:lnTo>
                  <a:lnTo>
                    <a:pt x="583" y="1232"/>
                  </a:lnTo>
                  <a:lnTo>
                    <a:pt x="812" y="195"/>
                  </a:lnTo>
                  <a:close/>
                  <a:moveTo>
                    <a:pt x="486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501" y="1601"/>
                  </a:lnTo>
                  <a:lnTo>
                    <a:pt x="1181" y="1601"/>
                  </a:lnTo>
                  <a:lnTo>
                    <a:pt x="1298" y="2040"/>
                  </a:lnTo>
                  <a:lnTo>
                    <a:pt x="1686" y="2040"/>
                  </a:lnTo>
                  <a:lnTo>
                    <a:pt x="12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4"/>
            <p:cNvSpPr/>
            <p:nvPr/>
          </p:nvSpPr>
          <p:spPr>
            <a:xfrm>
              <a:off x="3108725" y="2074125"/>
              <a:ext cx="38850" cy="53025"/>
            </a:xfrm>
            <a:custGeom>
              <a:avLst/>
              <a:gdLst/>
              <a:ahLst/>
              <a:cxnLst/>
              <a:rect l="l" t="t" r="r" b="b"/>
              <a:pathLst>
                <a:path w="1554" h="2121" extrusionOk="0">
                  <a:moveTo>
                    <a:pt x="761" y="0"/>
                  </a:moveTo>
                  <a:cubicBezTo>
                    <a:pt x="664" y="0"/>
                    <a:pt x="567" y="20"/>
                    <a:pt x="486" y="51"/>
                  </a:cubicBezTo>
                  <a:cubicBezTo>
                    <a:pt x="389" y="82"/>
                    <a:pt x="326" y="117"/>
                    <a:pt x="260" y="179"/>
                  </a:cubicBezTo>
                  <a:cubicBezTo>
                    <a:pt x="194" y="229"/>
                    <a:pt x="148" y="291"/>
                    <a:pt x="113" y="358"/>
                  </a:cubicBezTo>
                  <a:cubicBezTo>
                    <a:pt x="82" y="424"/>
                    <a:pt x="66" y="505"/>
                    <a:pt x="66" y="583"/>
                  </a:cubicBezTo>
                  <a:lnTo>
                    <a:pt x="66" y="602"/>
                  </a:lnTo>
                  <a:cubicBezTo>
                    <a:pt x="66" y="715"/>
                    <a:pt x="82" y="796"/>
                    <a:pt x="113" y="859"/>
                  </a:cubicBezTo>
                  <a:cubicBezTo>
                    <a:pt x="148" y="940"/>
                    <a:pt x="194" y="991"/>
                    <a:pt x="260" y="1037"/>
                  </a:cubicBezTo>
                  <a:cubicBezTo>
                    <a:pt x="326" y="1088"/>
                    <a:pt x="404" y="1119"/>
                    <a:pt x="486" y="1150"/>
                  </a:cubicBezTo>
                  <a:cubicBezTo>
                    <a:pt x="567" y="1185"/>
                    <a:pt x="664" y="1200"/>
                    <a:pt x="761" y="1216"/>
                  </a:cubicBezTo>
                  <a:cubicBezTo>
                    <a:pt x="843" y="1231"/>
                    <a:pt x="909" y="1247"/>
                    <a:pt x="956" y="1263"/>
                  </a:cubicBezTo>
                  <a:cubicBezTo>
                    <a:pt x="1006" y="1297"/>
                    <a:pt x="1053" y="1313"/>
                    <a:pt x="1084" y="1329"/>
                  </a:cubicBezTo>
                  <a:cubicBezTo>
                    <a:pt x="1119" y="1360"/>
                    <a:pt x="1134" y="1395"/>
                    <a:pt x="1150" y="1410"/>
                  </a:cubicBezTo>
                  <a:cubicBezTo>
                    <a:pt x="1150" y="1441"/>
                    <a:pt x="1165" y="1476"/>
                    <a:pt x="1165" y="1507"/>
                  </a:cubicBezTo>
                  <a:cubicBezTo>
                    <a:pt x="1165" y="1589"/>
                    <a:pt x="1134" y="1635"/>
                    <a:pt x="1068" y="1686"/>
                  </a:cubicBezTo>
                  <a:cubicBezTo>
                    <a:pt x="1022" y="1748"/>
                    <a:pt x="940" y="1767"/>
                    <a:pt x="812" y="1767"/>
                  </a:cubicBezTo>
                  <a:cubicBezTo>
                    <a:pt x="664" y="1767"/>
                    <a:pt x="552" y="1732"/>
                    <a:pt x="486" y="1651"/>
                  </a:cubicBezTo>
                  <a:cubicBezTo>
                    <a:pt x="424" y="1589"/>
                    <a:pt x="373" y="1492"/>
                    <a:pt x="373" y="1360"/>
                  </a:cubicBezTo>
                  <a:lnTo>
                    <a:pt x="373" y="1297"/>
                  </a:lnTo>
                  <a:lnTo>
                    <a:pt x="0" y="1297"/>
                  </a:lnTo>
                  <a:lnTo>
                    <a:pt x="0" y="1379"/>
                  </a:lnTo>
                  <a:cubicBezTo>
                    <a:pt x="0" y="1492"/>
                    <a:pt x="16" y="1589"/>
                    <a:pt x="51" y="1686"/>
                  </a:cubicBezTo>
                  <a:cubicBezTo>
                    <a:pt x="82" y="1767"/>
                    <a:pt x="132" y="1845"/>
                    <a:pt x="194" y="1911"/>
                  </a:cubicBezTo>
                  <a:cubicBezTo>
                    <a:pt x="276" y="1977"/>
                    <a:pt x="358" y="2039"/>
                    <a:pt x="455" y="2074"/>
                  </a:cubicBezTo>
                  <a:cubicBezTo>
                    <a:pt x="552" y="2105"/>
                    <a:pt x="680" y="2121"/>
                    <a:pt x="812" y="2121"/>
                  </a:cubicBezTo>
                  <a:cubicBezTo>
                    <a:pt x="925" y="2121"/>
                    <a:pt x="1022" y="2121"/>
                    <a:pt x="1119" y="2090"/>
                  </a:cubicBezTo>
                  <a:cubicBezTo>
                    <a:pt x="1216" y="2059"/>
                    <a:pt x="1297" y="2008"/>
                    <a:pt x="1344" y="1962"/>
                  </a:cubicBezTo>
                  <a:cubicBezTo>
                    <a:pt x="1410" y="1911"/>
                    <a:pt x="1457" y="1845"/>
                    <a:pt x="1507" y="1767"/>
                  </a:cubicBezTo>
                  <a:cubicBezTo>
                    <a:pt x="1538" y="1686"/>
                    <a:pt x="1554" y="1604"/>
                    <a:pt x="1554" y="1507"/>
                  </a:cubicBezTo>
                  <a:lnTo>
                    <a:pt x="1554" y="1476"/>
                  </a:lnTo>
                  <a:cubicBezTo>
                    <a:pt x="1554" y="1297"/>
                    <a:pt x="1492" y="1150"/>
                    <a:pt x="1375" y="1068"/>
                  </a:cubicBezTo>
                  <a:cubicBezTo>
                    <a:pt x="1263" y="971"/>
                    <a:pt x="1103" y="909"/>
                    <a:pt x="890" y="874"/>
                  </a:cubicBezTo>
                  <a:cubicBezTo>
                    <a:pt x="812" y="859"/>
                    <a:pt x="730" y="843"/>
                    <a:pt x="680" y="827"/>
                  </a:cubicBezTo>
                  <a:cubicBezTo>
                    <a:pt x="633" y="812"/>
                    <a:pt x="583" y="777"/>
                    <a:pt x="552" y="761"/>
                  </a:cubicBezTo>
                  <a:cubicBezTo>
                    <a:pt x="521" y="746"/>
                    <a:pt x="486" y="715"/>
                    <a:pt x="470" y="680"/>
                  </a:cubicBezTo>
                  <a:cubicBezTo>
                    <a:pt x="455" y="649"/>
                    <a:pt x="455" y="633"/>
                    <a:pt x="455" y="583"/>
                  </a:cubicBezTo>
                  <a:cubicBezTo>
                    <a:pt x="455" y="521"/>
                    <a:pt x="486" y="470"/>
                    <a:pt x="536" y="424"/>
                  </a:cubicBezTo>
                  <a:cubicBezTo>
                    <a:pt x="598" y="389"/>
                    <a:pt x="664" y="373"/>
                    <a:pt x="761" y="373"/>
                  </a:cubicBezTo>
                  <a:cubicBezTo>
                    <a:pt x="890" y="373"/>
                    <a:pt x="971" y="408"/>
                    <a:pt x="1037" y="455"/>
                  </a:cubicBezTo>
                  <a:cubicBezTo>
                    <a:pt x="1103" y="521"/>
                    <a:pt x="1134" y="583"/>
                    <a:pt x="1134" y="664"/>
                  </a:cubicBezTo>
                  <a:lnTo>
                    <a:pt x="1134" y="746"/>
                  </a:lnTo>
                  <a:lnTo>
                    <a:pt x="1523" y="746"/>
                  </a:lnTo>
                  <a:lnTo>
                    <a:pt x="1523" y="633"/>
                  </a:lnTo>
                  <a:cubicBezTo>
                    <a:pt x="1523" y="552"/>
                    <a:pt x="1507" y="470"/>
                    <a:pt x="1472" y="389"/>
                  </a:cubicBezTo>
                  <a:cubicBezTo>
                    <a:pt x="1441" y="326"/>
                    <a:pt x="1395" y="260"/>
                    <a:pt x="1329" y="194"/>
                  </a:cubicBezTo>
                  <a:cubicBezTo>
                    <a:pt x="1263" y="132"/>
                    <a:pt x="1181" y="97"/>
                    <a:pt x="1084" y="66"/>
                  </a:cubicBezTo>
                  <a:cubicBezTo>
                    <a:pt x="1006" y="20"/>
                    <a:pt x="890" y="0"/>
                    <a:pt x="7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4"/>
            <p:cNvSpPr/>
            <p:nvPr/>
          </p:nvSpPr>
          <p:spPr>
            <a:xfrm>
              <a:off x="3156500" y="2075375"/>
              <a:ext cx="33225" cy="51000"/>
            </a:xfrm>
            <a:custGeom>
              <a:avLst/>
              <a:gdLst/>
              <a:ahLst/>
              <a:cxnLst/>
              <a:rect l="l" t="t" r="r" b="b"/>
              <a:pathLst>
                <a:path w="1329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1329" y="2040"/>
                  </a:lnTo>
                  <a:lnTo>
                    <a:pt x="1329" y="1667"/>
                  </a:lnTo>
                  <a:lnTo>
                    <a:pt x="389" y="1667"/>
                  </a:lnTo>
                  <a:lnTo>
                    <a:pt x="389" y="1197"/>
                  </a:lnTo>
                  <a:lnTo>
                    <a:pt x="1247" y="1197"/>
                  </a:lnTo>
                  <a:lnTo>
                    <a:pt x="1247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294" y="374"/>
                  </a:lnTo>
                  <a:lnTo>
                    <a:pt x="12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4"/>
            <p:cNvSpPr/>
            <p:nvPr/>
          </p:nvSpPr>
          <p:spPr>
            <a:xfrm>
              <a:off x="3243100" y="2074125"/>
              <a:ext cx="37600" cy="53025"/>
            </a:xfrm>
            <a:custGeom>
              <a:avLst/>
              <a:gdLst/>
              <a:ahLst/>
              <a:cxnLst/>
              <a:rect l="l" t="t" r="r" b="b"/>
              <a:pathLst>
                <a:path w="1504" h="2121" extrusionOk="0">
                  <a:moveTo>
                    <a:pt x="758" y="827"/>
                  </a:moveTo>
                  <a:cubicBezTo>
                    <a:pt x="696" y="827"/>
                    <a:pt x="630" y="843"/>
                    <a:pt x="583" y="894"/>
                  </a:cubicBezTo>
                  <a:cubicBezTo>
                    <a:pt x="533" y="940"/>
                    <a:pt x="517" y="1006"/>
                    <a:pt x="517" y="1068"/>
                  </a:cubicBezTo>
                  <a:cubicBezTo>
                    <a:pt x="517" y="1134"/>
                    <a:pt x="533" y="1200"/>
                    <a:pt x="583" y="1247"/>
                  </a:cubicBezTo>
                  <a:cubicBezTo>
                    <a:pt x="630" y="1297"/>
                    <a:pt x="696" y="1313"/>
                    <a:pt x="758" y="1313"/>
                  </a:cubicBezTo>
                  <a:cubicBezTo>
                    <a:pt x="824" y="1313"/>
                    <a:pt x="875" y="1297"/>
                    <a:pt x="921" y="1247"/>
                  </a:cubicBezTo>
                  <a:cubicBezTo>
                    <a:pt x="972" y="1200"/>
                    <a:pt x="1003" y="1134"/>
                    <a:pt x="1003" y="1068"/>
                  </a:cubicBezTo>
                  <a:cubicBezTo>
                    <a:pt x="1003" y="1006"/>
                    <a:pt x="972" y="940"/>
                    <a:pt x="921" y="894"/>
                  </a:cubicBezTo>
                  <a:cubicBezTo>
                    <a:pt x="875" y="843"/>
                    <a:pt x="824" y="827"/>
                    <a:pt x="758" y="827"/>
                  </a:cubicBezTo>
                  <a:close/>
                  <a:moveTo>
                    <a:pt x="758" y="358"/>
                  </a:moveTo>
                  <a:cubicBezTo>
                    <a:pt x="824" y="358"/>
                    <a:pt x="875" y="373"/>
                    <a:pt x="921" y="389"/>
                  </a:cubicBezTo>
                  <a:cubicBezTo>
                    <a:pt x="972" y="424"/>
                    <a:pt x="1003" y="455"/>
                    <a:pt x="1034" y="486"/>
                  </a:cubicBezTo>
                  <a:cubicBezTo>
                    <a:pt x="1069" y="536"/>
                    <a:pt x="1084" y="583"/>
                    <a:pt x="1100" y="633"/>
                  </a:cubicBezTo>
                  <a:cubicBezTo>
                    <a:pt x="1115" y="699"/>
                    <a:pt x="1115" y="746"/>
                    <a:pt x="1115" y="812"/>
                  </a:cubicBezTo>
                  <a:lnTo>
                    <a:pt x="1115" y="1313"/>
                  </a:lnTo>
                  <a:cubicBezTo>
                    <a:pt x="1115" y="1395"/>
                    <a:pt x="1115" y="1441"/>
                    <a:pt x="1100" y="1507"/>
                  </a:cubicBezTo>
                  <a:cubicBezTo>
                    <a:pt x="1100" y="1554"/>
                    <a:pt x="1069" y="1604"/>
                    <a:pt x="1034" y="1651"/>
                  </a:cubicBezTo>
                  <a:cubicBezTo>
                    <a:pt x="1018" y="1686"/>
                    <a:pt x="972" y="1717"/>
                    <a:pt x="921" y="1748"/>
                  </a:cubicBezTo>
                  <a:cubicBezTo>
                    <a:pt x="890" y="1767"/>
                    <a:pt x="824" y="1783"/>
                    <a:pt x="758" y="1783"/>
                  </a:cubicBezTo>
                  <a:cubicBezTo>
                    <a:pt x="680" y="1783"/>
                    <a:pt x="630" y="1767"/>
                    <a:pt x="583" y="1748"/>
                  </a:cubicBezTo>
                  <a:cubicBezTo>
                    <a:pt x="533" y="1717"/>
                    <a:pt x="502" y="1686"/>
                    <a:pt x="467" y="1651"/>
                  </a:cubicBezTo>
                  <a:cubicBezTo>
                    <a:pt x="436" y="1604"/>
                    <a:pt x="420" y="1554"/>
                    <a:pt x="405" y="1507"/>
                  </a:cubicBezTo>
                  <a:cubicBezTo>
                    <a:pt x="389" y="1441"/>
                    <a:pt x="389" y="1395"/>
                    <a:pt x="389" y="1313"/>
                  </a:cubicBezTo>
                  <a:lnTo>
                    <a:pt x="389" y="812"/>
                  </a:lnTo>
                  <a:cubicBezTo>
                    <a:pt x="389" y="746"/>
                    <a:pt x="389" y="699"/>
                    <a:pt x="405" y="633"/>
                  </a:cubicBezTo>
                  <a:cubicBezTo>
                    <a:pt x="420" y="583"/>
                    <a:pt x="436" y="536"/>
                    <a:pt x="467" y="486"/>
                  </a:cubicBezTo>
                  <a:cubicBezTo>
                    <a:pt x="502" y="455"/>
                    <a:pt x="533" y="424"/>
                    <a:pt x="583" y="389"/>
                  </a:cubicBezTo>
                  <a:cubicBezTo>
                    <a:pt x="630" y="373"/>
                    <a:pt x="696" y="358"/>
                    <a:pt x="758" y="358"/>
                  </a:cubicBezTo>
                  <a:close/>
                  <a:moveTo>
                    <a:pt x="758" y="0"/>
                  </a:moveTo>
                  <a:cubicBezTo>
                    <a:pt x="517" y="0"/>
                    <a:pt x="339" y="82"/>
                    <a:pt x="210" y="229"/>
                  </a:cubicBezTo>
                  <a:cubicBezTo>
                    <a:pt x="63" y="373"/>
                    <a:pt x="1" y="583"/>
                    <a:pt x="1" y="843"/>
                  </a:cubicBezTo>
                  <a:lnTo>
                    <a:pt x="1" y="1297"/>
                  </a:lnTo>
                  <a:cubicBezTo>
                    <a:pt x="1" y="1573"/>
                    <a:pt x="63" y="1783"/>
                    <a:pt x="210" y="1911"/>
                  </a:cubicBezTo>
                  <a:cubicBezTo>
                    <a:pt x="339" y="2059"/>
                    <a:pt x="517" y="2121"/>
                    <a:pt x="758" y="2121"/>
                  </a:cubicBezTo>
                  <a:cubicBezTo>
                    <a:pt x="987" y="2121"/>
                    <a:pt x="1182" y="2059"/>
                    <a:pt x="1310" y="1911"/>
                  </a:cubicBezTo>
                  <a:cubicBezTo>
                    <a:pt x="1438" y="1783"/>
                    <a:pt x="1504" y="1573"/>
                    <a:pt x="1504" y="1297"/>
                  </a:cubicBezTo>
                  <a:lnTo>
                    <a:pt x="1504" y="843"/>
                  </a:lnTo>
                  <a:cubicBezTo>
                    <a:pt x="1504" y="583"/>
                    <a:pt x="1438" y="373"/>
                    <a:pt x="1310" y="229"/>
                  </a:cubicBezTo>
                  <a:cubicBezTo>
                    <a:pt x="1182" y="82"/>
                    <a:pt x="987" y="0"/>
                    <a:pt x="7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4"/>
            <p:cNvSpPr/>
            <p:nvPr/>
          </p:nvSpPr>
          <p:spPr>
            <a:xfrm>
              <a:off x="3288350" y="2075375"/>
              <a:ext cx="36450" cy="51775"/>
            </a:xfrm>
            <a:custGeom>
              <a:avLst/>
              <a:gdLst/>
              <a:ahLst/>
              <a:cxnLst/>
              <a:rect l="l" t="t" r="r" b="b"/>
              <a:pathLst>
                <a:path w="1458" h="2071" extrusionOk="0">
                  <a:moveTo>
                    <a:pt x="16" y="1"/>
                  </a:moveTo>
                  <a:lnTo>
                    <a:pt x="16" y="374"/>
                  </a:lnTo>
                  <a:lnTo>
                    <a:pt x="1038" y="374"/>
                  </a:lnTo>
                  <a:lnTo>
                    <a:pt x="1038" y="420"/>
                  </a:lnTo>
                  <a:lnTo>
                    <a:pt x="537" y="552"/>
                  </a:lnTo>
                  <a:lnTo>
                    <a:pt x="537" y="1166"/>
                  </a:lnTo>
                  <a:lnTo>
                    <a:pt x="762" y="1166"/>
                  </a:lnTo>
                  <a:cubicBezTo>
                    <a:pt x="844" y="1166"/>
                    <a:pt x="925" y="1181"/>
                    <a:pt x="987" y="1232"/>
                  </a:cubicBezTo>
                  <a:cubicBezTo>
                    <a:pt x="1038" y="1263"/>
                    <a:pt x="1069" y="1329"/>
                    <a:pt x="1069" y="1426"/>
                  </a:cubicBezTo>
                  <a:cubicBezTo>
                    <a:pt x="1069" y="1504"/>
                    <a:pt x="1038" y="1585"/>
                    <a:pt x="987" y="1636"/>
                  </a:cubicBezTo>
                  <a:cubicBezTo>
                    <a:pt x="941" y="1682"/>
                    <a:pt x="859" y="1717"/>
                    <a:pt x="746" y="1717"/>
                  </a:cubicBezTo>
                  <a:cubicBezTo>
                    <a:pt x="634" y="1717"/>
                    <a:pt x="537" y="1682"/>
                    <a:pt x="486" y="1601"/>
                  </a:cubicBezTo>
                  <a:cubicBezTo>
                    <a:pt x="424" y="1539"/>
                    <a:pt x="389" y="1457"/>
                    <a:pt x="389" y="1360"/>
                  </a:cubicBezTo>
                  <a:lnTo>
                    <a:pt x="389" y="1263"/>
                  </a:lnTo>
                  <a:lnTo>
                    <a:pt x="1" y="1263"/>
                  </a:lnTo>
                  <a:lnTo>
                    <a:pt x="1" y="1391"/>
                  </a:lnTo>
                  <a:cubicBezTo>
                    <a:pt x="1" y="1473"/>
                    <a:pt x="16" y="1570"/>
                    <a:pt x="51" y="1651"/>
                  </a:cubicBezTo>
                  <a:cubicBezTo>
                    <a:pt x="98" y="1733"/>
                    <a:pt x="148" y="1815"/>
                    <a:pt x="210" y="1877"/>
                  </a:cubicBezTo>
                  <a:cubicBezTo>
                    <a:pt x="277" y="1943"/>
                    <a:pt x="358" y="1989"/>
                    <a:pt x="440" y="2024"/>
                  </a:cubicBezTo>
                  <a:cubicBezTo>
                    <a:pt x="537" y="2055"/>
                    <a:pt x="649" y="2071"/>
                    <a:pt x="762" y="2071"/>
                  </a:cubicBezTo>
                  <a:cubicBezTo>
                    <a:pt x="875" y="2071"/>
                    <a:pt x="972" y="2055"/>
                    <a:pt x="1053" y="2024"/>
                  </a:cubicBezTo>
                  <a:cubicBezTo>
                    <a:pt x="1150" y="1989"/>
                    <a:pt x="1216" y="1958"/>
                    <a:pt x="1279" y="1892"/>
                  </a:cubicBezTo>
                  <a:cubicBezTo>
                    <a:pt x="1329" y="1830"/>
                    <a:pt x="1376" y="1764"/>
                    <a:pt x="1411" y="1682"/>
                  </a:cubicBezTo>
                  <a:cubicBezTo>
                    <a:pt x="1442" y="1620"/>
                    <a:pt x="1457" y="1523"/>
                    <a:pt x="1457" y="1442"/>
                  </a:cubicBezTo>
                  <a:lnTo>
                    <a:pt x="1457" y="1407"/>
                  </a:lnTo>
                  <a:cubicBezTo>
                    <a:pt x="1457" y="1310"/>
                    <a:pt x="1442" y="1232"/>
                    <a:pt x="1411" y="1166"/>
                  </a:cubicBezTo>
                  <a:cubicBezTo>
                    <a:pt x="1376" y="1084"/>
                    <a:pt x="1329" y="1038"/>
                    <a:pt x="1279" y="987"/>
                  </a:cubicBezTo>
                  <a:cubicBezTo>
                    <a:pt x="1216" y="941"/>
                    <a:pt x="1166" y="906"/>
                    <a:pt x="1084" y="890"/>
                  </a:cubicBezTo>
                  <a:cubicBezTo>
                    <a:pt x="1022" y="859"/>
                    <a:pt x="956" y="844"/>
                    <a:pt x="875" y="844"/>
                  </a:cubicBezTo>
                  <a:lnTo>
                    <a:pt x="813" y="844"/>
                  </a:lnTo>
                  <a:lnTo>
                    <a:pt x="813" y="793"/>
                  </a:lnTo>
                  <a:lnTo>
                    <a:pt x="1345" y="630"/>
                  </a:lnTo>
                  <a:lnTo>
                    <a:pt x="134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4"/>
            <p:cNvSpPr/>
            <p:nvPr/>
          </p:nvSpPr>
          <p:spPr>
            <a:xfrm>
              <a:off x="3331675" y="2075375"/>
              <a:ext cx="39625" cy="51000"/>
            </a:xfrm>
            <a:custGeom>
              <a:avLst/>
              <a:gdLst/>
              <a:ahLst/>
              <a:cxnLst/>
              <a:rect l="l" t="t" r="r" b="b"/>
              <a:pathLst>
                <a:path w="1585" h="2040" extrusionOk="0">
                  <a:moveTo>
                    <a:pt x="905" y="195"/>
                  </a:moveTo>
                  <a:lnTo>
                    <a:pt x="905" y="1279"/>
                  </a:lnTo>
                  <a:lnTo>
                    <a:pt x="322" y="1279"/>
                  </a:lnTo>
                  <a:lnTo>
                    <a:pt x="322" y="1232"/>
                  </a:lnTo>
                  <a:lnTo>
                    <a:pt x="858" y="195"/>
                  </a:lnTo>
                  <a:close/>
                  <a:moveTo>
                    <a:pt x="567" y="1"/>
                  </a:moveTo>
                  <a:lnTo>
                    <a:pt x="0" y="1115"/>
                  </a:lnTo>
                  <a:lnTo>
                    <a:pt x="0" y="1651"/>
                  </a:lnTo>
                  <a:lnTo>
                    <a:pt x="905" y="1651"/>
                  </a:lnTo>
                  <a:lnTo>
                    <a:pt x="905" y="2040"/>
                  </a:lnTo>
                  <a:lnTo>
                    <a:pt x="1293" y="2040"/>
                  </a:lnTo>
                  <a:lnTo>
                    <a:pt x="1293" y="1651"/>
                  </a:lnTo>
                  <a:lnTo>
                    <a:pt x="1585" y="1651"/>
                  </a:lnTo>
                  <a:lnTo>
                    <a:pt x="1585" y="1279"/>
                  </a:lnTo>
                  <a:lnTo>
                    <a:pt x="1293" y="1279"/>
                  </a:lnTo>
                  <a:lnTo>
                    <a:pt x="1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4"/>
            <p:cNvSpPr/>
            <p:nvPr/>
          </p:nvSpPr>
          <p:spPr>
            <a:xfrm>
              <a:off x="3377400" y="2075375"/>
              <a:ext cx="38475" cy="51775"/>
            </a:xfrm>
            <a:custGeom>
              <a:avLst/>
              <a:gdLst/>
              <a:ahLst/>
              <a:cxnLst/>
              <a:rect l="l" t="t" r="r" b="b"/>
              <a:pathLst>
                <a:path w="1539" h="2071" extrusionOk="0">
                  <a:moveTo>
                    <a:pt x="32" y="1"/>
                  </a:moveTo>
                  <a:lnTo>
                    <a:pt x="32" y="1135"/>
                  </a:lnTo>
                  <a:lnTo>
                    <a:pt x="665" y="1135"/>
                  </a:lnTo>
                  <a:cubicBezTo>
                    <a:pt x="665" y="1100"/>
                    <a:pt x="696" y="1069"/>
                    <a:pt x="727" y="1038"/>
                  </a:cubicBezTo>
                  <a:cubicBezTo>
                    <a:pt x="762" y="1018"/>
                    <a:pt x="808" y="1003"/>
                    <a:pt x="859" y="1003"/>
                  </a:cubicBezTo>
                  <a:cubicBezTo>
                    <a:pt x="956" y="1003"/>
                    <a:pt x="1018" y="1038"/>
                    <a:pt x="1069" y="1084"/>
                  </a:cubicBezTo>
                  <a:cubicBezTo>
                    <a:pt x="1115" y="1150"/>
                    <a:pt x="1150" y="1232"/>
                    <a:pt x="1150" y="1345"/>
                  </a:cubicBezTo>
                  <a:cubicBezTo>
                    <a:pt x="1150" y="1457"/>
                    <a:pt x="1115" y="1554"/>
                    <a:pt x="1053" y="1620"/>
                  </a:cubicBezTo>
                  <a:cubicBezTo>
                    <a:pt x="971" y="1682"/>
                    <a:pt x="874" y="1717"/>
                    <a:pt x="762" y="1717"/>
                  </a:cubicBezTo>
                  <a:cubicBezTo>
                    <a:pt x="630" y="1717"/>
                    <a:pt x="533" y="1682"/>
                    <a:pt x="470" y="1620"/>
                  </a:cubicBezTo>
                  <a:cubicBezTo>
                    <a:pt x="420" y="1539"/>
                    <a:pt x="389" y="1457"/>
                    <a:pt x="389" y="1360"/>
                  </a:cubicBezTo>
                  <a:lnTo>
                    <a:pt x="389" y="1329"/>
                  </a:lnTo>
                  <a:lnTo>
                    <a:pt x="0" y="1329"/>
                  </a:lnTo>
                  <a:lnTo>
                    <a:pt x="0" y="1391"/>
                  </a:lnTo>
                  <a:cubicBezTo>
                    <a:pt x="0" y="1488"/>
                    <a:pt x="16" y="1585"/>
                    <a:pt x="47" y="1667"/>
                  </a:cubicBezTo>
                  <a:cubicBezTo>
                    <a:pt x="82" y="1749"/>
                    <a:pt x="129" y="1830"/>
                    <a:pt x="195" y="1877"/>
                  </a:cubicBezTo>
                  <a:cubicBezTo>
                    <a:pt x="261" y="1943"/>
                    <a:pt x="338" y="1989"/>
                    <a:pt x="435" y="2024"/>
                  </a:cubicBezTo>
                  <a:cubicBezTo>
                    <a:pt x="533" y="2055"/>
                    <a:pt x="649" y="2071"/>
                    <a:pt x="762" y="2071"/>
                  </a:cubicBezTo>
                  <a:cubicBezTo>
                    <a:pt x="890" y="2071"/>
                    <a:pt x="1003" y="2055"/>
                    <a:pt x="1100" y="2024"/>
                  </a:cubicBezTo>
                  <a:cubicBezTo>
                    <a:pt x="1197" y="1974"/>
                    <a:pt x="1263" y="1927"/>
                    <a:pt x="1344" y="1846"/>
                  </a:cubicBezTo>
                  <a:cubicBezTo>
                    <a:pt x="1406" y="1780"/>
                    <a:pt x="1457" y="1698"/>
                    <a:pt x="1488" y="1620"/>
                  </a:cubicBezTo>
                  <a:cubicBezTo>
                    <a:pt x="1523" y="1523"/>
                    <a:pt x="1539" y="1426"/>
                    <a:pt x="1539" y="1329"/>
                  </a:cubicBezTo>
                  <a:lnTo>
                    <a:pt x="1539" y="1310"/>
                  </a:lnTo>
                  <a:cubicBezTo>
                    <a:pt x="1539" y="1213"/>
                    <a:pt x="1523" y="1115"/>
                    <a:pt x="1488" y="1038"/>
                  </a:cubicBezTo>
                  <a:cubicBezTo>
                    <a:pt x="1457" y="956"/>
                    <a:pt x="1426" y="890"/>
                    <a:pt x="1375" y="824"/>
                  </a:cubicBezTo>
                  <a:cubicBezTo>
                    <a:pt x="1329" y="762"/>
                    <a:pt x="1263" y="727"/>
                    <a:pt x="1181" y="696"/>
                  </a:cubicBezTo>
                  <a:cubicBezTo>
                    <a:pt x="1100" y="665"/>
                    <a:pt x="1018" y="630"/>
                    <a:pt x="921" y="630"/>
                  </a:cubicBezTo>
                  <a:cubicBezTo>
                    <a:pt x="793" y="630"/>
                    <a:pt x="696" y="665"/>
                    <a:pt x="614" y="727"/>
                  </a:cubicBezTo>
                  <a:cubicBezTo>
                    <a:pt x="552" y="777"/>
                    <a:pt x="501" y="844"/>
                    <a:pt x="470" y="921"/>
                  </a:cubicBezTo>
                  <a:lnTo>
                    <a:pt x="420" y="921"/>
                  </a:lnTo>
                  <a:lnTo>
                    <a:pt x="420" y="374"/>
                  </a:lnTo>
                  <a:lnTo>
                    <a:pt x="1391" y="374"/>
                  </a:lnTo>
                  <a:lnTo>
                    <a:pt x="13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4"/>
            <p:cNvSpPr/>
            <p:nvPr/>
          </p:nvSpPr>
          <p:spPr>
            <a:xfrm>
              <a:off x="3424300" y="2075375"/>
              <a:ext cx="32850" cy="51000"/>
            </a:xfrm>
            <a:custGeom>
              <a:avLst/>
              <a:gdLst/>
              <a:ahLst/>
              <a:cxnLst/>
              <a:rect l="l" t="t" r="r" b="b"/>
              <a:pathLst>
                <a:path w="1314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9" y="2040"/>
                  </a:lnTo>
                  <a:lnTo>
                    <a:pt x="389" y="1197"/>
                  </a:lnTo>
                  <a:lnTo>
                    <a:pt x="1298" y="1197"/>
                  </a:lnTo>
                  <a:lnTo>
                    <a:pt x="1298" y="824"/>
                  </a:lnTo>
                  <a:lnTo>
                    <a:pt x="389" y="824"/>
                  </a:lnTo>
                  <a:lnTo>
                    <a:pt x="389" y="374"/>
                  </a:lnTo>
                  <a:lnTo>
                    <a:pt x="1313" y="374"/>
                  </a:lnTo>
                  <a:lnTo>
                    <a:pt x="13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4"/>
            <p:cNvSpPr/>
            <p:nvPr/>
          </p:nvSpPr>
          <p:spPr>
            <a:xfrm>
              <a:off x="3473250" y="2102075"/>
              <a:ext cx="23125" cy="8475"/>
            </a:xfrm>
            <a:custGeom>
              <a:avLst/>
              <a:gdLst/>
              <a:ahLst/>
              <a:cxnLst/>
              <a:rect l="l" t="t" r="r" b="b"/>
              <a:pathLst>
                <a:path w="925" h="339" extrusionOk="0">
                  <a:moveTo>
                    <a:pt x="0" y="1"/>
                  </a:moveTo>
                  <a:lnTo>
                    <a:pt x="0" y="339"/>
                  </a:lnTo>
                  <a:lnTo>
                    <a:pt x="924" y="339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4"/>
            <p:cNvSpPr/>
            <p:nvPr/>
          </p:nvSpPr>
          <p:spPr>
            <a:xfrm>
              <a:off x="3512575" y="2075375"/>
              <a:ext cx="37200" cy="51000"/>
            </a:xfrm>
            <a:custGeom>
              <a:avLst/>
              <a:gdLst/>
              <a:ahLst/>
              <a:cxnLst/>
              <a:rect l="l" t="t" r="r" b="b"/>
              <a:pathLst>
                <a:path w="1488" h="2040" extrusionOk="0">
                  <a:moveTo>
                    <a:pt x="0" y="1"/>
                  </a:moveTo>
                  <a:lnTo>
                    <a:pt x="0" y="2040"/>
                  </a:lnTo>
                  <a:lnTo>
                    <a:pt x="388" y="2040"/>
                  </a:lnTo>
                  <a:lnTo>
                    <a:pt x="388" y="1197"/>
                  </a:lnTo>
                  <a:lnTo>
                    <a:pt x="466" y="1197"/>
                  </a:lnTo>
                  <a:lnTo>
                    <a:pt x="1033" y="2040"/>
                  </a:lnTo>
                  <a:lnTo>
                    <a:pt x="1488" y="2040"/>
                  </a:lnTo>
                  <a:lnTo>
                    <a:pt x="1488" y="2024"/>
                  </a:lnTo>
                  <a:lnTo>
                    <a:pt x="823" y="1053"/>
                  </a:lnTo>
                  <a:lnTo>
                    <a:pt x="823" y="987"/>
                  </a:lnTo>
                  <a:lnTo>
                    <a:pt x="1457" y="16"/>
                  </a:lnTo>
                  <a:lnTo>
                    <a:pt x="1457" y="1"/>
                  </a:lnTo>
                  <a:lnTo>
                    <a:pt x="1018" y="1"/>
                  </a:lnTo>
                  <a:lnTo>
                    <a:pt x="466" y="844"/>
                  </a:lnTo>
                  <a:lnTo>
                    <a:pt x="388" y="844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1" name="Google Shape;1571;p14"/>
          <p:cNvGrpSpPr/>
          <p:nvPr/>
        </p:nvGrpSpPr>
        <p:grpSpPr>
          <a:xfrm rot="-5400000">
            <a:off x="-461267" y="429701"/>
            <a:ext cx="1094458" cy="448178"/>
            <a:chOff x="2882950" y="840525"/>
            <a:chExt cx="388450" cy="159075"/>
          </a:xfrm>
        </p:grpSpPr>
        <p:sp>
          <p:nvSpPr>
            <p:cNvPr id="1572" name="Google Shape;1572;p14"/>
            <p:cNvSpPr/>
            <p:nvPr/>
          </p:nvSpPr>
          <p:spPr>
            <a:xfrm>
              <a:off x="2887025" y="844600"/>
              <a:ext cx="379900" cy="148500"/>
            </a:xfrm>
            <a:custGeom>
              <a:avLst/>
              <a:gdLst/>
              <a:ahLst/>
              <a:cxnLst/>
              <a:rect l="l" t="t" r="r" b="b"/>
              <a:pathLst>
                <a:path w="15196" h="5940" extrusionOk="0">
                  <a:moveTo>
                    <a:pt x="15133" y="67"/>
                  </a:moveTo>
                  <a:lnTo>
                    <a:pt x="15133" y="5874"/>
                  </a:lnTo>
                  <a:lnTo>
                    <a:pt x="67" y="5874"/>
                  </a:lnTo>
                  <a:lnTo>
                    <a:pt x="67" y="67"/>
                  </a:lnTo>
                  <a:close/>
                  <a:moveTo>
                    <a:pt x="1" y="1"/>
                  </a:moveTo>
                  <a:lnTo>
                    <a:pt x="1" y="5940"/>
                  </a:lnTo>
                  <a:lnTo>
                    <a:pt x="15195" y="5940"/>
                  </a:lnTo>
                  <a:lnTo>
                    <a:pt x="151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4"/>
            <p:cNvSpPr/>
            <p:nvPr/>
          </p:nvSpPr>
          <p:spPr>
            <a:xfrm>
              <a:off x="2882950" y="8405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" y="1652"/>
                  </a:lnTo>
                  <a:lnTo>
                    <a:pt x="486" y="1652"/>
                  </a:lnTo>
                  <a:lnTo>
                    <a:pt x="486" y="486"/>
                  </a:lnTo>
                  <a:lnTo>
                    <a:pt x="1651" y="48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4"/>
            <p:cNvSpPr/>
            <p:nvPr/>
          </p:nvSpPr>
          <p:spPr>
            <a:xfrm>
              <a:off x="3229700" y="840525"/>
              <a:ext cx="41700" cy="41300"/>
            </a:xfrm>
            <a:custGeom>
              <a:avLst/>
              <a:gdLst/>
              <a:ahLst/>
              <a:cxnLst/>
              <a:rect l="l" t="t" r="r" b="b"/>
              <a:pathLst>
                <a:path w="1668" h="1652" extrusionOk="0">
                  <a:moveTo>
                    <a:pt x="1" y="1"/>
                  </a:moveTo>
                  <a:lnTo>
                    <a:pt x="1" y="486"/>
                  </a:lnTo>
                  <a:lnTo>
                    <a:pt x="1182" y="486"/>
                  </a:lnTo>
                  <a:lnTo>
                    <a:pt x="1182" y="1652"/>
                  </a:lnTo>
                  <a:lnTo>
                    <a:pt x="1667" y="1652"/>
                  </a:lnTo>
                  <a:lnTo>
                    <a:pt x="16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4"/>
            <p:cNvSpPr/>
            <p:nvPr/>
          </p:nvSpPr>
          <p:spPr>
            <a:xfrm>
              <a:off x="3230100" y="957925"/>
              <a:ext cx="41300" cy="41675"/>
            </a:xfrm>
            <a:custGeom>
              <a:avLst/>
              <a:gdLst/>
              <a:ahLst/>
              <a:cxnLst/>
              <a:rect l="l" t="t" r="r" b="b"/>
              <a:pathLst>
                <a:path w="1652" h="1667" extrusionOk="0">
                  <a:moveTo>
                    <a:pt x="1150" y="1"/>
                  </a:moveTo>
                  <a:lnTo>
                    <a:pt x="1150" y="1166"/>
                  </a:lnTo>
                  <a:lnTo>
                    <a:pt x="0" y="1166"/>
                  </a:lnTo>
                  <a:lnTo>
                    <a:pt x="0" y="1667"/>
                  </a:lnTo>
                  <a:lnTo>
                    <a:pt x="1651" y="1667"/>
                  </a:lnTo>
                  <a:lnTo>
                    <a:pt x="1651" y="1166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4"/>
            <p:cNvSpPr/>
            <p:nvPr/>
          </p:nvSpPr>
          <p:spPr>
            <a:xfrm>
              <a:off x="2882950" y="957925"/>
              <a:ext cx="41300" cy="41300"/>
            </a:xfrm>
            <a:custGeom>
              <a:avLst/>
              <a:gdLst/>
              <a:ahLst/>
              <a:cxnLst/>
              <a:rect l="l" t="t" r="r" b="b"/>
              <a:pathLst>
                <a:path w="1652" h="1652" extrusionOk="0">
                  <a:moveTo>
                    <a:pt x="1" y="1"/>
                  </a:moveTo>
                  <a:lnTo>
                    <a:pt x="1" y="1651"/>
                  </a:lnTo>
                  <a:lnTo>
                    <a:pt x="1651" y="1651"/>
                  </a:lnTo>
                  <a:lnTo>
                    <a:pt x="1651" y="1166"/>
                  </a:lnTo>
                  <a:lnTo>
                    <a:pt x="486" y="1166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4"/>
            <p:cNvSpPr/>
            <p:nvPr/>
          </p:nvSpPr>
          <p:spPr>
            <a:xfrm>
              <a:off x="2908875" y="866850"/>
              <a:ext cx="6050" cy="98775"/>
            </a:xfrm>
            <a:custGeom>
              <a:avLst/>
              <a:gdLst/>
              <a:ahLst/>
              <a:cxnLst/>
              <a:rect l="l" t="t" r="r" b="b"/>
              <a:pathLst>
                <a:path w="242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42" y="3951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4"/>
            <p:cNvSpPr/>
            <p:nvPr/>
          </p:nvSpPr>
          <p:spPr>
            <a:xfrm>
              <a:off x="2918200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4"/>
            <p:cNvSpPr/>
            <p:nvPr/>
          </p:nvSpPr>
          <p:spPr>
            <a:xfrm>
              <a:off x="296025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4"/>
            <p:cNvSpPr/>
            <p:nvPr/>
          </p:nvSpPr>
          <p:spPr>
            <a:xfrm>
              <a:off x="3000750" y="867225"/>
              <a:ext cx="2825" cy="98800"/>
            </a:xfrm>
            <a:custGeom>
              <a:avLst/>
              <a:gdLst/>
              <a:ahLst/>
              <a:cxnLst/>
              <a:rect l="l" t="t" r="r" b="b"/>
              <a:pathLst>
                <a:path w="11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4"/>
            <p:cNvSpPr/>
            <p:nvPr/>
          </p:nvSpPr>
          <p:spPr>
            <a:xfrm>
              <a:off x="2923450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4"/>
            <p:cNvSpPr/>
            <p:nvPr/>
          </p:nvSpPr>
          <p:spPr>
            <a:xfrm>
              <a:off x="2946950" y="866850"/>
              <a:ext cx="11275" cy="98775"/>
            </a:xfrm>
            <a:custGeom>
              <a:avLst/>
              <a:gdLst/>
              <a:ahLst/>
              <a:cxnLst/>
              <a:rect l="l" t="t" r="r" b="b"/>
              <a:pathLst>
                <a:path w="451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1" y="39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4"/>
            <p:cNvSpPr/>
            <p:nvPr/>
          </p:nvSpPr>
          <p:spPr>
            <a:xfrm>
              <a:off x="2987350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4"/>
            <p:cNvSpPr/>
            <p:nvPr/>
          </p:nvSpPr>
          <p:spPr>
            <a:xfrm>
              <a:off x="2965100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4"/>
            <p:cNvSpPr/>
            <p:nvPr/>
          </p:nvSpPr>
          <p:spPr>
            <a:xfrm>
              <a:off x="2975200" y="866850"/>
              <a:ext cx="9350" cy="98775"/>
            </a:xfrm>
            <a:custGeom>
              <a:avLst/>
              <a:gdLst/>
              <a:ahLst/>
              <a:cxnLst/>
              <a:rect l="l" t="t" r="r" b="b"/>
              <a:pathLst>
                <a:path w="374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373" y="3951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4"/>
            <p:cNvSpPr/>
            <p:nvPr/>
          </p:nvSpPr>
          <p:spPr>
            <a:xfrm>
              <a:off x="3040750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32" y="3951"/>
                  </a:lnTo>
                  <a:lnTo>
                    <a:pt x="1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4"/>
            <p:cNvSpPr/>
            <p:nvPr/>
          </p:nvSpPr>
          <p:spPr>
            <a:xfrm>
              <a:off x="308327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4"/>
            <p:cNvSpPr/>
            <p:nvPr/>
          </p:nvSpPr>
          <p:spPr>
            <a:xfrm>
              <a:off x="3123275" y="867225"/>
              <a:ext cx="3325" cy="98800"/>
            </a:xfrm>
            <a:custGeom>
              <a:avLst/>
              <a:gdLst/>
              <a:ahLst/>
              <a:cxnLst/>
              <a:rect l="l" t="t" r="r" b="b"/>
              <a:pathLst>
                <a:path w="133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33" y="3951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4"/>
            <p:cNvSpPr/>
            <p:nvPr/>
          </p:nvSpPr>
          <p:spPr>
            <a:xfrm>
              <a:off x="3046475" y="866850"/>
              <a:ext cx="18950" cy="98775"/>
            </a:xfrm>
            <a:custGeom>
              <a:avLst/>
              <a:gdLst/>
              <a:ahLst/>
              <a:cxnLst/>
              <a:rect l="l" t="t" r="r" b="b"/>
              <a:pathLst>
                <a:path w="758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58" y="3951"/>
                  </a:lnTo>
                  <a:lnTo>
                    <a:pt x="7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4"/>
            <p:cNvSpPr/>
            <p:nvPr/>
          </p:nvSpPr>
          <p:spPr>
            <a:xfrm>
              <a:off x="30698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4"/>
            <p:cNvSpPr/>
            <p:nvPr/>
          </p:nvSpPr>
          <p:spPr>
            <a:xfrm>
              <a:off x="31103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4"/>
            <p:cNvSpPr/>
            <p:nvPr/>
          </p:nvSpPr>
          <p:spPr>
            <a:xfrm>
              <a:off x="308812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4"/>
            <p:cNvSpPr/>
            <p:nvPr/>
          </p:nvSpPr>
          <p:spPr>
            <a:xfrm>
              <a:off x="309785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4"/>
            <p:cNvSpPr/>
            <p:nvPr/>
          </p:nvSpPr>
          <p:spPr>
            <a:xfrm>
              <a:off x="300957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4"/>
            <p:cNvSpPr/>
            <p:nvPr/>
          </p:nvSpPr>
          <p:spPr>
            <a:xfrm>
              <a:off x="3026175" y="866850"/>
              <a:ext cx="11400" cy="98775"/>
            </a:xfrm>
            <a:custGeom>
              <a:avLst/>
              <a:gdLst/>
              <a:ahLst/>
              <a:cxnLst/>
              <a:rect l="l" t="t" r="r" b="b"/>
              <a:pathLst>
                <a:path w="456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4"/>
            <p:cNvSpPr/>
            <p:nvPr/>
          </p:nvSpPr>
          <p:spPr>
            <a:xfrm>
              <a:off x="3146400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0" y="1"/>
                  </a:moveTo>
                  <a:lnTo>
                    <a:pt x="0" y="3951"/>
                  </a:lnTo>
                  <a:lnTo>
                    <a:pt x="128" y="3951"/>
                  </a:lnTo>
                  <a:lnTo>
                    <a:pt x="1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4"/>
            <p:cNvSpPr/>
            <p:nvPr/>
          </p:nvSpPr>
          <p:spPr>
            <a:xfrm>
              <a:off x="3188825" y="867225"/>
              <a:ext cx="2850" cy="98800"/>
            </a:xfrm>
            <a:custGeom>
              <a:avLst/>
              <a:gdLst/>
              <a:ahLst/>
              <a:cxnLst/>
              <a:rect l="l" t="t" r="r" b="b"/>
              <a:pathLst>
                <a:path w="114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13" y="3951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4"/>
            <p:cNvSpPr/>
            <p:nvPr/>
          </p:nvSpPr>
          <p:spPr>
            <a:xfrm>
              <a:off x="3228925" y="867225"/>
              <a:ext cx="3225" cy="98800"/>
            </a:xfrm>
            <a:custGeom>
              <a:avLst/>
              <a:gdLst/>
              <a:ahLst/>
              <a:cxnLst/>
              <a:rect l="l" t="t" r="r" b="b"/>
              <a:pathLst>
                <a:path w="129" h="3952" extrusionOk="0">
                  <a:moveTo>
                    <a:pt x="1" y="1"/>
                  </a:moveTo>
                  <a:lnTo>
                    <a:pt x="1" y="3951"/>
                  </a:lnTo>
                  <a:lnTo>
                    <a:pt x="129" y="3951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4"/>
            <p:cNvSpPr/>
            <p:nvPr/>
          </p:nvSpPr>
          <p:spPr>
            <a:xfrm>
              <a:off x="3152025" y="866850"/>
              <a:ext cx="19050" cy="98775"/>
            </a:xfrm>
            <a:custGeom>
              <a:avLst/>
              <a:gdLst/>
              <a:ahLst/>
              <a:cxnLst/>
              <a:rect l="l" t="t" r="r" b="b"/>
              <a:pathLst>
                <a:path w="762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762" y="3951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4"/>
            <p:cNvSpPr/>
            <p:nvPr/>
          </p:nvSpPr>
          <p:spPr>
            <a:xfrm>
              <a:off x="3175125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467" y="3951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4"/>
            <p:cNvSpPr/>
            <p:nvPr/>
          </p:nvSpPr>
          <p:spPr>
            <a:xfrm>
              <a:off x="3215925" y="866850"/>
              <a:ext cx="11375" cy="98775"/>
            </a:xfrm>
            <a:custGeom>
              <a:avLst/>
              <a:gdLst/>
              <a:ahLst/>
              <a:cxnLst/>
              <a:rect l="l" t="t" r="r" b="b"/>
              <a:pathLst>
                <a:path w="455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55" y="3951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4"/>
            <p:cNvSpPr/>
            <p:nvPr/>
          </p:nvSpPr>
          <p:spPr>
            <a:xfrm>
              <a:off x="3193675" y="866850"/>
              <a:ext cx="5275" cy="98775"/>
            </a:xfrm>
            <a:custGeom>
              <a:avLst/>
              <a:gdLst/>
              <a:ahLst/>
              <a:cxnLst/>
              <a:rect l="l" t="t" r="r" b="b"/>
              <a:pathLst>
                <a:path w="211" h="3951" extrusionOk="0">
                  <a:moveTo>
                    <a:pt x="1" y="0"/>
                  </a:moveTo>
                  <a:lnTo>
                    <a:pt x="1" y="3951"/>
                  </a:lnTo>
                  <a:lnTo>
                    <a:pt x="210" y="3951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4"/>
            <p:cNvSpPr/>
            <p:nvPr/>
          </p:nvSpPr>
          <p:spPr>
            <a:xfrm>
              <a:off x="3203400" y="866850"/>
              <a:ext cx="9725" cy="98775"/>
            </a:xfrm>
            <a:custGeom>
              <a:avLst/>
              <a:gdLst/>
              <a:ahLst/>
              <a:cxnLst/>
              <a:rect l="l" t="t" r="r" b="b"/>
              <a:pathLst>
                <a:path w="389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389" y="3951"/>
                  </a:lnTo>
                  <a:lnTo>
                    <a:pt x="3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4"/>
            <p:cNvSpPr/>
            <p:nvPr/>
          </p:nvSpPr>
          <p:spPr>
            <a:xfrm>
              <a:off x="3131450" y="866850"/>
              <a:ext cx="11675" cy="98775"/>
            </a:xfrm>
            <a:custGeom>
              <a:avLst/>
              <a:gdLst/>
              <a:ahLst/>
              <a:cxnLst/>
              <a:rect l="l" t="t" r="r" b="b"/>
              <a:pathLst>
                <a:path w="467" h="3951" extrusionOk="0">
                  <a:moveTo>
                    <a:pt x="0" y="0"/>
                  </a:moveTo>
                  <a:lnTo>
                    <a:pt x="0" y="3951"/>
                  </a:lnTo>
                  <a:lnTo>
                    <a:pt x="466" y="3951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05" name="Google Shape;1605;p14"/>
          <p:cNvCxnSpPr/>
          <p:nvPr/>
        </p:nvCxnSpPr>
        <p:spPr>
          <a:xfrm rot="10800000">
            <a:off x="206388" y="1094213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6" name="Google Shape;1606;p14"/>
          <p:cNvCxnSpPr/>
          <p:nvPr/>
        </p:nvCxnSpPr>
        <p:spPr>
          <a:xfrm rot="10800000">
            <a:off x="206388" y="2413913"/>
            <a:ext cx="0" cy="4128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7" name="Google Shape;1607;p14"/>
          <p:cNvGrpSpPr/>
          <p:nvPr/>
        </p:nvGrpSpPr>
        <p:grpSpPr>
          <a:xfrm rot="-9281977">
            <a:off x="189012" y="4489424"/>
            <a:ext cx="105425" cy="96691"/>
            <a:chOff x="2488150" y="1686025"/>
            <a:chExt cx="184500" cy="169175"/>
          </a:xfrm>
        </p:grpSpPr>
        <p:sp>
          <p:nvSpPr>
            <p:cNvPr id="1608" name="Google Shape;1608;p14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4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0" name="Google Shape;1610;p14"/>
          <p:cNvGrpSpPr/>
          <p:nvPr/>
        </p:nvGrpSpPr>
        <p:grpSpPr>
          <a:xfrm rot="8099575">
            <a:off x="101947" y="2995651"/>
            <a:ext cx="105426" cy="96681"/>
            <a:chOff x="2488150" y="1686025"/>
            <a:chExt cx="184500" cy="169175"/>
          </a:xfrm>
        </p:grpSpPr>
        <p:sp>
          <p:nvSpPr>
            <p:cNvPr id="1611" name="Google Shape;1611;p14"/>
            <p:cNvSpPr/>
            <p:nvPr/>
          </p:nvSpPr>
          <p:spPr>
            <a:xfrm>
              <a:off x="2488150" y="1686025"/>
              <a:ext cx="184500" cy="154300"/>
            </a:xfrm>
            <a:custGeom>
              <a:avLst/>
              <a:gdLst/>
              <a:ahLst/>
              <a:cxnLst/>
              <a:rect l="l" t="t" r="r" b="b"/>
              <a:pathLst>
                <a:path w="7380" h="6172" extrusionOk="0">
                  <a:moveTo>
                    <a:pt x="5285" y="4729"/>
                  </a:moveTo>
                  <a:cubicBezTo>
                    <a:pt x="5293" y="4735"/>
                    <a:pt x="5300" y="4740"/>
                    <a:pt x="5306" y="4746"/>
                  </a:cubicBezTo>
                  <a:cubicBezTo>
                    <a:pt x="5307" y="4747"/>
                    <a:pt x="5309" y="4748"/>
                    <a:pt x="5310" y="4749"/>
                  </a:cubicBezTo>
                  <a:lnTo>
                    <a:pt x="5310" y="4749"/>
                  </a:lnTo>
                  <a:cubicBezTo>
                    <a:pt x="5316" y="4755"/>
                    <a:pt x="5322" y="4760"/>
                    <a:pt x="5328" y="4764"/>
                  </a:cubicBezTo>
                  <a:lnTo>
                    <a:pt x="5328" y="4764"/>
                  </a:lnTo>
                  <a:cubicBezTo>
                    <a:pt x="5325" y="4763"/>
                    <a:pt x="5299" y="4744"/>
                    <a:pt x="5285" y="4729"/>
                  </a:cubicBezTo>
                  <a:close/>
                  <a:moveTo>
                    <a:pt x="5717" y="5111"/>
                  </a:moveTo>
                  <a:cubicBezTo>
                    <a:pt x="5718" y="5111"/>
                    <a:pt x="5724" y="5115"/>
                    <a:pt x="5732" y="5120"/>
                  </a:cubicBezTo>
                  <a:lnTo>
                    <a:pt x="5732" y="5120"/>
                  </a:lnTo>
                  <a:cubicBezTo>
                    <a:pt x="5727" y="5117"/>
                    <a:pt x="5722" y="5115"/>
                    <a:pt x="5717" y="5111"/>
                  </a:cubicBezTo>
                  <a:lnTo>
                    <a:pt x="5717" y="5111"/>
                  </a:lnTo>
                  <a:cubicBezTo>
                    <a:pt x="5717" y="5111"/>
                    <a:pt x="5717" y="5111"/>
                    <a:pt x="5717" y="5111"/>
                  </a:cubicBezTo>
                  <a:close/>
                  <a:moveTo>
                    <a:pt x="564" y="0"/>
                  </a:moveTo>
                  <a:cubicBezTo>
                    <a:pt x="536" y="0"/>
                    <a:pt x="510" y="2"/>
                    <a:pt x="486" y="7"/>
                  </a:cubicBezTo>
                  <a:cubicBezTo>
                    <a:pt x="369" y="23"/>
                    <a:pt x="256" y="69"/>
                    <a:pt x="175" y="151"/>
                  </a:cubicBezTo>
                  <a:cubicBezTo>
                    <a:pt x="113" y="217"/>
                    <a:pt x="62" y="299"/>
                    <a:pt x="47" y="376"/>
                  </a:cubicBezTo>
                  <a:cubicBezTo>
                    <a:pt x="0" y="493"/>
                    <a:pt x="16" y="687"/>
                    <a:pt x="97" y="784"/>
                  </a:cubicBezTo>
                  <a:cubicBezTo>
                    <a:pt x="1212" y="2318"/>
                    <a:pt x="2490" y="3728"/>
                    <a:pt x="3915" y="4975"/>
                  </a:cubicBezTo>
                  <a:cubicBezTo>
                    <a:pt x="4335" y="5348"/>
                    <a:pt x="4774" y="5686"/>
                    <a:pt x="5209" y="6043"/>
                  </a:cubicBezTo>
                  <a:cubicBezTo>
                    <a:pt x="5273" y="6085"/>
                    <a:pt x="5381" y="6107"/>
                    <a:pt x="5479" y="6107"/>
                  </a:cubicBezTo>
                  <a:cubicBezTo>
                    <a:pt x="5528" y="6107"/>
                    <a:pt x="5575" y="6101"/>
                    <a:pt x="5613" y="6090"/>
                  </a:cubicBezTo>
                  <a:cubicBezTo>
                    <a:pt x="5745" y="6059"/>
                    <a:pt x="5873" y="5962"/>
                    <a:pt x="5939" y="5849"/>
                  </a:cubicBezTo>
                  <a:cubicBezTo>
                    <a:pt x="5968" y="5787"/>
                    <a:pt x="5991" y="5723"/>
                    <a:pt x="6002" y="5659"/>
                  </a:cubicBezTo>
                  <a:lnTo>
                    <a:pt x="6002" y="5659"/>
                  </a:lnTo>
                  <a:cubicBezTo>
                    <a:pt x="6148" y="5775"/>
                    <a:pt x="6294" y="5892"/>
                    <a:pt x="6440" y="6008"/>
                  </a:cubicBezTo>
                  <a:cubicBezTo>
                    <a:pt x="6552" y="6105"/>
                    <a:pt x="6665" y="6171"/>
                    <a:pt x="6813" y="6171"/>
                  </a:cubicBezTo>
                  <a:cubicBezTo>
                    <a:pt x="6925" y="6156"/>
                    <a:pt x="7038" y="6125"/>
                    <a:pt x="7135" y="6059"/>
                  </a:cubicBezTo>
                  <a:cubicBezTo>
                    <a:pt x="7345" y="5880"/>
                    <a:pt x="7380" y="5620"/>
                    <a:pt x="7263" y="5379"/>
                  </a:cubicBezTo>
                  <a:cubicBezTo>
                    <a:pt x="7054" y="4925"/>
                    <a:pt x="6700" y="4552"/>
                    <a:pt x="6327" y="4229"/>
                  </a:cubicBezTo>
                  <a:cubicBezTo>
                    <a:pt x="5923" y="3891"/>
                    <a:pt x="5484" y="3565"/>
                    <a:pt x="5049" y="3243"/>
                  </a:cubicBezTo>
                  <a:cubicBezTo>
                    <a:pt x="4140" y="2579"/>
                    <a:pt x="3251" y="1899"/>
                    <a:pt x="2346" y="1219"/>
                  </a:cubicBezTo>
                  <a:cubicBezTo>
                    <a:pt x="1826" y="831"/>
                    <a:pt x="1324" y="442"/>
                    <a:pt x="808" y="69"/>
                  </a:cubicBezTo>
                  <a:cubicBezTo>
                    <a:pt x="746" y="23"/>
                    <a:pt x="650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4"/>
            <p:cNvSpPr/>
            <p:nvPr/>
          </p:nvSpPr>
          <p:spPr>
            <a:xfrm>
              <a:off x="2505525" y="1689250"/>
              <a:ext cx="151700" cy="165950"/>
            </a:xfrm>
            <a:custGeom>
              <a:avLst/>
              <a:gdLst/>
              <a:ahLst/>
              <a:cxnLst/>
              <a:rect l="l" t="t" r="r" b="b"/>
              <a:pathLst>
                <a:path w="6068" h="6638" extrusionOk="0">
                  <a:moveTo>
                    <a:pt x="4157" y="705"/>
                  </a:moveTo>
                  <a:cubicBezTo>
                    <a:pt x="4158" y="705"/>
                    <a:pt x="4154" y="713"/>
                    <a:pt x="4141" y="733"/>
                  </a:cubicBezTo>
                  <a:cubicBezTo>
                    <a:pt x="4131" y="744"/>
                    <a:pt x="4122" y="754"/>
                    <a:pt x="4112" y="765"/>
                  </a:cubicBezTo>
                  <a:lnTo>
                    <a:pt x="4112" y="765"/>
                  </a:lnTo>
                  <a:cubicBezTo>
                    <a:pt x="4121" y="752"/>
                    <a:pt x="4155" y="705"/>
                    <a:pt x="4157" y="705"/>
                  </a:cubicBezTo>
                  <a:close/>
                  <a:moveTo>
                    <a:pt x="1870" y="5948"/>
                  </a:moveTo>
                  <a:lnTo>
                    <a:pt x="1870" y="5948"/>
                  </a:lnTo>
                  <a:cubicBezTo>
                    <a:pt x="1873" y="5948"/>
                    <a:pt x="1830" y="6004"/>
                    <a:pt x="1828" y="6004"/>
                  </a:cubicBezTo>
                  <a:cubicBezTo>
                    <a:pt x="1827" y="6004"/>
                    <a:pt x="1831" y="5997"/>
                    <a:pt x="1845" y="5976"/>
                  </a:cubicBezTo>
                  <a:lnTo>
                    <a:pt x="1845" y="5976"/>
                  </a:lnTo>
                  <a:cubicBezTo>
                    <a:pt x="1845" y="5976"/>
                    <a:pt x="1845" y="5976"/>
                    <a:pt x="1845" y="5976"/>
                  </a:cubicBezTo>
                  <a:cubicBezTo>
                    <a:pt x="1862" y="5956"/>
                    <a:pt x="1869" y="5948"/>
                    <a:pt x="1870" y="5948"/>
                  </a:cubicBezTo>
                  <a:close/>
                  <a:moveTo>
                    <a:pt x="1670" y="6208"/>
                  </a:moveTo>
                  <a:cubicBezTo>
                    <a:pt x="1669" y="6209"/>
                    <a:pt x="1668" y="6211"/>
                    <a:pt x="1667" y="6212"/>
                  </a:cubicBezTo>
                  <a:lnTo>
                    <a:pt x="1667" y="6212"/>
                  </a:lnTo>
                  <a:cubicBezTo>
                    <a:pt x="1668" y="6211"/>
                    <a:pt x="1668" y="6210"/>
                    <a:pt x="1669" y="6209"/>
                  </a:cubicBezTo>
                  <a:lnTo>
                    <a:pt x="1669" y="6209"/>
                  </a:lnTo>
                  <a:cubicBezTo>
                    <a:pt x="1669" y="6208"/>
                    <a:pt x="1670" y="6208"/>
                    <a:pt x="1670" y="6208"/>
                  </a:cubicBezTo>
                  <a:close/>
                  <a:moveTo>
                    <a:pt x="1657" y="6229"/>
                  </a:moveTo>
                  <a:lnTo>
                    <a:pt x="1657" y="6229"/>
                  </a:lnTo>
                  <a:cubicBezTo>
                    <a:pt x="1655" y="6232"/>
                    <a:pt x="1653" y="6234"/>
                    <a:pt x="1651" y="6237"/>
                  </a:cubicBezTo>
                  <a:cubicBezTo>
                    <a:pt x="1653" y="6234"/>
                    <a:pt x="1655" y="6232"/>
                    <a:pt x="1657" y="6229"/>
                  </a:cubicBezTo>
                  <a:close/>
                  <a:moveTo>
                    <a:pt x="5467" y="1"/>
                  </a:moveTo>
                  <a:cubicBezTo>
                    <a:pt x="5239" y="1"/>
                    <a:pt x="5048" y="152"/>
                    <a:pt x="4968" y="379"/>
                  </a:cubicBezTo>
                  <a:cubicBezTo>
                    <a:pt x="4954" y="429"/>
                    <a:pt x="4937" y="478"/>
                    <a:pt x="4918" y="528"/>
                  </a:cubicBezTo>
                  <a:lnTo>
                    <a:pt x="4918" y="528"/>
                  </a:lnTo>
                  <a:cubicBezTo>
                    <a:pt x="4908" y="521"/>
                    <a:pt x="4897" y="514"/>
                    <a:pt x="4886" y="508"/>
                  </a:cubicBezTo>
                  <a:cubicBezTo>
                    <a:pt x="4802" y="464"/>
                    <a:pt x="4710" y="436"/>
                    <a:pt x="4620" y="436"/>
                  </a:cubicBezTo>
                  <a:cubicBezTo>
                    <a:pt x="4573" y="436"/>
                    <a:pt x="4526" y="444"/>
                    <a:pt x="4483" y="461"/>
                  </a:cubicBezTo>
                  <a:cubicBezTo>
                    <a:pt x="4335" y="492"/>
                    <a:pt x="4257" y="574"/>
                    <a:pt x="4160" y="702"/>
                  </a:cubicBezTo>
                  <a:cubicBezTo>
                    <a:pt x="4141" y="717"/>
                    <a:pt x="4126" y="732"/>
                    <a:pt x="4110" y="767"/>
                  </a:cubicBezTo>
                  <a:lnTo>
                    <a:pt x="4110" y="767"/>
                  </a:lnTo>
                  <a:cubicBezTo>
                    <a:pt x="4089" y="790"/>
                    <a:pt x="4067" y="815"/>
                    <a:pt x="4044" y="849"/>
                  </a:cubicBezTo>
                  <a:cubicBezTo>
                    <a:pt x="3981" y="927"/>
                    <a:pt x="3915" y="1009"/>
                    <a:pt x="3834" y="1090"/>
                  </a:cubicBezTo>
                  <a:cubicBezTo>
                    <a:pt x="3706" y="1238"/>
                    <a:pt x="3578" y="1381"/>
                    <a:pt x="3445" y="1529"/>
                  </a:cubicBezTo>
                  <a:cubicBezTo>
                    <a:pt x="3170" y="1836"/>
                    <a:pt x="2898" y="2127"/>
                    <a:pt x="2622" y="2403"/>
                  </a:cubicBezTo>
                  <a:cubicBezTo>
                    <a:pt x="2055" y="2966"/>
                    <a:pt x="1488" y="3533"/>
                    <a:pt x="987" y="4131"/>
                  </a:cubicBezTo>
                  <a:cubicBezTo>
                    <a:pt x="664" y="4504"/>
                    <a:pt x="373" y="4893"/>
                    <a:pt x="113" y="5297"/>
                  </a:cubicBezTo>
                  <a:cubicBezTo>
                    <a:pt x="0" y="5491"/>
                    <a:pt x="31" y="5782"/>
                    <a:pt x="194" y="5945"/>
                  </a:cubicBezTo>
                  <a:cubicBezTo>
                    <a:pt x="257" y="5996"/>
                    <a:pt x="338" y="6042"/>
                    <a:pt x="435" y="6073"/>
                  </a:cubicBezTo>
                  <a:cubicBezTo>
                    <a:pt x="472" y="6085"/>
                    <a:pt x="515" y="6091"/>
                    <a:pt x="561" y="6091"/>
                  </a:cubicBezTo>
                  <a:lnTo>
                    <a:pt x="561" y="6091"/>
                  </a:lnTo>
                  <a:cubicBezTo>
                    <a:pt x="561" y="6150"/>
                    <a:pt x="569" y="6208"/>
                    <a:pt x="583" y="6252"/>
                  </a:cubicBezTo>
                  <a:cubicBezTo>
                    <a:pt x="614" y="6384"/>
                    <a:pt x="711" y="6512"/>
                    <a:pt x="824" y="6559"/>
                  </a:cubicBezTo>
                  <a:cubicBezTo>
                    <a:pt x="906" y="6607"/>
                    <a:pt x="1008" y="6637"/>
                    <a:pt x="1113" y="6637"/>
                  </a:cubicBezTo>
                  <a:cubicBezTo>
                    <a:pt x="1151" y="6637"/>
                    <a:pt x="1190" y="6633"/>
                    <a:pt x="1228" y="6625"/>
                  </a:cubicBezTo>
                  <a:cubicBezTo>
                    <a:pt x="1360" y="6578"/>
                    <a:pt x="1457" y="6497"/>
                    <a:pt x="1538" y="6384"/>
                  </a:cubicBezTo>
                  <a:cubicBezTo>
                    <a:pt x="1582" y="6327"/>
                    <a:pt x="1628" y="6269"/>
                    <a:pt x="1667" y="6212"/>
                  </a:cubicBezTo>
                  <a:lnTo>
                    <a:pt x="1667" y="6212"/>
                  </a:lnTo>
                  <a:cubicBezTo>
                    <a:pt x="1664" y="6218"/>
                    <a:pt x="1661" y="6224"/>
                    <a:pt x="1657" y="6229"/>
                  </a:cubicBezTo>
                  <a:lnTo>
                    <a:pt x="1657" y="6229"/>
                  </a:lnTo>
                  <a:cubicBezTo>
                    <a:pt x="1691" y="6191"/>
                    <a:pt x="1702" y="6178"/>
                    <a:pt x="1702" y="6178"/>
                  </a:cubicBezTo>
                  <a:lnTo>
                    <a:pt x="1702" y="6178"/>
                  </a:lnTo>
                  <a:cubicBezTo>
                    <a:pt x="1702" y="6178"/>
                    <a:pt x="1686" y="6194"/>
                    <a:pt x="1670" y="6208"/>
                  </a:cubicBezTo>
                  <a:lnTo>
                    <a:pt x="1670" y="6208"/>
                  </a:lnTo>
                  <a:cubicBezTo>
                    <a:pt x="1674" y="6202"/>
                    <a:pt x="1678" y="6196"/>
                    <a:pt x="1682" y="6190"/>
                  </a:cubicBezTo>
                  <a:lnTo>
                    <a:pt x="1682" y="6190"/>
                  </a:lnTo>
                  <a:cubicBezTo>
                    <a:pt x="1682" y="6190"/>
                    <a:pt x="1682" y="6190"/>
                    <a:pt x="1682" y="6190"/>
                  </a:cubicBezTo>
                  <a:cubicBezTo>
                    <a:pt x="1710" y="6157"/>
                    <a:pt x="1737" y="6122"/>
                    <a:pt x="1765" y="6087"/>
                  </a:cubicBezTo>
                  <a:lnTo>
                    <a:pt x="1765" y="6087"/>
                  </a:lnTo>
                  <a:cubicBezTo>
                    <a:pt x="1775" y="6075"/>
                    <a:pt x="1785" y="6063"/>
                    <a:pt x="1794" y="6049"/>
                  </a:cubicBezTo>
                  <a:lnTo>
                    <a:pt x="1794" y="6049"/>
                  </a:lnTo>
                  <a:cubicBezTo>
                    <a:pt x="1839" y="5994"/>
                    <a:pt x="1883" y="5941"/>
                    <a:pt x="1927" y="5899"/>
                  </a:cubicBezTo>
                  <a:cubicBezTo>
                    <a:pt x="2086" y="5704"/>
                    <a:pt x="2249" y="5526"/>
                    <a:pt x="2412" y="5347"/>
                  </a:cubicBezTo>
                  <a:cubicBezTo>
                    <a:pt x="2735" y="4990"/>
                    <a:pt x="3073" y="4652"/>
                    <a:pt x="3414" y="4310"/>
                  </a:cubicBezTo>
                  <a:cubicBezTo>
                    <a:pt x="4079" y="3630"/>
                    <a:pt x="4743" y="2920"/>
                    <a:pt x="5259" y="2127"/>
                  </a:cubicBezTo>
                  <a:cubicBezTo>
                    <a:pt x="5566" y="1673"/>
                    <a:pt x="5811" y="1172"/>
                    <a:pt x="5986" y="671"/>
                  </a:cubicBezTo>
                  <a:cubicBezTo>
                    <a:pt x="6067" y="395"/>
                    <a:pt x="5889" y="72"/>
                    <a:pt x="5617" y="22"/>
                  </a:cubicBezTo>
                  <a:cubicBezTo>
                    <a:pt x="5566" y="8"/>
                    <a:pt x="5516" y="1"/>
                    <a:pt x="5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rker Grotesque Black"/>
              <a:buNone/>
              <a:defRPr sz="3000">
                <a:solidFill>
                  <a:schemeClr val="dk1"/>
                </a:solidFill>
                <a:latin typeface="Darker Grotesque Black"/>
                <a:ea typeface="Darker Grotesque Black"/>
                <a:cs typeface="Darker Grotesque Black"/>
                <a:sym typeface="Darker Grotesqu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Char char="●"/>
              <a:defRPr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Char char="○"/>
              <a:defRPr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Char char="■"/>
              <a:defRPr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Char char="●"/>
              <a:defRPr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Char char="○"/>
              <a:defRPr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Char char="■"/>
              <a:defRPr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Char char="●"/>
              <a:defRPr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Char char="○"/>
              <a:defRPr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"/>
              <a:buChar char="■"/>
              <a:defRPr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7" r:id="rId6"/>
    <p:sldLayoutId id="2147483658" r:id="rId7"/>
    <p:sldLayoutId id="2147483659" r:id="rId8"/>
    <p:sldLayoutId id="2147483660" r:id="rId9"/>
    <p:sldLayoutId id="2147483664" r:id="rId10"/>
    <p:sldLayoutId id="2147483665" r:id="rId11"/>
    <p:sldLayoutId id="2147483667" r:id="rId12"/>
    <p:sldLayoutId id="2147483669" r:id="rId13"/>
    <p:sldLayoutId id="2147483670" r:id="rId14"/>
    <p:sldLayoutId id="2147483671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B0DD9E-9B88-5336-3819-F9CDB8C8EF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217"/>
          <a:stretch/>
        </p:blipFill>
        <p:spPr>
          <a:xfrm>
            <a:off x="0" y="-1"/>
            <a:ext cx="7256024" cy="4731658"/>
          </a:xfrm>
          <a:prstGeom prst="rect">
            <a:avLst/>
          </a:prstGeom>
        </p:spPr>
      </p:pic>
      <p:sp>
        <p:nvSpPr>
          <p:cNvPr id="2841" name="Google Shape;2841;p29"/>
          <p:cNvSpPr txBox="1">
            <a:spLocks noGrp="1"/>
          </p:cNvSpPr>
          <p:nvPr>
            <p:ph type="subTitle" idx="1"/>
          </p:nvPr>
        </p:nvSpPr>
        <p:spPr>
          <a:xfrm>
            <a:off x="2010262" y="4110264"/>
            <a:ext cx="3235500" cy="3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nsolas" panose="020B0609020204030204" pitchFamily="49" charset="0"/>
              </a:rPr>
              <a:t>TEAM - DECODE SHARK</a:t>
            </a:r>
            <a:endParaRPr sz="18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601D5-E12D-062B-B82B-7E9BFA3568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671" t="22735" r="30246" b="42293"/>
          <a:stretch/>
        </p:blipFill>
        <p:spPr>
          <a:xfrm>
            <a:off x="2309776" y="6660"/>
            <a:ext cx="2636472" cy="2359168"/>
          </a:xfrm>
          <a:prstGeom prst="rect">
            <a:avLst/>
          </a:prstGeom>
        </p:spPr>
      </p:pic>
      <p:sp>
        <p:nvSpPr>
          <p:cNvPr id="2843" name="Google Shape;2843;p29"/>
          <p:cNvSpPr txBox="1">
            <a:spLocks noGrp="1"/>
          </p:cNvSpPr>
          <p:nvPr>
            <p:ph type="ctrTitle"/>
          </p:nvPr>
        </p:nvSpPr>
        <p:spPr>
          <a:xfrm>
            <a:off x="677883" y="2336213"/>
            <a:ext cx="5911604" cy="18439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lgerian" panose="04020705040A02060702" pitchFamily="82" charset="0"/>
              </a:rPr>
              <a:t>DARK WEB MONITORING</a:t>
            </a:r>
            <a:endParaRPr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Google Shape;3078;p40"/>
          <p:cNvSpPr txBox="1">
            <a:spLocks noGrp="1"/>
          </p:cNvSpPr>
          <p:nvPr>
            <p:ph type="title"/>
          </p:nvPr>
        </p:nvSpPr>
        <p:spPr>
          <a:xfrm>
            <a:off x="994070" y="4808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IV. User Friendly GUI</a:t>
            </a:r>
            <a:endParaRPr dirty="0"/>
          </a:p>
        </p:txBody>
      </p:sp>
      <p:sp>
        <p:nvSpPr>
          <p:cNvPr id="3079" name="Google Shape;3079;p40"/>
          <p:cNvSpPr txBox="1">
            <a:spLocks noGrp="1"/>
          </p:cNvSpPr>
          <p:nvPr>
            <p:ph type="subTitle" idx="1"/>
          </p:nvPr>
        </p:nvSpPr>
        <p:spPr>
          <a:xfrm>
            <a:off x="4922080" y="2089441"/>
            <a:ext cx="3996636" cy="2580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friendly GUI feature lets everyone use the tool without having any difficulty. It makes the interface easy and convenient to use. </a:t>
            </a:r>
            <a:endParaRPr dirty="0"/>
          </a:p>
        </p:txBody>
      </p:sp>
      <p:grpSp>
        <p:nvGrpSpPr>
          <p:cNvPr id="3080" name="Google Shape;3080;p40"/>
          <p:cNvGrpSpPr/>
          <p:nvPr/>
        </p:nvGrpSpPr>
        <p:grpSpPr>
          <a:xfrm>
            <a:off x="872273" y="1492824"/>
            <a:ext cx="3996636" cy="2578494"/>
            <a:chOff x="4632525" y="1220188"/>
            <a:chExt cx="3868960" cy="2496364"/>
          </a:xfrm>
        </p:grpSpPr>
        <p:sp>
          <p:nvSpPr>
            <p:cNvPr id="3081" name="Google Shape;3081;p40"/>
            <p:cNvSpPr/>
            <p:nvPr/>
          </p:nvSpPr>
          <p:spPr>
            <a:xfrm>
              <a:off x="4750431" y="1220188"/>
              <a:ext cx="3633142" cy="2232312"/>
            </a:xfrm>
            <a:custGeom>
              <a:avLst/>
              <a:gdLst/>
              <a:ahLst/>
              <a:cxnLst/>
              <a:rect l="l" t="t" r="r" b="b"/>
              <a:pathLst>
                <a:path w="163895" h="100702" extrusionOk="0">
                  <a:moveTo>
                    <a:pt x="8116" y="0"/>
                  </a:moveTo>
                  <a:cubicBezTo>
                    <a:pt x="3557" y="0"/>
                    <a:pt x="0" y="3678"/>
                    <a:pt x="0" y="8238"/>
                  </a:cubicBezTo>
                  <a:lnTo>
                    <a:pt x="0" y="100701"/>
                  </a:lnTo>
                  <a:lnTo>
                    <a:pt x="163894" y="100701"/>
                  </a:lnTo>
                  <a:lnTo>
                    <a:pt x="163894" y="8238"/>
                  </a:lnTo>
                  <a:cubicBezTo>
                    <a:pt x="163894" y="3678"/>
                    <a:pt x="160338" y="0"/>
                    <a:pt x="1557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40"/>
            <p:cNvSpPr/>
            <p:nvPr/>
          </p:nvSpPr>
          <p:spPr>
            <a:xfrm>
              <a:off x="6510736" y="1305620"/>
              <a:ext cx="112544" cy="115249"/>
            </a:xfrm>
            <a:custGeom>
              <a:avLst/>
              <a:gdLst/>
              <a:ahLst/>
              <a:cxnLst/>
              <a:rect l="l" t="t" r="r" b="b"/>
              <a:pathLst>
                <a:path w="5077" h="5199" extrusionOk="0">
                  <a:moveTo>
                    <a:pt x="2523" y="244"/>
                  </a:moveTo>
                  <a:cubicBezTo>
                    <a:pt x="3800" y="244"/>
                    <a:pt x="4803" y="1277"/>
                    <a:pt x="4803" y="2524"/>
                  </a:cubicBezTo>
                  <a:cubicBezTo>
                    <a:pt x="4803" y="3800"/>
                    <a:pt x="3800" y="4955"/>
                    <a:pt x="2523" y="4955"/>
                  </a:cubicBezTo>
                  <a:cubicBezTo>
                    <a:pt x="1277" y="4955"/>
                    <a:pt x="244" y="3800"/>
                    <a:pt x="244" y="2524"/>
                  </a:cubicBezTo>
                  <a:cubicBezTo>
                    <a:pt x="244" y="1277"/>
                    <a:pt x="1277" y="244"/>
                    <a:pt x="2523" y="244"/>
                  </a:cubicBezTo>
                  <a:close/>
                  <a:moveTo>
                    <a:pt x="2523" y="1"/>
                  </a:moveTo>
                  <a:cubicBezTo>
                    <a:pt x="1125" y="1"/>
                    <a:pt x="0" y="1156"/>
                    <a:pt x="0" y="2524"/>
                  </a:cubicBezTo>
                  <a:cubicBezTo>
                    <a:pt x="0" y="3922"/>
                    <a:pt x="1125" y="5198"/>
                    <a:pt x="2523" y="5198"/>
                  </a:cubicBezTo>
                  <a:cubicBezTo>
                    <a:pt x="3921" y="5198"/>
                    <a:pt x="5076" y="3922"/>
                    <a:pt x="5076" y="2524"/>
                  </a:cubicBezTo>
                  <a:cubicBezTo>
                    <a:pt x="5076" y="1156"/>
                    <a:pt x="3921" y="1"/>
                    <a:pt x="25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40"/>
            <p:cNvSpPr/>
            <p:nvPr/>
          </p:nvSpPr>
          <p:spPr>
            <a:xfrm>
              <a:off x="4632525" y="3449703"/>
              <a:ext cx="3868960" cy="117931"/>
            </a:xfrm>
            <a:custGeom>
              <a:avLst/>
              <a:gdLst/>
              <a:ahLst/>
              <a:cxnLst/>
              <a:rect l="l" t="t" r="r" b="b"/>
              <a:pathLst>
                <a:path w="174533" h="5320" extrusionOk="0">
                  <a:moveTo>
                    <a:pt x="0" y="0"/>
                  </a:moveTo>
                  <a:lnTo>
                    <a:pt x="0" y="5320"/>
                  </a:lnTo>
                  <a:lnTo>
                    <a:pt x="174532" y="5320"/>
                  </a:lnTo>
                  <a:lnTo>
                    <a:pt x="17453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40"/>
            <p:cNvSpPr/>
            <p:nvPr/>
          </p:nvSpPr>
          <p:spPr>
            <a:xfrm>
              <a:off x="4632525" y="3449703"/>
              <a:ext cx="3868960" cy="117931"/>
            </a:xfrm>
            <a:custGeom>
              <a:avLst/>
              <a:gdLst/>
              <a:ahLst/>
              <a:cxnLst/>
              <a:rect l="l" t="t" r="r" b="b"/>
              <a:pathLst>
                <a:path w="174533" h="5320" extrusionOk="0">
                  <a:moveTo>
                    <a:pt x="0" y="0"/>
                  </a:moveTo>
                  <a:lnTo>
                    <a:pt x="0" y="5320"/>
                  </a:lnTo>
                  <a:lnTo>
                    <a:pt x="174532" y="5320"/>
                  </a:lnTo>
                  <a:lnTo>
                    <a:pt x="17453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40"/>
            <p:cNvSpPr/>
            <p:nvPr/>
          </p:nvSpPr>
          <p:spPr>
            <a:xfrm>
              <a:off x="4632525" y="3567608"/>
              <a:ext cx="3868960" cy="148943"/>
            </a:xfrm>
            <a:custGeom>
              <a:avLst/>
              <a:gdLst/>
              <a:ahLst/>
              <a:cxnLst/>
              <a:rect l="l" t="t" r="r" b="b"/>
              <a:pathLst>
                <a:path w="174533" h="6719" extrusionOk="0">
                  <a:moveTo>
                    <a:pt x="0" y="1"/>
                  </a:moveTo>
                  <a:cubicBezTo>
                    <a:pt x="3040" y="4165"/>
                    <a:pt x="8876" y="6718"/>
                    <a:pt x="15350" y="6718"/>
                  </a:cubicBezTo>
                  <a:lnTo>
                    <a:pt x="159213" y="6718"/>
                  </a:lnTo>
                  <a:cubicBezTo>
                    <a:pt x="165657" y="6718"/>
                    <a:pt x="171493" y="4165"/>
                    <a:pt x="1745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BB0EC7C-A178-3ED3-D282-0ACFE331AE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38" t="14791" r="10871" b="3284"/>
          <a:stretch/>
        </p:blipFill>
        <p:spPr>
          <a:xfrm>
            <a:off x="1169044" y="1798696"/>
            <a:ext cx="3402956" cy="18467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0" name="Google Shape;3220;p43"/>
          <p:cNvSpPr txBox="1">
            <a:spLocks noGrp="1"/>
          </p:cNvSpPr>
          <p:nvPr>
            <p:ph type="title"/>
          </p:nvPr>
        </p:nvSpPr>
        <p:spPr>
          <a:xfrm>
            <a:off x="720000" y="46788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SCOPE OF OUR PROJECT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A0498D-4348-219B-4AA4-271F29BF1D98}"/>
              </a:ext>
            </a:extLst>
          </p:cNvPr>
          <p:cNvSpPr txBox="1"/>
          <p:nvPr/>
        </p:nvSpPr>
        <p:spPr>
          <a:xfrm>
            <a:off x="1316355" y="1578233"/>
            <a:ext cx="651129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Normal user can check whether their data is        leaked in the dark web or not.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GB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Image &amp; Email Scrapping</a:t>
            </a: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endParaRPr lang="en-GB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chemeClr val="tx1"/>
                </a:solidFill>
                <a:latin typeface="Consolas" panose="020B0609020204030204" pitchFamily="49" charset="0"/>
              </a:rPr>
              <a:t>The tool will provide a way to view web archives. This can be useful in tracking the past of a website or a user</a:t>
            </a:r>
          </a:p>
          <a:p>
            <a:pPr>
              <a:buClr>
                <a:srgbClr val="FF0000"/>
              </a:buClr>
            </a:pPr>
            <a:endParaRPr lang="en-GB" sz="18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GB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C989F9-D269-8FEC-DBE5-7DC82C2F79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346" r="63234"/>
          <a:stretch/>
        </p:blipFill>
        <p:spPr>
          <a:xfrm>
            <a:off x="0" y="0"/>
            <a:ext cx="6651368" cy="47061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69B06F-8386-B19D-F3D1-072C5B788B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l="10905" t="20346" r="12304" b="43088"/>
          <a:stretch/>
        </p:blipFill>
        <p:spPr>
          <a:xfrm>
            <a:off x="28500" y="437312"/>
            <a:ext cx="6622868" cy="3332480"/>
          </a:xfrm>
          <a:prstGeom prst="rect">
            <a:avLst/>
          </a:prstGeom>
        </p:spPr>
      </p:pic>
      <p:sp>
        <p:nvSpPr>
          <p:cNvPr id="3740" name="Google Shape;3740;p48"/>
          <p:cNvSpPr txBox="1">
            <a:spLocks noGrp="1"/>
          </p:cNvSpPr>
          <p:nvPr>
            <p:ph type="title"/>
          </p:nvPr>
        </p:nvSpPr>
        <p:spPr>
          <a:xfrm>
            <a:off x="940458" y="1853227"/>
            <a:ext cx="5739410" cy="143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 YOU!</a:t>
            </a:r>
            <a:endParaRPr sz="8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604D1B3-5303-22D6-F612-AE79DD57EE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593"/>
          <a:stretch/>
        </p:blipFill>
        <p:spPr>
          <a:xfrm>
            <a:off x="91440" y="54050"/>
            <a:ext cx="8945880" cy="4670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4AE4CB-C4DD-28C9-820C-33D02052E7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85000"/>
          </a:blip>
          <a:srcRect t="22519" b="42222"/>
          <a:stretch/>
        </p:blipFill>
        <p:spPr>
          <a:xfrm>
            <a:off x="619183" y="645251"/>
            <a:ext cx="7693850" cy="27152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BEF4C2-2956-64F3-5866-C017E6A35799}"/>
              </a:ext>
            </a:extLst>
          </p:cNvPr>
          <p:cNvSpPr txBox="1"/>
          <p:nvPr/>
        </p:nvSpPr>
        <p:spPr>
          <a:xfrm>
            <a:off x="1079135" y="301174"/>
            <a:ext cx="69704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solidFill>
                  <a:schemeClr val="tx1"/>
                </a:solidFill>
                <a:latin typeface="BankGothic Lt BT" panose="020B0607020203060204" pitchFamily="34" charset="0"/>
              </a:rPr>
              <a:t>MEMBERS OF THE TEAM</a:t>
            </a:r>
            <a:endParaRPr lang="en-IN" sz="3200" dirty="0">
              <a:solidFill>
                <a:schemeClr val="tx1"/>
              </a:solidFill>
              <a:latin typeface="BankGothic Lt BT" panose="020B060702020306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90D6EF-A107-AD00-1A12-A8F21F9AB9A5}"/>
              </a:ext>
            </a:extLst>
          </p:cNvPr>
          <p:cNvSpPr txBox="1"/>
          <p:nvPr/>
        </p:nvSpPr>
        <p:spPr>
          <a:xfrm>
            <a:off x="143756" y="1757243"/>
            <a:ext cx="28200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200" dirty="0">
                <a:solidFill>
                  <a:schemeClr val="tx1"/>
                </a:solidFill>
                <a:latin typeface="BankGothic Lt BT" panose="020B0607020203060204" pitchFamily="34" charset="0"/>
              </a:rPr>
              <a:t>ABINASH NANDA</a:t>
            </a:r>
            <a:endParaRPr lang="en-IN" sz="2200" dirty="0">
              <a:solidFill>
                <a:schemeClr val="tx1"/>
              </a:solidFill>
              <a:latin typeface="BankGothic Lt BT" panose="020B060702020306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D6503-9294-EEDC-2482-852B35F9ECC4}"/>
              </a:ext>
            </a:extLst>
          </p:cNvPr>
          <p:cNvSpPr txBox="1"/>
          <p:nvPr/>
        </p:nvSpPr>
        <p:spPr>
          <a:xfrm>
            <a:off x="5025390" y="1757243"/>
            <a:ext cx="45796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200" dirty="0">
                <a:solidFill>
                  <a:schemeClr val="tx1"/>
                </a:solidFill>
                <a:latin typeface="BankGothic Lt BT" panose="020B0607020203060204" pitchFamily="34" charset="0"/>
              </a:rPr>
              <a:t>SWOPNA SARIT BARIK</a:t>
            </a:r>
            <a:endParaRPr lang="en-IN" sz="2200" dirty="0">
              <a:solidFill>
                <a:schemeClr val="tx1"/>
              </a:solidFill>
              <a:latin typeface="BankGothic Lt BT" panose="020B060702020306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12CBE7-E754-2D78-330F-6BCE4702F493}"/>
              </a:ext>
            </a:extLst>
          </p:cNvPr>
          <p:cNvSpPr txBox="1"/>
          <p:nvPr/>
        </p:nvSpPr>
        <p:spPr>
          <a:xfrm>
            <a:off x="2169795" y="3351811"/>
            <a:ext cx="48044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200" dirty="0">
                <a:solidFill>
                  <a:schemeClr val="tx1"/>
                </a:solidFill>
                <a:latin typeface="BankGothic Lt BT" panose="020B0607020203060204" pitchFamily="34" charset="0"/>
              </a:rPr>
              <a:t>RAHUL MOHAPATRA</a:t>
            </a:r>
            <a:endParaRPr lang="en-IN" sz="2200" dirty="0">
              <a:solidFill>
                <a:schemeClr val="tx1"/>
              </a:solidFill>
              <a:latin typeface="BankGothic Lt BT" panose="020B060702020306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BFCF06-A98D-86FB-C391-6EB9CE5F3425}"/>
              </a:ext>
            </a:extLst>
          </p:cNvPr>
          <p:cNvSpPr txBox="1"/>
          <p:nvPr/>
        </p:nvSpPr>
        <p:spPr>
          <a:xfrm>
            <a:off x="830967" y="2157353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ptos" panose="020B0004020202020204" pitchFamily="34" charset="0"/>
                <a:cs typeface="Dubai Medium" panose="020B0603030403030204" pitchFamily="34" charset="-78"/>
              </a:rPr>
              <a:t>• RESOURCE</a:t>
            </a:r>
          </a:p>
          <a:p>
            <a:r>
              <a:rPr lang="en-IN" sz="1600" dirty="0">
                <a:solidFill>
                  <a:schemeClr val="tx1"/>
                </a:solidFill>
                <a:latin typeface="Aptos" panose="020B0004020202020204" pitchFamily="34" charset="0"/>
                <a:cs typeface="Dubai Medium" panose="020B0603030403030204" pitchFamily="34" charset="-78"/>
              </a:rPr>
              <a:t>•</a:t>
            </a:r>
            <a:r>
              <a:rPr lang="en-GB" sz="1600" dirty="0">
                <a:solidFill>
                  <a:schemeClr val="tx1"/>
                </a:solidFill>
                <a:latin typeface="Aptos" panose="020B0004020202020204" pitchFamily="34" charset="0"/>
                <a:cs typeface="Dubai Medium" panose="020B0603030403030204" pitchFamily="34" charset="-78"/>
              </a:rPr>
              <a:t> OSINT</a:t>
            </a:r>
          </a:p>
          <a:p>
            <a:r>
              <a:rPr lang="en-IN" sz="1600" dirty="0">
                <a:solidFill>
                  <a:schemeClr val="tx1"/>
                </a:solidFill>
                <a:latin typeface="Aptos" panose="020B0004020202020204" pitchFamily="34" charset="0"/>
                <a:cs typeface="Dubai Medium" panose="020B0603030403030204" pitchFamily="34" charset="-78"/>
              </a:rPr>
              <a:t>•</a:t>
            </a:r>
            <a:r>
              <a:rPr lang="en-GB" sz="1600" dirty="0">
                <a:solidFill>
                  <a:schemeClr val="tx1"/>
                </a:solidFill>
                <a:latin typeface="Aptos" panose="020B0004020202020204" pitchFamily="34" charset="0"/>
                <a:cs typeface="Dubai Medium" panose="020B0603030403030204" pitchFamily="34" charset="-78"/>
              </a:rPr>
              <a:t> LOGIC BUILDING</a:t>
            </a:r>
            <a:endParaRPr lang="en-IN" sz="1600" dirty="0">
              <a:solidFill>
                <a:schemeClr val="tx1"/>
              </a:solidFill>
              <a:latin typeface="Aptos" panose="020B0004020202020204" pitchFamily="34" charset="0"/>
              <a:cs typeface="Dubai Medium" panose="020B0603030403030204" pitchFamily="34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5B197F-0519-DBBF-131A-6A74DDAC5394}"/>
              </a:ext>
            </a:extLst>
          </p:cNvPr>
          <p:cNvSpPr txBox="1"/>
          <p:nvPr/>
        </p:nvSpPr>
        <p:spPr>
          <a:xfrm>
            <a:off x="6546205" y="2170201"/>
            <a:ext cx="1701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ptos" panose="020B0004020202020204" pitchFamily="34" charset="0"/>
                <a:cs typeface="Dubai Medium" panose="020B0603030403030204" pitchFamily="34" charset="-78"/>
              </a:rPr>
              <a:t>• DEVELOPMENT</a:t>
            </a:r>
          </a:p>
          <a:p>
            <a:r>
              <a:rPr lang="en-IN" sz="1600" dirty="0">
                <a:solidFill>
                  <a:schemeClr val="tx1"/>
                </a:solidFill>
                <a:latin typeface="Aptos" panose="020B0004020202020204" pitchFamily="34" charset="0"/>
                <a:cs typeface="Dubai Medium" panose="020B0603030403030204" pitchFamily="34" charset="-78"/>
              </a:rPr>
              <a:t>•</a:t>
            </a:r>
            <a:r>
              <a:rPr lang="en-GB" sz="1600" dirty="0">
                <a:solidFill>
                  <a:schemeClr val="tx1"/>
                </a:solidFill>
                <a:latin typeface="Aptos" panose="020B0004020202020204" pitchFamily="34" charset="0"/>
                <a:cs typeface="Dubai Medium" panose="020B0603030403030204" pitchFamily="34" charset="-78"/>
              </a:rPr>
              <a:t> AUTOMATION</a:t>
            </a:r>
          </a:p>
          <a:p>
            <a:r>
              <a:rPr lang="en-IN" sz="1600" dirty="0">
                <a:solidFill>
                  <a:schemeClr val="tx1"/>
                </a:solidFill>
                <a:latin typeface="Aptos" panose="020B0004020202020204" pitchFamily="34" charset="0"/>
                <a:cs typeface="Dubai Medium" panose="020B0603030403030204" pitchFamily="34" charset="-78"/>
              </a:rPr>
              <a:t>•</a:t>
            </a:r>
            <a:r>
              <a:rPr lang="en-GB" sz="1600" dirty="0">
                <a:solidFill>
                  <a:schemeClr val="tx1"/>
                </a:solidFill>
                <a:latin typeface="Aptos" panose="020B0004020202020204" pitchFamily="34" charset="0"/>
                <a:cs typeface="Dubai Medium" panose="020B0603030403030204" pitchFamily="34" charset="-78"/>
              </a:rPr>
              <a:t> SCRIPTING</a:t>
            </a:r>
            <a:endParaRPr lang="en-IN" sz="1600" dirty="0">
              <a:solidFill>
                <a:schemeClr val="tx1"/>
              </a:solidFill>
              <a:latin typeface="Aptos" panose="020B0004020202020204" pitchFamily="34" charset="0"/>
              <a:cs typeface="Dubai Medium" panose="020B0603030403030204" pitchFamily="34" charset="-7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3D9D8C-0A66-1890-CA79-ADF9E2F6D4B8}"/>
              </a:ext>
            </a:extLst>
          </p:cNvPr>
          <p:cNvSpPr txBox="1"/>
          <p:nvPr/>
        </p:nvSpPr>
        <p:spPr>
          <a:xfrm>
            <a:off x="3688585" y="3750371"/>
            <a:ext cx="15776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Aptos" panose="020B0004020202020204" pitchFamily="34" charset="0"/>
                <a:cs typeface="Dubai Medium" panose="020B0603030403030204" pitchFamily="34" charset="-78"/>
              </a:rPr>
              <a:t>• RESEARCH</a:t>
            </a:r>
          </a:p>
          <a:p>
            <a:r>
              <a:rPr lang="en-IN" sz="1600" dirty="0">
                <a:solidFill>
                  <a:schemeClr val="tx1"/>
                </a:solidFill>
                <a:latin typeface="Aptos" panose="020B0004020202020204" pitchFamily="34" charset="0"/>
                <a:cs typeface="Dubai Medium" panose="020B0603030403030204" pitchFamily="34" charset="-78"/>
              </a:rPr>
              <a:t>•</a:t>
            </a:r>
            <a:r>
              <a:rPr lang="en-GB" sz="1600" dirty="0">
                <a:solidFill>
                  <a:schemeClr val="tx1"/>
                </a:solidFill>
                <a:latin typeface="Aptos" panose="020B0004020202020204" pitchFamily="34" charset="0"/>
                <a:cs typeface="Dubai Medium" panose="020B0603030403030204" pitchFamily="34" charset="-78"/>
              </a:rPr>
              <a:t> DEPLOYMENT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1" name="Google Shape;28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427369">
            <a:off x="6735426" y="-698692"/>
            <a:ext cx="1425221" cy="1818608"/>
          </a:xfrm>
          <a:prstGeom prst="rect">
            <a:avLst/>
          </a:prstGeom>
          <a:noFill/>
          <a:ln>
            <a:noFill/>
          </a:ln>
        </p:spPr>
      </p:pic>
      <p:sp>
        <p:nvSpPr>
          <p:cNvPr id="2871" name="Google Shape;2871;p31"/>
          <p:cNvSpPr txBox="1">
            <a:spLocks noGrp="1"/>
          </p:cNvSpPr>
          <p:nvPr>
            <p:ph type="subTitle" idx="1"/>
          </p:nvPr>
        </p:nvSpPr>
        <p:spPr>
          <a:xfrm>
            <a:off x="564041" y="1419625"/>
            <a:ext cx="8016240" cy="3524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tx1"/>
                </a:solidFill>
              </a:rPr>
              <a:t>The Dark Web is a collection of websites, forums, and marketplaces that are only accessible by using the Tor browser. This specialized browser grants users a level of anonymity that is especially appealing to cybercriminals, hackers, and government operatives who want to hide their identity.</a:t>
            </a:r>
          </a:p>
        </p:txBody>
      </p:sp>
      <p:sp>
        <p:nvSpPr>
          <p:cNvPr id="2879" name="Google Shape;2879;p31"/>
          <p:cNvSpPr txBox="1">
            <a:spLocks noGrp="1"/>
          </p:cNvSpPr>
          <p:nvPr>
            <p:ph type="subTitle" idx="9"/>
          </p:nvPr>
        </p:nvSpPr>
        <p:spPr>
          <a:xfrm>
            <a:off x="1545670" y="608641"/>
            <a:ext cx="6052659" cy="5581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>
                    <a:lumMod val="65000"/>
                  </a:schemeClr>
                </a:solidFill>
              </a:rPr>
              <a:t>WHAT IS DARKWEB ?</a:t>
            </a:r>
            <a:endParaRPr sz="2800" dirty="0">
              <a:solidFill>
                <a:schemeClr val="accent6">
                  <a:lumMod val="65000"/>
                </a:schemeClr>
              </a:solidFill>
            </a:endParaRPr>
          </a:p>
        </p:txBody>
      </p:sp>
      <p:pic>
        <p:nvPicPr>
          <p:cNvPr id="2892" name="Google Shape;28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716808">
            <a:off x="7815923" y="-1040588"/>
            <a:ext cx="227400" cy="1914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p34"/>
          <p:cNvSpPr txBox="1">
            <a:spLocks noGrp="1"/>
          </p:cNvSpPr>
          <p:nvPr>
            <p:ph type="title"/>
          </p:nvPr>
        </p:nvSpPr>
        <p:spPr>
          <a:xfrm>
            <a:off x="720000" y="347274"/>
            <a:ext cx="7704000" cy="1656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B0F0"/>
                </a:solidFill>
              </a:rPr>
              <a:t>P.S-2</a:t>
            </a:r>
            <a:r>
              <a:rPr lang="en-GB" sz="2000" dirty="0"/>
              <a:t> : Solution for Dark Web monitoring, offering an easy-to-use interface,  secure browsing, advanced data filtering, and effective tracking mechanisms.</a:t>
            </a:r>
            <a:br>
              <a:rPr lang="en-GB" sz="2000" dirty="0"/>
            </a:br>
            <a:br>
              <a:rPr lang="en-GB" sz="2000" dirty="0"/>
            </a:br>
            <a:r>
              <a:rPr lang="en-GB" sz="2000" u="sng" dirty="0"/>
              <a:t>Features </a:t>
            </a:r>
            <a:r>
              <a:rPr lang="en-GB" sz="2000" dirty="0"/>
              <a:t>: </a:t>
            </a:r>
            <a:endParaRPr sz="2000" dirty="0"/>
          </a:p>
        </p:txBody>
      </p:sp>
      <p:sp>
        <p:nvSpPr>
          <p:cNvPr id="2928" name="Google Shape;2928;p34"/>
          <p:cNvSpPr txBox="1">
            <a:spLocks noGrp="1"/>
          </p:cNvSpPr>
          <p:nvPr>
            <p:ph type="body" idx="1"/>
          </p:nvPr>
        </p:nvSpPr>
        <p:spPr>
          <a:xfrm>
            <a:off x="1403355" y="2004060"/>
            <a:ext cx="6337290" cy="3196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It detects onion links which deals with illegal activities in the dark web.</a:t>
            </a:r>
          </a:p>
          <a:p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This tool provides strong security, which maintains the Anonymity.</a:t>
            </a:r>
          </a:p>
          <a:p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Finds onion links available in the dark web based on particular keyword.</a:t>
            </a:r>
          </a:p>
          <a:p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Browsing through TOR Relay Network, which can’t expose our real IP.</a:t>
            </a:r>
          </a:p>
          <a:p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GB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IN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 USED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5B6920-0CA9-D3CF-7D55-4D57E75F65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8313" r="57265" b="45721"/>
          <a:stretch/>
        </p:blipFill>
        <p:spPr>
          <a:xfrm>
            <a:off x="1218950" y="2196626"/>
            <a:ext cx="792480" cy="9753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255F33-556A-8148-69B8-F6D2AEF20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219" t="57457" r="28296"/>
          <a:stretch/>
        </p:blipFill>
        <p:spPr>
          <a:xfrm>
            <a:off x="3357880" y="2196626"/>
            <a:ext cx="876299" cy="9589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BCEF20-B683-E7B6-5EB5-7306337DD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40" t="8557" r="1" b="44744"/>
          <a:stretch/>
        </p:blipFill>
        <p:spPr>
          <a:xfrm>
            <a:off x="2288415" y="2196626"/>
            <a:ext cx="792480" cy="9766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DBB492-650F-0236-1E53-D3DEAD2CEDCD}"/>
              </a:ext>
            </a:extLst>
          </p:cNvPr>
          <p:cNvSpPr txBox="1"/>
          <p:nvPr/>
        </p:nvSpPr>
        <p:spPr>
          <a:xfrm>
            <a:off x="1193198" y="1911709"/>
            <a:ext cx="65806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HTML      CSS    JavaScript   Python      BASH SCRIPTING</a:t>
            </a:r>
            <a:endParaRPr lang="en-IN" sz="1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B74762-AFA3-85F8-155E-89D85E0C6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164" y="2196626"/>
            <a:ext cx="958968" cy="95896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6F31DE9-42C9-C1E2-7325-230DF2EB95D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85" t="31155" r="9259" b="32813"/>
          <a:stretch/>
        </p:blipFill>
        <p:spPr>
          <a:xfrm>
            <a:off x="5747117" y="2186452"/>
            <a:ext cx="2150532" cy="96914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02" name="Google Shape;3302;p46"/>
          <p:cNvCxnSpPr/>
          <p:nvPr/>
        </p:nvCxnSpPr>
        <p:spPr>
          <a:xfrm rot="10800000">
            <a:off x="36575" y="1805700"/>
            <a:ext cx="91143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03" name="Google Shape;3303;p46"/>
          <p:cNvGrpSpPr/>
          <p:nvPr/>
        </p:nvGrpSpPr>
        <p:grpSpPr>
          <a:xfrm>
            <a:off x="-1504837" y="-73794"/>
            <a:ext cx="10930897" cy="1879544"/>
            <a:chOff x="-1504837" y="-73794"/>
            <a:chExt cx="10930897" cy="1879544"/>
          </a:xfrm>
        </p:grpSpPr>
        <p:sp>
          <p:nvSpPr>
            <p:cNvPr id="3304" name="Google Shape;3304;p46"/>
            <p:cNvSpPr/>
            <p:nvPr/>
          </p:nvSpPr>
          <p:spPr>
            <a:xfrm>
              <a:off x="-1504837" y="-2"/>
              <a:ext cx="3763011" cy="1805752"/>
            </a:xfrm>
            <a:custGeom>
              <a:avLst/>
              <a:gdLst/>
              <a:ahLst/>
              <a:cxnLst/>
              <a:rect l="l" t="t" r="r" b="b"/>
              <a:pathLst>
                <a:path w="285455" h="136981" extrusionOk="0">
                  <a:moveTo>
                    <a:pt x="245678" y="219"/>
                  </a:moveTo>
                  <a:cubicBezTo>
                    <a:pt x="249235" y="3481"/>
                    <a:pt x="252953" y="6505"/>
                    <a:pt x="256914" y="9285"/>
                  </a:cubicBezTo>
                  <a:cubicBezTo>
                    <a:pt x="257312" y="9580"/>
                    <a:pt x="257768" y="9850"/>
                    <a:pt x="258224" y="10088"/>
                  </a:cubicBezTo>
                  <a:cubicBezTo>
                    <a:pt x="256112" y="12309"/>
                    <a:pt x="253967" y="14556"/>
                    <a:pt x="251829" y="16778"/>
                  </a:cubicBezTo>
                  <a:cubicBezTo>
                    <a:pt x="249261" y="19481"/>
                    <a:pt x="246770" y="22210"/>
                    <a:pt x="244285" y="24990"/>
                  </a:cubicBezTo>
                  <a:cubicBezTo>
                    <a:pt x="241877" y="22981"/>
                    <a:pt x="239443" y="21003"/>
                    <a:pt x="237036" y="19025"/>
                  </a:cubicBezTo>
                  <a:cubicBezTo>
                    <a:pt x="240593" y="13138"/>
                    <a:pt x="243347" y="6800"/>
                    <a:pt x="245678" y="322"/>
                  </a:cubicBezTo>
                  <a:cubicBezTo>
                    <a:pt x="245704" y="296"/>
                    <a:pt x="245678" y="245"/>
                    <a:pt x="245678" y="219"/>
                  </a:cubicBezTo>
                  <a:close/>
                  <a:moveTo>
                    <a:pt x="192437" y="5002"/>
                  </a:moveTo>
                  <a:cubicBezTo>
                    <a:pt x="192835" y="12014"/>
                    <a:pt x="193105" y="19025"/>
                    <a:pt x="193240" y="26030"/>
                  </a:cubicBezTo>
                  <a:cubicBezTo>
                    <a:pt x="189817" y="22878"/>
                    <a:pt x="186389" y="19719"/>
                    <a:pt x="182883" y="16669"/>
                  </a:cubicBezTo>
                  <a:cubicBezTo>
                    <a:pt x="184918" y="14852"/>
                    <a:pt x="186633" y="12656"/>
                    <a:pt x="188289" y="10492"/>
                  </a:cubicBezTo>
                  <a:cubicBezTo>
                    <a:pt x="189657" y="8669"/>
                    <a:pt x="191044" y="6826"/>
                    <a:pt x="192437" y="5002"/>
                  </a:cubicBezTo>
                  <a:close/>
                  <a:moveTo>
                    <a:pt x="103028" y="5754"/>
                  </a:moveTo>
                  <a:cubicBezTo>
                    <a:pt x="106585" y="7950"/>
                    <a:pt x="110142" y="10113"/>
                    <a:pt x="113699" y="12284"/>
                  </a:cubicBezTo>
                  <a:cubicBezTo>
                    <a:pt x="110842" y="15199"/>
                    <a:pt x="108646" y="18647"/>
                    <a:pt x="106476" y="22101"/>
                  </a:cubicBezTo>
                  <a:cubicBezTo>
                    <a:pt x="103965" y="26114"/>
                    <a:pt x="101557" y="29966"/>
                    <a:pt x="99040" y="33979"/>
                  </a:cubicBezTo>
                  <a:cubicBezTo>
                    <a:pt x="95644" y="31758"/>
                    <a:pt x="92273" y="29510"/>
                    <a:pt x="88851" y="27347"/>
                  </a:cubicBezTo>
                  <a:cubicBezTo>
                    <a:pt x="93024" y="20952"/>
                    <a:pt x="98719" y="12361"/>
                    <a:pt x="103028" y="5754"/>
                  </a:cubicBezTo>
                  <a:close/>
                  <a:moveTo>
                    <a:pt x="52092" y="6582"/>
                  </a:moveTo>
                  <a:cubicBezTo>
                    <a:pt x="54686" y="8213"/>
                    <a:pt x="57254" y="9850"/>
                    <a:pt x="59822" y="11507"/>
                  </a:cubicBezTo>
                  <a:cubicBezTo>
                    <a:pt x="61453" y="12579"/>
                    <a:pt x="63110" y="13619"/>
                    <a:pt x="64773" y="14666"/>
                  </a:cubicBezTo>
                  <a:cubicBezTo>
                    <a:pt x="62814" y="18595"/>
                    <a:pt x="60599" y="22396"/>
                    <a:pt x="58108" y="26005"/>
                  </a:cubicBezTo>
                  <a:cubicBezTo>
                    <a:pt x="55752" y="29433"/>
                    <a:pt x="52997" y="32721"/>
                    <a:pt x="51873" y="36817"/>
                  </a:cubicBezTo>
                  <a:cubicBezTo>
                    <a:pt x="51848" y="36869"/>
                    <a:pt x="51796" y="36920"/>
                    <a:pt x="51771" y="36978"/>
                  </a:cubicBezTo>
                  <a:cubicBezTo>
                    <a:pt x="48824" y="35373"/>
                    <a:pt x="45831" y="33896"/>
                    <a:pt x="42782" y="32721"/>
                  </a:cubicBezTo>
                  <a:cubicBezTo>
                    <a:pt x="40611" y="31892"/>
                    <a:pt x="39058" y="30820"/>
                    <a:pt x="37003" y="29780"/>
                  </a:cubicBezTo>
                  <a:cubicBezTo>
                    <a:pt x="41600" y="21484"/>
                    <a:pt x="46018" y="13754"/>
                    <a:pt x="52092" y="6582"/>
                  </a:cubicBezTo>
                  <a:close/>
                  <a:moveTo>
                    <a:pt x="223764" y="9690"/>
                  </a:moveTo>
                  <a:cubicBezTo>
                    <a:pt x="227828" y="13060"/>
                    <a:pt x="231950" y="16399"/>
                    <a:pt x="236073" y="19744"/>
                  </a:cubicBezTo>
                  <a:cubicBezTo>
                    <a:pt x="232381" y="25607"/>
                    <a:pt x="227912" y="30878"/>
                    <a:pt x="222294" y="35051"/>
                  </a:cubicBezTo>
                  <a:cubicBezTo>
                    <a:pt x="219057" y="37427"/>
                    <a:pt x="215603" y="39411"/>
                    <a:pt x="212181" y="41472"/>
                  </a:cubicBezTo>
                  <a:cubicBezTo>
                    <a:pt x="211648" y="41068"/>
                    <a:pt x="211109" y="40638"/>
                    <a:pt x="210576" y="40214"/>
                  </a:cubicBezTo>
                  <a:cubicBezTo>
                    <a:pt x="208245" y="38365"/>
                    <a:pt x="205972" y="36438"/>
                    <a:pt x="203725" y="34461"/>
                  </a:cubicBezTo>
                  <a:cubicBezTo>
                    <a:pt x="205465" y="32188"/>
                    <a:pt x="207205" y="29915"/>
                    <a:pt x="208919" y="27610"/>
                  </a:cubicBezTo>
                  <a:cubicBezTo>
                    <a:pt x="213542" y="21407"/>
                    <a:pt x="218518" y="15410"/>
                    <a:pt x="223764" y="9690"/>
                  </a:cubicBezTo>
                  <a:close/>
                  <a:moveTo>
                    <a:pt x="193695" y="27693"/>
                  </a:moveTo>
                  <a:cubicBezTo>
                    <a:pt x="195943" y="29780"/>
                    <a:pt x="198216" y="31841"/>
                    <a:pt x="200514" y="33870"/>
                  </a:cubicBezTo>
                  <a:cubicBezTo>
                    <a:pt x="198241" y="36843"/>
                    <a:pt x="195968" y="39809"/>
                    <a:pt x="193670" y="42782"/>
                  </a:cubicBezTo>
                  <a:cubicBezTo>
                    <a:pt x="193747" y="37748"/>
                    <a:pt x="193772" y="32721"/>
                    <a:pt x="193695" y="27693"/>
                  </a:cubicBezTo>
                  <a:close/>
                  <a:moveTo>
                    <a:pt x="131009" y="4039"/>
                  </a:moveTo>
                  <a:cubicBezTo>
                    <a:pt x="132428" y="4842"/>
                    <a:pt x="133822" y="5645"/>
                    <a:pt x="135241" y="6479"/>
                  </a:cubicBezTo>
                  <a:cubicBezTo>
                    <a:pt x="132082" y="11397"/>
                    <a:pt x="128923" y="16348"/>
                    <a:pt x="125552" y="21163"/>
                  </a:cubicBezTo>
                  <a:cubicBezTo>
                    <a:pt x="123786" y="23732"/>
                    <a:pt x="121943" y="26249"/>
                    <a:pt x="120043" y="28708"/>
                  </a:cubicBezTo>
                  <a:cubicBezTo>
                    <a:pt x="118328" y="30929"/>
                    <a:pt x="116511" y="33093"/>
                    <a:pt x="114823" y="35340"/>
                  </a:cubicBezTo>
                  <a:cubicBezTo>
                    <a:pt x="113031" y="37697"/>
                    <a:pt x="111375" y="40156"/>
                    <a:pt x="110091" y="42859"/>
                  </a:cubicBezTo>
                  <a:cubicBezTo>
                    <a:pt x="107362" y="40747"/>
                    <a:pt x="104582" y="38101"/>
                    <a:pt x="102039" y="36143"/>
                  </a:cubicBezTo>
                  <a:cubicBezTo>
                    <a:pt x="104549" y="32130"/>
                    <a:pt x="106212" y="29485"/>
                    <a:pt x="108723" y="25472"/>
                  </a:cubicBezTo>
                  <a:cubicBezTo>
                    <a:pt x="110893" y="22017"/>
                    <a:pt x="113115" y="18569"/>
                    <a:pt x="115946" y="15654"/>
                  </a:cubicBezTo>
                  <a:cubicBezTo>
                    <a:pt x="116081" y="15520"/>
                    <a:pt x="116190" y="15385"/>
                    <a:pt x="116325" y="15250"/>
                  </a:cubicBezTo>
                  <a:cubicBezTo>
                    <a:pt x="119831" y="11802"/>
                    <a:pt x="124216" y="9369"/>
                    <a:pt x="128146" y="6421"/>
                  </a:cubicBezTo>
                  <a:cubicBezTo>
                    <a:pt x="129109" y="5677"/>
                    <a:pt x="130104" y="4900"/>
                    <a:pt x="131009" y="4039"/>
                  </a:cubicBezTo>
                  <a:close/>
                  <a:moveTo>
                    <a:pt x="65145" y="14903"/>
                  </a:moveTo>
                  <a:cubicBezTo>
                    <a:pt x="68567" y="17041"/>
                    <a:pt x="71996" y="19186"/>
                    <a:pt x="75444" y="21298"/>
                  </a:cubicBezTo>
                  <a:cubicBezTo>
                    <a:pt x="71431" y="27905"/>
                    <a:pt x="67392" y="34461"/>
                    <a:pt x="63245" y="41068"/>
                  </a:cubicBezTo>
                  <a:cubicBezTo>
                    <a:pt x="62789" y="41761"/>
                    <a:pt x="62365" y="42461"/>
                    <a:pt x="61935" y="43154"/>
                  </a:cubicBezTo>
                  <a:cubicBezTo>
                    <a:pt x="58776" y="41093"/>
                    <a:pt x="55514" y="39064"/>
                    <a:pt x="52143" y="37190"/>
                  </a:cubicBezTo>
                  <a:cubicBezTo>
                    <a:pt x="52169" y="37164"/>
                    <a:pt x="52194" y="37106"/>
                    <a:pt x="52220" y="37080"/>
                  </a:cubicBezTo>
                  <a:cubicBezTo>
                    <a:pt x="52220" y="37055"/>
                    <a:pt x="52252" y="37029"/>
                    <a:pt x="52252" y="37003"/>
                  </a:cubicBezTo>
                  <a:cubicBezTo>
                    <a:pt x="52278" y="37003"/>
                    <a:pt x="52278" y="36978"/>
                    <a:pt x="52304" y="36946"/>
                  </a:cubicBezTo>
                  <a:cubicBezTo>
                    <a:pt x="52329" y="36920"/>
                    <a:pt x="52329" y="36869"/>
                    <a:pt x="52329" y="36817"/>
                  </a:cubicBezTo>
                  <a:cubicBezTo>
                    <a:pt x="53453" y="32746"/>
                    <a:pt x="56265" y="29459"/>
                    <a:pt x="58615" y="26005"/>
                  </a:cubicBezTo>
                  <a:cubicBezTo>
                    <a:pt x="61049" y="22448"/>
                    <a:pt x="63219" y="18730"/>
                    <a:pt x="65145" y="14903"/>
                  </a:cubicBezTo>
                  <a:close/>
                  <a:moveTo>
                    <a:pt x="264350" y="6929"/>
                  </a:moveTo>
                  <a:cubicBezTo>
                    <a:pt x="270366" y="12951"/>
                    <a:pt x="276761" y="18595"/>
                    <a:pt x="283426" y="23867"/>
                  </a:cubicBezTo>
                  <a:cubicBezTo>
                    <a:pt x="278103" y="30795"/>
                    <a:pt x="272562" y="37588"/>
                    <a:pt x="266944" y="44304"/>
                  </a:cubicBezTo>
                  <a:cubicBezTo>
                    <a:pt x="260471" y="37806"/>
                    <a:pt x="253569" y="31783"/>
                    <a:pt x="246506" y="25928"/>
                  </a:cubicBezTo>
                  <a:cubicBezTo>
                    <a:pt x="248991" y="23173"/>
                    <a:pt x="251482" y="20412"/>
                    <a:pt x="254051" y="17741"/>
                  </a:cubicBezTo>
                  <a:cubicBezTo>
                    <a:pt x="256189" y="15494"/>
                    <a:pt x="258301" y="13272"/>
                    <a:pt x="260446" y="11025"/>
                  </a:cubicBezTo>
                  <a:cubicBezTo>
                    <a:pt x="261756" y="9657"/>
                    <a:pt x="263040" y="8296"/>
                    <a:pt x="264350" y="6929"/>
                  </a:cubicBezTo>
                  <a:close/>
                  <a:moveTo>
                    <a:pt x="236394" y="20014"/>
                  </a:moveTo>
                  <a:cubicBezTo>
                    <a:pt x="238801" y="21992"/>
                    <a:pt x="241235" y="23976"/>
                    <a:pt x="243643" y="25979"/>
                  </a:cubicBezTo>
                  <a:cubicBezTo>
                    <a:pt x="236605" y="33819"/>
                    <a:pt x="229812" y="41896"/>
                    <a:pt x="222936" y="49896"/>
                  </a:cubicBezTo>
                  <a:cubicBezTo>
                    <a:pt x="219481" y="47193"/>
                    <a:pt x="216008" y="44490"/>
                    <a:pt x="212528" y="41761"/>
                  </a:cubicBezTo>
                  <a:cubicBezTo>
                    <a:pt x="215526" y="39970"/>
                    <a:pt x="218550" y="38204"/>
                    <a:pt x="221407" y="36201"/>
                  </a:cubicBezTo>
                  <a:cubicBezTo>
                    <a:pt x="227026" y="32239"/>
                    <a:pt x="231681" y="27154"/>
                    <a:pt x="235456" y="21459"/>
                  </a:cubicBezTo>
                  <a:cubicBezTo>
                    <a:pt x="235777" y="20977"/>
                    <a:pt x="236073" y="20496"/>
                    <a:pt x="236394" y="20014"/>
                  </a:cubicBezTo>
                  <a:close/>
                  <a:moveTo>
                    <a:pt x="76298" y="21671"/>
                  </a:moveTo>
                  <a:cubicBezTo>
                    <a:pt x="79990" y="23944"/>
                    <a:pt x="83656" y="26249"/>
                    <a:pt x="87322" y="28522"/>
                  </a:cubicBezTo>
                  <a:cubicBezTo>
                    <a:pt x="82533" y="35880"/>
                    <a:pt x="77775" y="43206"/>
                    <a:pt x="72985" y="50564"/>
                  </a:cubicBezTo>
                  <a:cubicBezTo>
                    <a:pt x="69614" y="48131"/>
                    <a:pt x="66243" y="45748"/>
                    <a:pt x="62789" y="43501"/>
                  </a:cubicBezTo>
                  <a:cubicBezTo>
                    <a:pt x="63219" y="42808"/>
                    <a:pt x="63675" y="42114"/>
                    <a:pt x="64099" y="41414"/>
                  </a:cubicBezTo>
                  <a:cubicBezTo>
                    <a:pt x="68246" y="34808"/>
                    <a:pt x="72317" y="28252"/>
                    <a:pt x="76298" y="21671"/>
                  </a:cubicBezTo>
                  <a:close/>
                  <a:moveTo>
                    <a:pt x="135613" y="6691"/>
                  </a:moveTo>
                  <a:cubicBezTo>
                    <a:pt x="138714" y="8534"/>
                    <a:pt x="141822" y="10434"/>
                    <a:pt x="144872" y="12386"/>
                  </a:cubicBezTo>
                  <a:cubicBezTo>
                    <a:pt x="142008" y="16695"/>
                    <a:pt x="139279" y="21086"/>
                    <a:pt x="137218" y="25844"/>
                  </a:cubicBezTo>
                  <a:cubicBezTo>
                    <a:pt x="133314" y="34756"/>
                    <a:pt x="128525" y="42724"/>
                    <a:pt x="123093" y="50834"/>
                  </a:cubicBezTo>
                  <a:cubicBezTo>
                    <a:pt x="121218" y="49627"/>
                    <a:pt x="119214" y="48747"/>
                    <a:pt x="117340" y="47540"/>
                  </a:cubicBezTo>
                  <a:cubicBezTo>
                    <a:pt x="115201" y="46179"/>
                    <a:pt x="113275" y="45164"/>
                    <a:pt x="111214" y="43687"/>
                  </a:cubicBezTo>
                  <a:cubicBezTo>
                    <a:pt x="110970" y="43501"/>
                    <a:pt x="110707" y="43315"/>
                    <a:pt x="110437" y="43103"/>
                  </a:cubicBezTo>
                  <a:cubicBezTo>
                    <a:pt x="112819" y="38101"/>
                    <a:pt x="116537" y="33896"/>
                    <a:pt x="119934" y="29536"/>
                  </a:cubicBezTo>
                  <a:cubicBezTo>
                    <a:pt x="123651" y="24778"/>
                    <a:pt x="127106" y="19770"/>
                    <a:pt x="130425" y="14717"/>
                  </a:cubicBezTo>
                  <a:cubicBezTo>
                    <a:pt x="132159" y="12040"/>
                    <a:pt x="133899" y="9369"/>
                    <a:pt x="135613" y="6691"/>
                  </a:cubicBezTo>
                  <a:close/>
                  <a:moveTo>
                    <a:pt x="87695" y="28733"/>
                  </a:moveTo>
                  <a:cubicBezTo>
                    <a:pt x="91149" y="30904"/>
                    <a:pt x="94546" y="33093"/>
                    <a:pt x="97942" y="35315"/>
                  </a:cubicBezTo>
                  <a:cubicBezTo>
                    <a:pt x="93153" y="42943"/>
                    <a:pt x="88395" y="50564"/>
                    <a:pt x="83605" y="58192"/>
                  </a:cubicBezTo>
                  <a:cubicBezTo>
                    <a:pt x="80183" y="55726"/>
                    <a:pt x="76780" y="53241"/>
                    <a:pt x="73357" y="50782"/>
                  </a:cubicBezTo>
                  <a:cubicBezTo>
                    <a:pt x="78147" y="43424"/>
                    <a:pt x="82911" y="36092"/>
                    <a:pt x="87695" y="28733"/>
                  </a:cubicBezTo>
                  <a:close/>
                  <a:moveTo>
                    <a:pt x="147382" y="13966"/>
                  </a:moveTo>
                  <a:cubicBezTo>
                    <a:pt x="154259" y="18325"/>
                    <a:pt x="160924" y="23013"/>
                    <a:pt x="167370" y="27989"/>
                  </a:cubicBezTo>
                  <a:cubicBezTo>
                    <a:pt x="163460" y="34756"/>
                    <a:pt x="157469" y="40316"/>
                    <a:pt x="153135" y="46930"/>
                  </a:cubicBezTo>
                  <a:cubicBezTo>
                    <a:pt x="150676" y="50725"/>
                    <a:pt x="148564" y="54737"/>
                    <a:pt x="146445" y="58750"/>
                  </a:cubicBezTo>
                  <a:cubicBezTo>
                    <a:pt x="145456" y="60625"/>
                    <a:pt x="144679" y="62121"/>
                    <a:pt x="143690" y="63996"/>
                  </a:cubicBezTo>
                  <a:cubicBezTo>
                    <a:pt x="137674" y="60118"/>
                    <a:pt x="131709" y="56208"/>
                    <a:pt x="125661" y="52355"/>
                  </a:cubicBezTo>
                  <a:cubicBezTo>
                    <a:pt x="131067" y="44227"/>
                    <a:pt x="135825" y="36336"/>
                    <a:pt x="139735" y="27424"/>
                  </a:cubicBezTo>
                  <a:cubicBezTo>
                    <a:pt x="141790" y="22659"/>
                    <a:pt x="144519" y="18274"/>
                    <a:pt x="147382" y="13966"/>
                  </a:cubicBezTo>
                  <a:close/>
                  <a:moveTo>
                    <a:pt x="245113" y="27315"/>
                  </a:moveTo>
                  <a:cubicBezTo>
                    <a:pt x="252176" y="33177"/>
                    <a:pt x="259078" y="39167"/>
                    <a:pt x="265550" y="45671"/>
                  </a:cubicBezTo>
                  <a:cubicBezTo>
                    <a:pt x="263014" y="48721"/>
                    <a:pt x="260446" y="51771"/>
                    <a:pt x="257877" y="54821"/>
                  </a:cubicBezTo>
                  <a:cubicBezTo>
                    <a:pt x="254128" y="59290"/>
                    <a:pt x="250359" y="63752"/>
                    <a:pt x="246583" y="68221"/>
                  </a:cubicBezTo>
                  <a:cubicBezTo>
                    <a:pt x="239148" y="62629"/>
                    <a:pt x="231738" y="56985"/>
                    <a:pt x="224406" y="51232"/>
                  </a:cubicBezTo>
                  <a:cubicBezTo>
                    <a:pt x="231283" y="43238"/>
                    <a:pt x="238076" y="35154"/>
                    <a:pt x="245113" y="27315"/>
                  </a:cubicBezTo>
                  <a:close/>
                  <a:moveTo>
                    <a:pt x="36489" y="30608"/>
                  </a:moveTo>
                  <a:cubicBezTo>
                    <a:pt x="38525" y="31649"/>
                    <a:pt x="40611" y="32644"/>
                    <a:pt x="42782" y="33472"/>
                  </a:cubicBezTo>
                  <a:cubicBezTo>
                    <a:pt x="45748" y="34621"/>
                    <a:pt x="48612" y="36040"/>
                    <a:pt x="51392" y="37562"/>
                  </a:cubicBezTo>
                  <a:cubicBezTo>
                    <a:pt x="46043" y="45806"/>
                    <a:pt x="36168" y="49845"/>
                    <a:pt x="30871" y="58166"/>
                  </a:cubicBezTo>
                  <a:cubicBezTo>
                    <a:pt x="29459" y="60413"/>
                    <a:pt x="28463" y="62873"/>
                    <a:pt x="28117" y="65518"/>
                  </a:cubicBezTo>
                  <a:cubicBezTo>
                    <a:pt x="28104" y="65653"/>
                    <a:pt x="28205" y="65720"/>
                    <a:pt x="28312" y="65720"/>
                  </a:cubicBezTo>
                  <a:cubicBezTo>
                    <a:pt x="28420" y="65720"/>
                    <a:pt x="28534" y="65653"/>
                    <a:pt x="28547" y="65518"/>
                  </a:cubicBezTo>
                  <a:cubicBezTo>
                    <a:pt x="29882" y="55193"/>
                    <a:pt x="40265" y="49761"/>
                    <a:pt x="47116" y="43289"/>
                  </a:cubicBezTo>
                  <a:cubicBezTo>
                    <a:pt x="48849" y="41633"/>
                    <a:pt x="50454" y="39809"/>
                    <a:pt x="51771" y="37780"/>
                  </a:cubicBezTo>
                  <a:cubicBezTo>
                    <a:pt x="55084" y="39623"/>
                    <a:pt x="58320" y="41684"/>
                    <a:pt x="61505" y="43771"/>
                  </a:cubicBezTo>
                  <a:cubicBezTo>
                    <a:pt x="56265" y="52118"/>
                    <a:pt x="51206" y="60221"/>
                    <a:pt x="45960" y="68568"/>
                  </a:cubicBezTo>
                  <a:cubicBezTo>
                    <a:pt x="40378" y="66865"/>
                    <a:pt x="34517" y="66002"/>
                    <a:pt x="28669" y="66002"/>
                  </a:cubicBezTo>
                  <a:cubicBezTo>
                    <a:pt x="26445" y="66002"/>
                    <a:pt x="24222" y="66127"/>
                    <a:pt x="22017" y="66378"/>
                  </a:cubicBezTo>
                  <a:cubicBezTo>
                    <a:pt x="18864" y="66725"/>
                    <a:pt x="16720" y="67123"/>
                    <a:pt x="13670" y="67926"/>
                  </a:cubicBezTo>
                  <a:cubicBezTo>
                    <a:pt x="17869" y="61107"/>
                    <a:pt x="22177" y="54956"/>
                    <a:pt x="26672" y="48342"/>
                  </a:cubicBezTo>
                  <a:cubicBezTo>
                    <a:pt x="30473" y="42724"/>
                    <a:pt x="33202" y="36548"/>
                    <a:pt x="36489" y="30608"/>
                  </a:cubicBezTo>
                  <a:close/>
                  <a:moveTo>
                    <a:pt x="182112" y="17202"/>
                  </a:moveTo>
                  <a:cubicBezTo>
                    <a:pt x="185881" y="20496"/>
                    <a:pt x="189573" y="23918"/>
                    <a:pt x="193265" y="27315"/>
                  </a:cubicBezTo>
                  <a:cubicBezTo>
                    <a:pt x="193291" y="29780"/>
                    <a:pt x="193317" y="32239"/>
                    <a:pt x="193317" y="34698"/>
                  </a:cubicBezTo>
                  <a:cubicBezTo>
                    <a:pt x="193317" y="37588"/>
                    <a:pt x="193291" y="40477"/>
                    <a:pt x="193240" y="43366"/>
                  </a:cubicBezTo>
                  <a:cubicBezTo>
                    <a:pt x="190909" y="46365"/>
                    <a:pt x="188584" y="49389"/>
                    <a:pt x="186254" y="52413"/>
                  </a:cubicBezTo>
                  <a:cubicBezTo>
                    <a:pt x="182883" y="56799"/>
                    <a:pt x="179512" y="61184"/>
                    <a:pt x="176841" y="66057"/>
                  </a:cubicBezTo>
                  <a:cubicBezTo>
                    <a:pt x="175852" y="67797"/>
                    <a:pt x="175017" y="69505"/>
                    <a:pt x="174247" y="71220"/>
                  </a:cubicBezTo>
                  <a:cubicBezTo>
                    <a:pt x="174696" y="58243"/>
                    <a:pt x="174915" y="45241"/>
                    <a:pt x="174889" y="32214"/>
                  </a:cubicBezTo>
                  <a:cubicBezTo>
                    <a:pt x="174889" y="29003"/>
                    <a:pt x="174857" y="25767"/>
                    <a:pt x="174806" y="22557"/>
                  </a:cubicBezTo>
                  <a:cubicBezTo>
                    <a:pt x="176680" y="20926"/>
                    <a:pt x="179088" y="19667"/>
                    <a:pt x="181066" y="18114"/>
                  </a:cubicBezTo>
                  <a:cubicBezTo>
                    <a:pt x="181438" y="17844"/>
                    <a:pt x="181759" y="17523"/>
                    <a:pt x="182112" y="17202"/>
                  </a:cubicBezTo>
                  <a:close/>
                  <a:moveTo>
                    <a:pt x="62204" y="44143"/>
                  </a:moveTo>
                  <a:cubicBezTo>
                    <a:pt x="65627" y="46391"/>
                    <a:pt x="69023" y="48773"/>
                    <a:pt x="72369" y="51206"/>
                  </a:cubicBezTo>
                  <a:cubicBezTo>
                    <a:pt x="67444" y="58808"/>
                    <a:pt x="62493" y="66378"/>
                    <a:pt x="57549" y="73974"/>
                  </a:cubicBezTo>
                  <a:cubicBezTo>
                    <a:pt x="54069" y="71996"/>
                    <a:pt x="50326" y="70391"/>
                    <a:pt x="46474" y="69210"/>
                  </a:cubicBezTo>
                  <a:cubicBezTo>
                    <a:pt x="51713" y="60863"/>
                    <a:pt x="56959" y="52516"/>
                    <a:pt x="62204" y="44143"/>
                  </a:cubicBezTo>
                  <a:close/>
                  <a:moveTo>
                    <a:pt x="101050" y="37588"/>
                  </a:moveTo>
                  <a:cubicBezTo>
                    <a:pt x="104228" y="39707"/>
                    <a:pt x="107522" y="43020"/>
                    <a:pt x="110623" y="45241"/>
                  </a:cubicBezTo>
                  <a:cubicBezTo>
                    <a:pt x="112685" y="46712"/>
                    <a:pt x="113860" y="47219"/>
                    <a:pt x="116004" y="48586"/>
                  </a:cubicBezTo>
                  <a:cubicBezTo>
                    <a:pt x="117873" y="49787"/>
                    <a:pt x="120280" y="50943"/>
                    <a:pt x="122155" y="52143"/>
                  </a:cubicBezTo>
                  <a:cubicBezTo>
                    <a:pt x="117153" y="59579"/>
                    <a:pt x="112017" y="66590"/>
                    <a:pt x="106906" y="73974"/>
                  </a:cubicBezTo>
                  <a:cubicBezTo>
                    <a:pt x="105326" y="73094"/>
                    <a:pt x="103747" y="72208"/>
                    <a:pt x="102174" y="71329"/>
                  </a:cubicBezTo>
                  <a:cubicBezTo>
                    <a:pt x="96684" y="68279"/>
                    <a:pt x="91470" y="64747"/>
                    <a:pt x="86308" y="61081"/>
                  </a:cubicBezTo>
                  <a:cubicBezTo>
                    <a:pt x="91098" y="53453"/>
                    <a:pt x="96286" y="45216"/>
                    <a:pt x="101050" y="37588"/>
                  </a:cubicBezTo>
                  <a:close/>
                  <a:moveTo>
                    <a:pt x="174375" y="22929"/>
                  </a:moveTo>
                  <a:lnTo>
                    <a:pt x="174375" y="22929"/>
                  </a:lnTo>
                  <a:cubicBezTo>
                    <a:pt x="174536" y="36278"/>
                    <a:pt x="174433" y="49627"/>
                    <a:pt x="174086" y="62982"/>
                  </a:cubicBezTo>
                  <a:cubicBezTo>
                    <a:pt x="174003" y="66083"/>
                    <a:pt x="173894" y="69158"/>
                    <a:pt x="173791" y="72234"/>
                  </a:cubicBezTo>
                  <a:cubicBezTo>
                    <a:pt x="172610" y="74802"/>
                    <a:pt x="171544" y="77371"/>
                    <a:pt x="170234" y="80022"/>
                  </a:cubicBezTo>
                  <a:cubicBezTo>
                    <a:pt x="163036" y="75502"/>
                    <a:pt x="147196" y="66134"/>
                    <a:pt x="146605" y="65788"/>
                  </a:cubicBezTo>
                  <a:cubicBezTo>
                    <a:pt x="147601" y="63887"/>
                    <a:pt x="148455" y="62256"/>
                    <a:pt x="149443" y="60356"/>
                  </a:cubicBezTo>
                  <a:cubicBezTo>
                    <a:pt x="151556" y="56368"/>
                    <a:pt x="153668" y="52330"/>
                    <a:pt x="156134" y="48561"/>
                  </a:cubicBezTo>
                  <a:cubicBezTo>
                    <a:pt x="160468" y="41954"/>
                    <a:pt x="166459" y="36361"/>
                    <a:pt x="170362" y="29594"/>
                  </a:cubicBezTo>
                  <a:cubicBezTo>
                    <a:pt x="171062" y="28412"/>
                    <a:pt x="171704" y="27186"/>
                    <a:pt x="172263" y="25902"/>
                  </a:cubicBezTo>
                  <a:cubicBezTo>
                    <a:pt x="172744" y="24746"/>
                    <a:pt x="173496" y="23783"/>
                    <a:pt x="174375" y="22929"/>
                  </a:cubicBezTo>
                  <a:close/>
                  <a:moveTo>
                    <a:pt x="72927" y="51636"/>
                  </a:moveTo>
                  <a:cubicBezTo>
                    <a:pt x="76356" y="54095"/>
                    <a:pt x="79752" y="56587"/>
                    <a:pt x="83175" y="59046"/>
                  </a:cubicBezTo>
                  <a:cubicBezTo>
                    <a:pt x="82160" y="60651"/>
                    <a:pt x="81146" y="62282"/>
                    <a:pt x="80125" y="63913"/>
                  </a:cubicBezTo>
                  <a:cubicBezTo>
                    <a:pt x="78706" y="66192"/>
                    <a:pt x="78199" y="68728"/>
                    <a:pt x="76863" y="71059"/>
                  </a:cubicBezTo>
                  <a:cubicBezTo>
                    <a:pt x="74532" y="75123"/>
                    <a:pt x="72369" y="79432"/>
                    <a:pt x="70230" y="83791"/>
                  </a:cubicBezTo>
                  <a:cubicBezTo>
                    <a:pt x="69428" y="83072"/>
                    <a:pt x="68625" y="82372"/>
                    <a:pt x="67848" y="81628"/>
                  </a:cubicBezTo>
                  <a:cubicBezTo>
                    <a:pt x="64901" y="78815"/>
                    <a:pt x="61614" y="76407"/>
                    <a:pt x="58108" y="74404"/>
                  </a:cubicBezTo>
                  <a:cubicBezTo>
                    <a:pt x="63058" y="66802"/>
                    <a:pt x="68009" y="59232"/>
                    <a:pt x="72927" y="51636"/>
                  </a:cubicBezTo>
                  <a:close/>
                  <a:moveTo>
                    <a:pt x="202896" y="35129"/>
                  </a:moveTo>
                  <a:cubicBezTo>
                    <a:pt x="205144" y="37106"/>
                    <a:pt x="205677" y="37536"/>
                    <a:pt x="208007" y="39353"/>
                  </a:cubicBezTo>
                  <a:cubicBezTo>
                    <a:pt x="209022" y="40188"/>
                    <a:pt x="210145" y="41068"/>
                    <a:pt x="211327" y="42005"/>
                  </a:cubicBezTo>
                  <a:cubicBezTo>
                    <a:pt x="209266" y="43238"/>
                    <a:pt x="207205" y="44522"/>
                    <a:pt x="205253" y="45935"/>
                  </a:cubicBezTo>
                  <a:cubicBezTo>
                    <a:pt x="202601" y="47835"/>
                    <a:pt x="200116" y="49980"/>
                    <a:pt x="198081" y="52548"/>
                  </a:cubicBezTo>
                  <a:cubicBezTo>
                    <a:pt x="195699" y="55489"/>
                    <a:pt x="193959" y="58911"/>
                    <a:pt x="192251" y="62282"/>
                  </a:cubicBezTo>
                  <a:cubicBezTo>
                    <a:pt x="188103" y="70468"/>
                    <a:pt x="183955" y="78655"/>
                    <a:pt x="179782" y="86841"/>
                  </a:cubicBezTo>
                  <a:cubicBezTo>
                    <a:pt x="177104" y="84973"/>
                    <a:pt x="174433" y="83124"/>
                    <a:pt x="171807" y="81332"/>
                  </a:cubicBezTo>
                  <a:cubicBezTo>
                    <a:pt x="174163" y="76542"/>
                    <a:pt x="175499" y="72369"/>
                    <a:pt x="178099" y="67688"/>
                  </a:cubicBezTo>
                  <a:cubicBezTo>
                    <a:pt x="180770" y="62821"/>
                    <a:pt x="184783" y="57813"/>
                    <a:pt x="188154" y="53428"/>
                  </a:cubicBezTo>
                  <a:cubicBezTo>
                    <a:pt x="192918" y="47251"/>
                    <a:pt x="198164" y="41312"/>
                    <a:pt x="202896" y="35129"/>
                  </a:cubicBezTo>
                  <a:close/>
                  <a:moveTo>
                    <a:pt x="124537" y="53858"/>
                  </a:moveTo>
                  <a:cubicBezTo>
                    <a:pt x="130586" y="57736"/>
                    <a:pt x="136576" y="61640"/>
                    <a:pt x="142625" y="65518"/>
                  </a:cubicBezTo>
                  <a:cubicBezTo>
                    <a:pt x="138612" y="73171"/>
                    <a:pt x="134862" y="80420"/>
                    <a:pt x="130849" y="88074"/>
                  </a:cubicBezTo>
                  <a:cubicBezTo>
                    <a:pt x="123760" y="83817"/>
                    <a:pt x="116588" y="79644"/>
                    <a:pt x="109365" y="75579"/>
                  </a:cubicBezTo>
                  <a:cubicBezTo>
                    <a:pt x="114502" y="68195"/>
                    <a:pt x="119561" y="61319"/>
                    <a:pt x="124537" y="53858"/>
                  </a:cubicBezTo>
                  <a:close/>
                  <a:moveTo>
                    <a:pt x="29411" y="67231"/>
                  </a:moveTo>
                  <a:cubicBezTo>
                    <a:pt x="35260" y="67231"/>
                    <a:pt x="41120" y="68093"/>
                    <a:pt x="46685" y="69801"/>
                  </a:cubicBezTo>
                  <a:lnTo>
                    <a:pt x="44278" y="73653"/>
                  </a:lnTo>
                  <a:cubicBezTo>
                    <a:pt x="40637" y="79457"/>
                    <a:pt x="37003" y="85236"/>
                    <a:pt x="33362" y="91040"/>
                  </a:cubicBezTo>
                  <a:cubicBezTo>
                    <a:pt x="31545" y="90559"/>
                    <a:pt x="28945" y="89037"/>
                    <a:pt x="27661" y="87965"/>
                  </a:cubicBezTo>
                  <a:cubicBezTo>
                    <a:pt x="22338" y="83470"/>
                    <a:pt x="16001" y="78924"/>
                    <a:pt x="10036" y="75232"/>
                  </a:cubicBezTo>
                  <a:cubicBezTo>
                    <a:pt x="11127" y="73281"/>
                    <a:pt x="12251" y="71329"/>
                    <a:pt x="13458" y="69402"/>
                  </a:cubicBezTo>
                  <a:cubicBezTo>
                    <a:pt x="16508" y="68600"/>
                    <a:pt x="19609" y="67958"/>
                    <a:pt x="22768" y="67605"/>
                  </a:cubicBezTo>
                  <a:cubicBezTo>
                    <a:pt x="24970" y="67355"/>
                    <a:pt x="27189" y="67231"/>
                    <a:pt x="29411" y="67231"/>
                  </a:cubicBezTo>
                  <a:close/>
                  <a:moveTo>
                    <a:pt x="211674" y="42275"/>
                  </a:moveTo>
                  <a:cubicBezTo>
                    <a:pt x="215205" y="45055"/>
                    <a:pt x="219160" y="48156"/>
                    <a:pt x="222159" y="50513"/>
                  </a:cubicBezTo>
                  <a:cubicBezTo>
                    <a:pt x="220714" y="52195"/>
                    <a:pt x="206537" y="67367"/>
                    <a:pt x="201375" y="75342"/>
                  </a:cubicBezTo>
                  <a:cubicBezTo>
                    <a:pt x="197869" y="80741"/>
                    <a:pt x="193561" y="88986"/>
                    <a:pt x="191583" y="95111"/>
                  </a:cubicBezTo>
                  <a:cubicBezTo>
                    <a:pt x="187698" y="92324"/>
                    <a:pt x="183904" y="89679"/>
                    <a:pt x="180154" y="87085"/>
                  </a:cubicBezTo>
                  <a:cubicBezTo>
                    <a:pt x="183820" y="79804"/>
                    <a:pt x="187512" y="72555"/>
                    <a:pt x="191204" y="65280"/>
                  </a:cubicBezTo>
                  <a:cubicBezTo>
                    <a:pt x="192996" y="61749"/>
                    <a:pt x="194684" y="58134"/>
                    <a:pt x="196906" y="54847"/>
                  </a:cubicBezTo>
                  <a:cubicBezTo>
                    <a:pt x="198935" y="51822"/>
                    <a:pt x="201535" y="49280"/>
                    <a:pt x="204392" y="47090"/>
                  </a:cubicBezTo>
                  <a:cubicBezTo>
                    <a:pt x="206723" y="45325"/>
                    <a:pt x="209182" y="43771"/>
                    <a:pt x="211674" y="42275"/>
                  </a:cubicBezTo>
                  <a:close/>
                  <a:moveTo>
                    <a:pt x="85050" y="62629"/>
                  </a:moveTo>
                  <a:cubicBezTo>
                    <a:pt x="90212" y="66295"/>
                    <a:pt x="95432" y="69826"/>
                    <a:pt x="100915" y="72876"/>
                  </a:cubicBezTo>
                  <a:cubicBezTo>
                    <a:pt x="102495" y="73762"/>
                    <a:pt x="104042" y="74642"/>
                    <a:pt x="105622" y="75528"/>
                  </a:cubicBezTo>
                  <a:cubicBezTo>
                    <a:pt x="101583" y="81358"/>
                    <a:pt x="97647" y="87220"/>
                    <a:pt x="94116" y="93320"/>
                  </a:cubicBezTo>
                  <a:cubicBezTo>
                    <a:pt x="92832" y="95483"/>
                    <a:pt x="92382" y="96209"/>
                    <a:pt x="91066" y="98347"/>
                  </a:cubicBezTo>
                  <a:cubicBezTo>
                    <a:pt x="84645" y="94732"/>
                    <a:pt x="78282" y="90828"/>
                    <a:pt x="72767" y="86013"/>
                  </a:cubicBezTo>
                  <a:cubicBezTo>
                    <a:pt x="74911" y="81653"/>
                    <a:pt x="76381" y="78713"/>
                    <a:pt x="78738" y="74642"/>
                  </a:cubicBezTo>
                  <a:cubicBezTo>
                    <a:pt x="80073" y="72317"/>
                    <a:pt x="80581" y="69775"/>
                    <a:pt x="82000" y="67502"/>
                  </a:cubicBezTo>
                  <a:cubicBezTo>
                    <a:pt x="83014" y="65871"/>
                    <a:pt x="84035" y="64234"/>
                    <a:pt x="85050" y="62629"/>
                  </a:cubicBezTo>
                  <a:close/>
                  <a:moveTo>
                    <a:pt x="145617" y="67316"/>
                  </a:moveTo>
                  <a:cubicBezTo>
                    <a:pt x="146182" y="67688"/>
                    <a:pt x="162015" y="77159"/>
                    <a:pt x="169187" y="81705"/>
                  </a:cubicBezTo>
                  <a:cubicBezTo>
                    <a:pt x="167531" y="85133"/>
                    <a:pt x="165842" y="87990"/>
                    <a:pt x="163332" y="90880"/>
                  </a:cubicBezTo>
                  <a:cubicBezTo>
                    <a:pt x="160147" y="94572"/>
                    <a:pt x="157283" y="98508"/>
                    <a:pt x="154606" y="102572"/>
                  </a:cubicBezTo>
                  <a:cubicBezTo>
                    <a:pt x="147787" y="98135"/>
                    <a:pt x="140885" y="93827"/>
                    <a:pt x="133899" y="89628"/>
                  </a:cubicBezTo>
                  <a:cubicBezTo>
                    <a:pt x="137912" y="81974"/>
                    <a:pt x="141578" y="74963"/>
                    <a:pt x="145617" y="67316"/>
                  </a:cubicBezTo>
                  <a:close/>
                  <a:moveTo>
                    <a:pt x="223687" y="52034"/>
                  </a:moveTo>
                  <a:cubicBezTo>
                    <a:pt x="231013" y="57787"/>
                    <a:pt x="238423" y="63431"/>
                    <a:pt x="245864" y="69024"/>
                  </a:cubicBezTo>
                  <a:cubicBezTo>
                    <a:pt x="234410" y="82616"/>
                    <a:pt x="222589" y="96877"/>
                    <a:pt x="211166" y="110437"/>
                  </a:cubicBezTo>
                  <a:cubicBezTo>
                    <a:pt x="207096" y="108460"/>
                    <a:pt x="203217" y="105249"/>
                    <a:pt x="199314" y="101769"/>
                  </a:cubicBezTo>
                  <a:cubicBezTo>
                    <a:pt x="197548" y="100222"/>
                    <a:pt x="195082" y="98052"/>
                    <a:pt x="193265" y="96581"/>
                  </a:cubicBezTo>
                  <a:cubicBezTo>
                    <a:pt x="195243" y="90482"/>
                    <a:pt x="198164" y="84864"/>
                    <a:pt x="201664" y="79432"/>
                  </a:cubicBezTo>
                  <a:cubicBezTo>
                    <a:pt x="206832" y="71457"/>
                    <a:pt x="213093" y="64266"/>
                    <a:pt x="219321" y="57120"/>
                  </a:cubicBezTo>
                  <a:cubicBezTo>
                    <a:pt x="220797" y="55437"/>
                    <a:pt x="222242" y="53723"/>
                    <a:pt x="223687" y="52034"/>
                  </a:cubicBezTo>
                  <a:close/>
                  <a:moveTo>
                    <a:pt x="108299" y="77236"/>
                  </a:moveTo>
                  <a:cubicBezTo>
                    <a:pt x="115523" y="81306"/>
                    <a:pt x="122688" y="85454"/>
                    <a:pt x="129783" y="89730"/>
                  </a:cubicBezTo>
                  <a:cubicBezTo>
                    <a:pt x="129327" y="90617"/>
                    <a:pt x="128846" y="91496"/>
                    <a:pt x="128390" y="92382"/>
                  </a:cubicBezTo>
                  <a:cubicBezTo>
                    <a:pt x="124537" y="99740"/>
                    <a:pt x="120736" y="105731"/>
                    <a:pt x="116055" y="112608"/>
                  </a:cubicBezTo>
                  <a:cubicBezTo>
                    <a:pt x="108620" y="108408"/>
                    <a:pt x="101101" y="104235"/>
                    <a:pt x="93718" y="100061"/>
                  </a:cubicBezTo>
                  <a:cubicBezTo>
                    <a:pt x="95053" y="97917"/>
                    <a:pt x="95509" y="97198"/>
                    <a:pt x="96793" y="95002"/>
                  </a:cubicBezTo>
                  <a:cubicBezTo>
                    <a:pt x="100325" y="88928"/>
                    <a:pt x="104260" y="83047"/>
                    <a:pt x="108299" y="77236"/>
                  </a:cubicBezTo>
                  <a:close/>
                  <a:moveTo>
                    <a:pt x="9875" y="76247"/>
                  </a:moveTo>
                  <a:cubicBezTo>
                    <a:pt x="15731" y="79939"/>
                    <a:pt x="21991" y="84491"/>
                    <a:pt x="27237" y="88986"/>
                  </a:cubicBezTo>
                  <a:cubicBezTo>
                    <a:pt x="28495" y="90052"/>
                    <a:pt x="31032" y="91580"/>
                    <a:pt x="32829" y="92061"/>
                  </a:cubicBezTo>
                  <a:cubicBezTo>
                    <a:pt x="28361" y="99310"/>
                    <a:pt x="23892" y="106585"/>
                    <a:pt x="19397" y="113834"/>
                  </a:cubicBezTo>
                  <a:cubicBezTo>
                    <a:pt x="18383" y="113089"/>
                    <a:pt x="17336" y="112312"/>
                    <a:pt x="16322" y="111561"/>
                  </a:cubicBezTo>
                  <a:cubicBezTo>
                    <a:pt x="12225" y="108595"/>
                    <a:pt x="8109" y="105596"/>
                    <a:pt x="3506" y="103535"/>
                  </a:cubicBezTo>
                  <a:cubicBezTo>
                    <a:pt x="2594" y="103137"/>
                    <a:pt x="1657" y="102758"/>
                    <a:pt x="693" y="102437"/>
                  </a:cubicBezTo>
                  <a:cubicBezTo>
                    <a:pt x="777" y="100941"/>
                    <a:pt x="937" y="99445"/>
                    <a:pt x="1258" y="97975"/>
                  </a:cubicBezTo>
                  <a:cubicBezTo>
                    <a:pt x="3024" y="90270"/>
                    <a:pt x="6125" y="83124"/>
                    <a:pt x="9875" y="76247"/>
                  </a:cubicBezTo>
                  <a:close/>
                  <a:moveTo>
                    <a:pt x="171037" y="82244"/>
                  </a:moveTo>
                  <a:cubicBezTo>
                    <a:pt x="173412" y="83875"/>
                    <a:pt x="176302" y="85936"/>
                    <a:pt x="179191" y="88048"/>
                  </a:cubicBezTo>
                  <a:cubicBezTo>
                    <a:pt x="179132" y="88190"/>
                    <a:pt x="179275" y="88332"/>
                    <a:pt x="179403" y="88332"/>
                  </a:cubicBezTo>
                  <a:cubicBezTo>
                    <a:pt x="179443" y="88332"/>
                    <a:pt x="179481" y="88318"/>
                    <a:pt x="179512" y="88286"/>
                  </a:cubicBezTo>
                  <a:cubicBezTo>
                    <a:pt x="183769" y="91361"/>
                    <a:pt x="187994" y="94443"/>
                    <a:pt x="190646" y="96151"/>
                  </a:cubicBezTo>
                  <a:cubicBezTo>
                    <a:pt x="189708" y="99041"/>
                    <a:pt x="188983" y="101474"/>
                    <a:pt x="188533" y="104498"/>
                  </a:cubicBezTo>
                  <a:cubicBezTo>
                    <a:pt x="187621" y="110707"/>
                    <a:pt x="186016" y="117019"/>
                    <a:pt x="184893" y="123253"/>
                  </a:cubicBezTo>
                  <a:cubicBezTo>
                    <a:pt x="175743" y="116563"/>
                    <a:pt x="165682" y="109693"/>
                    <a:pt x="156237" y="103535"/>
                  </a:cubicBezTo>
                  <a:cubicBezTo>
                    <a:pt x="158914" y="99471"/>
                    <a:pt x="161778" y="95535"/>
                    <a:pt x="164962" y="91875"/>
                  </a:cubicBezTo>
                  <a:cubicBezTo>
                    <a:pt x="167447" y="88986"/>
                    <a:pt x="169348" y="85692"/>
                    <a:pt x="171037" y="82244"/>
                  </a:cubicBezTo>
                  <a:close/>
                  <a:moveTo>
                    <a:pt x="247977" y="70577"/>
                  </a:moveTo>
                  <a:cubicBezTo>
                    <a:pt x="250815" y="72690"/>
                    <a:pt x="253620" y="74860"/>
                    <a:pt x="256484" y="76947"/>
                  </a:cubicBezTo>
                  <a:lnTo>
                    <a:pt x="256484" y="126142"/>
                  </a:lnTo>
                  <a:cubicBezTo>
                    <a:pt x="242358" y="123709"/>
                    <a:pt x="240593" y="122983"/>
                    <a:pt x="233716" y="120608"/>
                  </a:cubicBezTo>
                  <a:cubicBezTo>
                    <a:pt x="227937" y="118598"/>
                    <a:pt x="225613" y="117397"/>
                    <a:pt x="213439" y="111747"/>
                  </a:cubicBezTo>
                  <a:cubicBezTo>
                    <a:pt x="224888" y="98187"/>
                    <a:pt x="236528" y="84138"/>
                    <a:pt x="247977" y="70577"/>
                  </a:cubicBezTo>
                  <a:close/>
                  <a:moveTo>
                    <a:pt x="47437" y="71059"/>
                  </a:moveTo>
                  <a:cubicBezTo>
                    <a:pt x="51315" y="72234"/>
                    <a:pt x="55032" y="73813"/>
                    <a:pt x="58538" y="75823"/>
                  </a:cubicBezTo>
                  <a:cubicBezTo>
                    <a:pt x="62044" y="77801"/>
                    <a:pt x="65331" y="80209"/>
                    <a:pt x="68246" y="83047"/>
                  </a:cubicBezTo>
                  <a:cubicBezTo>
                    <a:pt x="69023" y="83766"/>
                    <a:pt x="69852" y="84491"/>
                    <a:pt x="70654" y="85185"/>
                  </a:cubicBezTo>
                  <a:cubicBezTo>
                    <a:pt x="63219" y="100299"/>
                    <a:pt x="56105" y="115978"/>
                    <a:pt x="42486" y="125019"/>
                  </a:cubicBezTo>
                  <a:cubicBezTo>
                    <a:pt x="41305" y="125796"/>
                    <a:pt x="40451" y="126894"/>
                    <a:pt x="39276" y="127696"/>
                  </a:cubicBezTo>
                  <a:cubicBezTo>
                    <a:pt x="33093" y="123253"/>
                    <a:pt x="26646" y="118489"/>
                    <a:pt x="20469" y="114052"/>
                  </a:cubicBezTo>
                  <a:cubicBezTo>
                    <a:pt x="28656" y="100992"/>
                    <a:pt x="36842" y="87939"/>
                    <a:pt x="45029" y="74886"/>
                  </a:cubicBezTo>
                  <a:cubicBezTo>
                    <a:pt x="45831" y="73602"/>
                    <a:pt x="46634" y="72343"/>
                    <a:pt x="47437" y="71059"/>
                  </a:cubicBezTo>
                  <a:close/>
                  <a:moveTo>
                    <a:pt x="132133" y="91361"/>
                  </a:moveTo>
                  <a:cubicBezTo>
                    <a:pt x="139119" y="95567"/>
                    <a:pt x="146047" y="100350"/>
                    <a:pt x="152866" y="104794"/>
                  </a:cubicBezTo>
                  <a:cubicBezTo>
                    <a:pt x="147703" y="112659"/>
                    <a:pt x="143369" y="120068"/>
                    <a:pt x="138740" y="128338"/>
                  </a:cubicBezTo>
                  <a:cubicBezTo>
                    <a:pt x="136628" y="127131"/>
                    <a:pt x="117551" y="113571"/>
                    <a:pt x="117551" y="113571"/>
                  </a:cubicBezTo>
                  <a:cubicBezTo>
                    <a:pt x="122239" y="106694"/>
                    <a:pt x="131677" y="92273"/>
                    <a:pt x="132133" y="91361"/>
                  </a:cubicBezTo>
                  <a:close/>
                  <a:moveTo>
                    <a:pt x="751" y="103272"/>
                  </a:moveTo>
                  <a:cubicBezTo>
                    <a:pt x="1714" y="103593"/>
                    <a:pt x="2677" y="103940"/>
                    <a:pt x="3615" y="104363"/>
                  </a:cubicBezTo>
                  <a:cubicBezTo>
                    <a:pt x="8296" y="106424"/>
                    <a:pt x="12469" y="109423"/>
                    <a:pt x="16617" y="112389"/>
                  </a:cubicBezTo>
                  <a:cubicBezTo>
                    <a:pt x="17657" y="113140"/>
                    <a:pt x="18113" y="113462"/>
                    <a:pt x="19185" y="114213"/>
                  </a:cubicBezTo>
                  <a:cubicBezTo>
                    <a:pt x="17522" y="116858"/>
                    <a:pt x="16482" y="119908"/>
                    <a:pt x="14819" y="122534"/>
                  </a:cubicBezTo>
                  <a:cubicBezTo>
                    <a:pt x="13111" y="125263"/>
                    <a:pt x="11211" y="128152"/>
                    <a:pt x="8270" y="129379"/>
                  </a:cubicBezTo>
                  <a:cubicBezTo>
                    <a:pt x="6877" y="129969"/>
                    <a:pt x="5432" y="130104"/>
                    <a:pt x="3962" y="130104"/>
                  </a:cubicBezTo>
                  <a:cubicBezTo>
                    <a:pt x="3878" y="128897"/>
                    <a:pt x="3827" y="127722"/>
                    <a:pt x="3692" y="126547"/>
                  </a:cubicBezTo>
                  <a:cubicBezTo>
                    <a:pt x="3236" y="122772"/>
                    <a:pt x="2408" y="118971"/>
                    <a:pt x="1740" y="115150"/>
                  </a:cubicBezTo>
                  <a:cubicBezTo>
                    <a:pt x="1014" y="111163"/>
                    <a:pt x="507" y="107176"/>
                    <a:pt x="751" y="103272"/>
                  </a:cubicBezTo>
                  <a:close/>
                  <a:moveTo>
                    <a:pt x="90026" y="98777"/>
                  </a:moveTo>
                  <a:cubicBezTo>
                    <a:pt x="97410" y="102951"/>
                    <a:pt x="104819" y="107124"/>
                    <a:pt x="112254" y="111323"/>
                  </a:cubicBezTo>
                  <a:cubicBezTo>
                    <a:pt x="107413" y="118412"/>
                    <a:pt x="102623" y="124993"/>
                    <a:pt x="97782" y="132056"/>
                  </a:cubicBezTo>
                  <a:cubicBezTo>
                    <a:pt x="90803" y="128281"/>
                    <a:pt x="83656" y="123305"/>
                    <a:pt x="77775" y="118040"/>
                  </a:cubicBezTo>
                  <a:cubicBezTo>
                    <a:pt x="81916" y="111644"/>
                    <a:pt x="86038" y="105249"/>
                    <a:pt x="90026" y="98777"/>
                  </a:cubicBezTo>
                  <a:close/>
                  <a:moveTo>
                    <a:pt x="42403" y="1"/>
                  </a:moveTo>
                  <a:cubicBezTo>
                    <a:pt x="45266" y="1792"/>
                    <a:pt x="48079" y="3616"/>
                    <a:pt x="51096" y="5645"/>
                  </a:cubicBezTo>
                  <a:cubicBezTo>
                    <a:pt x="44997" y="12816"/>
                    <a:pt x="40746" y="21003"/>
                    <a:pt x="36143" y="29299"/>
                  </a:cubicBezTo>
                  <a:cubicBezTo>
                    <a:pt x="27744" y="24990"/>
                    <a:pt x="20521" y="19533"/>
                    <a:pt x="12572" y="14345"/>
                  </a:cubicBezTo>
                  <a:cubicBezTo>
                    <a:pt x="8559" y="11744"/>
                    <a:pt x="4360" y="9285"/>
                    <a:pt x="0" y="7282"/>
                  </a:cubicBezTo>
                  <a:lnTo>
                    <a:pt x="0" y="8373"/>
                  </a:lnTo>
                  <a:cubicBezTo>
                    <a:pt x="4283" y="10383"/>
                    <a:pt x="8398" y="12791"/>
                    <a:pt x="12309" y="15359"/>
                  </a:cubicBezTo>
                  <a:cubicBezTo>
                    <a:pt x="20251" y="20521"/>
                    <a:pt x="27288" y="25979"/>
                    <a:pt x="35687" y="30287"/>
                  </a:cubicBezTo>
                  <a:cubicBezTo>
                    <a:pt x="32399" y="36226"/>
                    <a:pt x="29747" y="42512"/>
                    <a:pt x="25927" y="48105"/>
                  </a:cubicBezTo>
                  <a:cubicBezTo>
                    <a:pt x="21433" y="54737"/>
                    <a:pt x="16745" y="61344"/>
                    <a:pt x="12546" y="68170"/>
                  </a:cubicBezTo>
                  <a:cubicBezTo>
                    <a:pt x="8238" y="69319"/>
                    <a:pt x="4039" y="70873"/>
                    <a:pt x="0" y="72799"/>
                  </a:cubicBezTo>
                  <a:lnTo>
                    <a:pt x="0" y="74109"/>
                  </a:lnTo>
                  <a:cubicBezTo>
                    <a:pt x="4096" y="72157"/>
                    <a:pt x="8373" y="70552"/>
                    <a:pt x="12764" y="69402"/>
                  </a:cubicBezTo>
                  <a:lnTo>
                    <a:pt x="12764" y="69402"/>
                  </a:lnTo>
                  <a:cubicBezTo>
                    <a:pt x="7435" y="78070"/>
                    <a:pt x="2864" y="87059"/>
                    <a:pt x="591" y="96954"/>
                  </a:cubicBezTo>
                  <a:cubicBezTo>
                    <a:pt x="244" y="98424"/>
                    <a:pt x="83" y="99927"/>
                    <a:pt x="0" y="101423"/>
                  </a:cubicBezTo>
                  <a:lnTo>
                    <a:pt x="0" y="106001"/>
                  </a:lnTo>
                  <a:cubicBezTo>
                    <a:pt x="135" y="108697"/>
                    <a:pt x="507" y="111400"/>
                    <a:pt x="989" y="114129"/>
                  </a:cubicBezTo>
                  <a:cubicBezTo>
                    <a:pt x="668" y="114129"/>
                    <a:pt x="321" y="114155"/>
                    <a:pt x="0" y="114155"/>
                  </a:cubicBezTo>
                  <a:lnTo>
                    <a:pt x="0" y="114855"/>
                  </a:lnTo>
                  <a:cubicBezTo>
                    <a:pt x="321" y="114829"/>
                    <a:pt x="668" y="114829"/>
                    <a:pt x="989" y="114829"/>
                  </a:cubicBezTo>
                  <a:cubicBezTo>
                    <a:pt x="1657" y="118624"/>
                    <a:pt x="2491" y="122451"/>
                    <a:pt x="2941" y="126194"/>
                  </a:cubicBezTo>
                  <a:cubicBezTo>
                    <a:pt x="3076" y="127375"/>
                    <a:pt x="3133" y="128576"/>
                    <a:pt x="3210" y="129757"/>
                  </a:cubicBezTo>
                  <a:cubicBezTo>
                    <a:pt x="2594" y="129757"/>
                    <a:pt x="1470" y="129783"/>
                    <a:pt x="0" y="129809"/>
                  </a:cubicBezTo>
                  <a:lnTo>
                    <a:pt x="0" y="130451"/>
                  </a:lnTo>
                  <a:cubicBezTo>
                    <a:pt x="1470" y="130425"/>
                    <a:pt x="2594" y="130399"/>
                    <a:pt x="3210" y="130399"/>
                  </a:cubicBezTo>
                  <a:cubicBezTo>
                    <a:pt x="3345" y="132589"/>
                    <a:pt x="3422" y="134785"/>
                    <a:pt x="3480" y="136981"/>
                  </a:cubicBezTo>
                  <a:lnTo>
                    <a:pt x="4199" y="136981"/>
                  </a:lnTo>
                  <a:cubicBezTo>
                    <a:pt x="4174" y="134785"/>
                    <a:pt x="4096" y="132615"/>
                    <a:pt x="3962" y="130451"/>
                  </a:cubicBezTo>
                  <a:lnTo>
                    <a:pt x="3962" y="130451"/>
                  </a:lnTo>
                  <a:cubicBezTo>
                    <a:pt x="4018" y="130452"/>
                    <a:pt x="4076" y="130452"/>
                    <a:pt x="4135" y="130452"/>
                  </a:cubicBezTo>
                  <a:cubicBezTo>
                    <a:pt x="5622" y="130452"/>
                    <a:pt x="8003" y="130130"/>
                    <a:pt x="10164" y="128846"/>
                  </a:cubicBezTo>
                  <a:cubicBezTo>
                    <a:pt x="11371" y="131600"/>
                    <a:pt x="12707" y="134541"/>
                    <a:pt x="14530" y="136981"/>
                  </a:cubicBezTo>
                  <a:lnTo>
                    <a:pt x="15114" y="136981"/>
                  </a:lnTo>
                  <a:cubicBezTo>
                    <a:pt x="13246" y="134489"/>
                    <a:pt x="11853" y="131491"/>
                    <a:pt x="10620" y="128685"/>
                  </a:cubicBezTo>
                  <a:cubicBezTo>
                    <a:pt x="12572" y="127215"/>
                    <a:pt x="13888" y="125179"/>
                    <a:pt x="15198" y="123067"/>
                  </a:cubicBezTo>
                  <a:cubicBezTo>
                    <a:pt x="16855" y="120447"/>
                    <a:pt x="17766" y="117661"/>
                    <a:pt x="19609" y="114508"/>
                  </a:cubicBezTo>
                  <a:cubicBezTo>
                    <a:pt x="25767" y="118919"/>
                    <a:pt x="32560" y="123683"/>
                    <a:pt x="38737" y="128094"/>
                  </a:cubicBezTo>
                  <a:cubicBezTo>
                    <a:pt x="34300" y="131067"/>
                    <a:pt x="29857" y="134008"/>
                    <a:pt x="25388" y="136981"/>
                  </a:cubicBezTo>
                  <a:lnTo>
                    <a:pt x="26595" y="136981"/>
                  </a:lnTo>
                  <a:cubicBezTo>
                    <a:pt x="30955" y="134059"/>
                    <a:pt x="35314" y="131170"/>
                    <a:pt x="39674" y="128281"/>
                  </a:cubicBezTo>
                  <a:cubicBezTo>
                    <a:pt x="40823" y="127510"/>
                    <a:pt x="42005" y="126733"/>
                    <a:pt x="43180" y="125956"/>
                  </a:cubicBezTo>
                  <a:cubicBezTo>
                    <a:pt x="56772" y="116916"/>
                    <a:pt x="63912" y="101236"/>
                    <a:pt x="71322" y="86122"/>
                  </a:cubicBezTo>
                  <a:cubicBezTo>
                    <a:pt x="76863" y="90963"/>
                    <a:pt x="83014" y="94925"/>
                    <a:pt x="89409" y="98533"/>
                  </a:cubicBezTo>
                  <a:cubicBezTo>
                    <a:pt x="85422" y="105005"/>
                    <a:pt x="81306" y="111426"/>
                    <a:pt x="77184" y="117796"/>
                  </a:cubicBezTo>
                  <a:cubicBezTo>
                    <a:pt x="73704" y="123176"/>
                    <a:pt x="70256" y="128576"/>
                    <a:pt x="67020" y="134059"/>
                  </a:cubicBezTo>
                  <a:cubicBezTo>
                    <a:pt x="66429" y="135022"/>
                    <a:pt x="65864" y="135985"/>
                    <a:pt x="65331" y="136981"/>
                  </a:cubicBezTo>
                  <a:lnTo>
                    <a:pt x="66057" y="136981"/>
                  </a:lnTo>
                  <a:cubicBezTo>
                    <a:pt x="66564" y="136069"/>
                    <a:pt x="67071" y="135183"/>
                    <a:pt x="67604" y="134303"/>
                  </a:cubicBezTo>
                  <a:cubicBezTo>
                    <a:pt x="70872" y="128794"/>
                    <a:pt x="73762" y="124268"/>
                    <a:pt x="77235" y="118893"/>
                  </a:cubicBezTo>
                  <a:cubicBezTo>
                    <a:pt x="83123" y="124165"/>
                    <a:pt x="90263" y="129006"/>
                    <a:pt x="97223" y="132775"/>
                  </a:cubicBezTo>
                  <a:cubicBezTo>
                    <a:pt x="96151" y="134380"/>
                    <a:pt x="95374" y="135562"/>
                    <a:pt x="94437" y="136981"/>
                  </a:cubicBezTo>
                  <a:lnTo>
                    <a:pt x="94893" y="136981"/>
                  </a:lnTo>
                  <a:cubicBezTo>
                    <a:pt x="100646" y="128313"/>
                    <a:pt x="106636" y="120203"/>
                    <a:pt x="112524" y="111535"/>
                  </a:cubicBezTo>
                  <a:cubicBezTo>
                    <a:pt x="117661" y="114425"/>
                    <a:pt x="135960" y="128441"/>
                    <a:pt x="138072" y="129648"/>
                  </a:cubicBezTo>
                  <a:cubicBezTo>
                    <a:pt x="136974" y="131600"/>
                    <a:pt x="135369" y="134438"/>
                    <a:pt x="133873" y="136981"/>
                  </a:cubicBezTo>
                  <a:lnTo>
                    <a:pt x="137218" y="136981"/>
                  </a:lnTo>
                  <a:cubicBezTo>
                    <a:pt x="138663" y="134329"/>
                    <a:pt x="140056" y="131870"/>
                    <a:pt x="140750" y="130611"/>
                  </a:cubicBezTo>
                  <a:cubicBezTo>
                    <a:pt x="144814" y="132910"/>
                    <a:pt x="148455" y="134541"/>
                    <a:pt x="152468" y="136897"/>
                  </a:cubicBezTo>
                  <a:cubicBezTo>
                    <a:pt x="152493" y="136923"/>
                    <a:pt x="152519" y="136949"/>
                    <a:pt x="152577" y="136981"/>
                  </a:cubicBezTo>
                  <a:lnTo>
                    <a:pt x="155274" y="136981"/>
                  </a:lnTo>
                  <a:cubicBezTo>
                    <a:pt x="154824" y="136685"/>
                    <a:pt x="154368" y="136390"/>
                    <a:pt x="153912" y="136120"/>
                  </a:cubicBezTo>
                  <a:cubicBezTo>
                    <a:pt x="149899" y="133738"/>
                    <a:pt x="145617" y="131761"/>
                    <a:pt x="141552" y="129488"/>
                  </a:cubicBezTo>
                  <a:cubicBezTo>
                    <a:pt x="146182" y="121250"/>
                    <a:pt x="150618" y="112871"/>
                    <a:pt x="155787" y="105005"/>
                  </a:cubicBezTo>
                  <a:cubicBezTo>
                    <a:pt x="165258" y="111163"/>
                    <a:pt x="175313" y="118007"/>
                    <a:pt x="184462" y="124724"/>
                  </a:cubicBezTo>
                  <a:cubicBezTo>
                    <a:pt x="183743" y="128820"/>
                    <a:pt x="183075" y="132884"/>
                    <a:pt x="182620" y="136981"/>
                  </a:cubicBezTo>
                  <a:lnTo>
                    <a:pt x="185188" y="136981"/>
                  </a:lnTo>
                  <a:cubicBezTo>
                    <a:pt x="186363" y="126675"/>
                    <a:pt x="188719" y="116165"/>
                    <a:pt x="190190" y="106238"/>
                  </a:cubicBezTo>
                  <a:cubicBezTo>
                    <a:pt x="190646" y="103214"/>
                    <a:pt x="191230" y="100729"/>
                    <a:pt x="192167" y="97840"/>
                  </a:cubicBezTo>
                  <a:cubicBezTo>
                    <a:pt x="193991" y="99285"/>
                    <a:pt x="195756" y="100781"/>
                    <a:pt x="197362" y="102495"/>
                  </a:cubicBezTo>
                  <a:cubicBezTo>
                    <a:pt x="212874" y="119266"/>
                    <a:pt x="247733" y="126919"/>
                    <a:pt x="256240" y="127639"/>
                  </a:cubicBezTo>
                  <a:lnTo>
                    <a:pt x="256112" y="136981"/>
                  </a:lnTo>
                  <a:lnTo>
                    <a:pt x="258462" y="136981"/>
                  </a:lnTo>
                  <a:lnTo>
                    <a:pt x="258571" y="127908"/>
                  </a:lnTo>
                  <a:cubicBezTo>
                    <a:pt x="265846" y="129834"/>
                    <a:pt x="268979" y="133340"/>
                    <a:pt x="280960" y="135343"/>
                  </a:cubicBezTo>
                  <a:cubicBezTo>
                    <a:pt x="282302" y="135562"/>
                    <a:pt x="283721" y="135748"/>
                    <a:pt x="285243" y="135908"/>
                  </a:cubicBezTo>
                  <a:lnTo>
                    <a:pt x="285243" y="135587"/>
                  </a:lnTo>
                  <a:cubicBezTo>
                    <a:pt x="285326" y="135587"/>
                    <a:pt x="285378" y="135613"/>
                    <a:pt x="285455" y="135613"/>
                  </a:cubicBezTo>
                  <a:lnTo>
                    <a:pt x="285455" y="134759"/>
                  </a:lnTo>
                  <a:cubicBezTo>
                    <a:pt x="283612" y="134489"/>
                    <a:pt x="279869" y="133610"/>
                    <a:pt x="278180" y="133205"/>
                  </a:cubicBezTo>
                  <a:cubicBezTo>
                    <a:pt x="265743" y="130290"/>
                    <a:pt x="266301" y="127639"/>
                    <a:pt x="258757" y="126675"/>
                  </a:cubicBezTo>
                  <a:lnTo>
                    <a:pt x="258757" y="77987"/>
                  </a:lnTo>
                  <a:cubicBezTo>
                    <a:pt x="259720" y="78713"/>
                    <a:pt x="260683" y="79457"/>
                    <a:pt x="261646" y="80157"/>
                  </a:cubicBezTo>
                  <a:cubicBezTo>
                    <a:pt x="265043" y="82642"/>
                    <a:pt x="268523" y="85133"/>
                    <a:pt x="272562" y="86308"/>
                  </a:cubicBezTo>
                  <a:cubicBezTo>
                    <a:pt x="275798" y="87271"/>
                    <a:pt x="279194" y="87323"/>
                    <a:pt x="282565" y="87406"/>
                  </a:cubicBezTo>
                  <a:cubicBezTo>
                    <a:pt x="283342" y="87406"/>
                    <a:pt x="284119" y="87432"/>
                    <a:pt x="284896" y="87432"/>
                  </a:cubicBezTo>
                  <a:cubicBezTo>
                    <a:pt x="285005" y="93718"/>
                    <a:pt x="285268" y="112659"/>
                    <a:pt x="285455" y="125179"/>
                  </a:cubicBezTo>
                  <a:lnTo>
                    <a:pt x="285455" y="82616"/>
                  </a:lnTo>
                  <a:cubicBezTo>
                    <a:pt x="282142" y="82565"/>
                    <a:pt x="278771" y="82481"/>
                    <a:pt x="275586" y="81544"/>
                  </a:cubicBezTo>
                  <a:cubicBezTo>
                    <a:pt x="271573" y="80369"/>
                    <a:pt x="268067" y="77878"/>
                    <a:pt x="264696" y="75393"/>
                  </a:cubicBezTo>
                  <a:cubicBezTo>
                    <a:pt x="263708" y="74667"/>
                    <a:pt x="262770" y="73923"/>
                    <a:pt x="261781" y="73223"/>
                  </a:cubicBezTo>
                  <a:cubicBezTo>
                    <a:pt x="258943" y="71110"/>
                    <a:pt x="256112" y="68947"/>
                    <a:pt x="253274" y="66834"/>
                  </a:cubicBezTo>
                  <a:cubicBezTo>
                    <a:pt x="257043" y="62365"/>
                    <a:pt x="260818" y="57896"/>
                    <a:pt x="264587" y="53428"/>
                  </a:cubicBezTo>
                  <a:cubicBezTo>
                    <a:pt x="267130" y="50378"/>
                    <a:pt x="269698" y="47328"/>
                    <a:pt x="272241" y="44278"/>
                  </a:cubicBezTo>
                  <a:cubicBezTo>
                    <a:pt x="276735" y="38930"/>
                    <a:pt x="281153" y="33523"/>
                    <a:pt x="285455" y="28040"/>
                  </a:cubicBezTo>
                  <a:lnTo>
                    <a:pt x="285455" y="21568"/>
                  </a:lnTo>
                  <a:cubicBezTo>
                    <a:pt x="278873" y="16348"/>
                    <a:pt x="272562" y="10781"/>
                    <a:pt x="266623" y="4842"/>
                  </a:cubicBezTo>
                  <a:cubicBezTo>
                    <a:pt x="267374" y="4071"/>
                    <a:pt x="268119" y="3269"/>
                    <a:pt x="268870" y="2492"/>
                  </a:cubicBezTo>
                  <a:cubicBezTo>
                    <a:pt x="269647" y="1664"/>
                    <a:pt x="270424" y="861"/>
                    <a:pt x="271168" y="1"/>
                  </a:cubicBezTo>
                  <a:lnTo>
                    <a:pt x="267746" y="1"/>
                  </a:lnTo>
                  <a:cubicBezTo>
                    <a:pt x="266995" y="861"/>
                    <a:pt x="266224" y="1664"/>
                    <a:pt x="265448" y="2492"/>
                  </a:cubicBezTo>
                  <a:cubicBezTo>
                    <a:pt x="264696" y="3269"/>
                    <a:pt x="263945" y="4071"/>
                    <a:pt x="263200" y="4842"/>
                  </a:cubicBezTo>
                  <a:cubicBezTo>
                    <a:pt x="261890" y="6210"/>
                    <a:pt x="260606" y="7571"/>
                    <a:pt x="259290" y="8938"/>
                  </a:cubicBezTo>
                  <a:cubicBezTo>
                    <a:pt x="258841" y="8694"/>
                    <a:pt x="258385" y="8431"/>
                    <a:pt x="257954" y="8136"/>
                  </a:cubicBezTo>
                  <a:cubicBezTo>
                    <a:pt x="254397" y="5645"/>
                    <a:pt x="251001" y="2916"/>
                    <a:pt x="247765" y="1"/>
                  </a:cubicBezTo>
                  <a:lnTo>
                    <a:pt x="245460" y="1"/>
                  </a:lnTo>
                  <a:cubicBezTo>
                    <a:pt x="245485" y="26"/>
                    <a:pt x="245517" y="58"/>
                    <a:pt x="245543" y="84"/>
                  </a:cubicBezTo>
                  <a:cubicBezTo>
                    <a:pt x="245525" y="80"/>
                    <a:pt x="245505" y="78"/>
                    <a:pt x="245486" y="78"/>
                  </a:cubicBezTo>
                  <a:cubicBezTo>
                    <a:pt x="245391" y="78"/>
                    <a:pt x="245295" y="128"/>
                    <a:pt x="245273" y="219"/>
                  </a:cubicBezTo>
                  <a:cubicBezTo>
                    <a:pt x="242975" y="6556"/>
                    <a:pt x="240220" y="12900"/>
                    <a:pt x="236689" y="18730"/>
                  </a:cubicBezTo>
                  <a:cubicBezTo>
                    <a:pt x="232592" y="15385"/>
                    <a:pt x="228470" y="12065"/>
                    <a:pt x="224406" y="8694"/>
                  </a:cubicBezTo>
                  <a:cubicBezTo>
                    <a:pt x="226223" y="6717"/>
                    <a:pt x="228072" y="4765"/>
                    <a:pt x="229973" y="2839"/>
                  </a:cubicBezTo>
                  <a:cubicBezTo>
                    <a:pt x="230878" y="1901"/>
                    <a:pt x="231816" y="964"/>
                    <a:pt x="232727" y="1"/>
                  </a:cubicBezTo>
                  <a:lnTo>
                    <a:pt x="229273" y="1"/>
                  </a:lnTo>
                  <a:cubicBezTo>
                    <a:pt x="228714" y="591"/>
                    <a:pt x="228149" y="1150"/>
                    <a:pt x="227616" y="1715"/>
                  </a:cubicBezTo>
                  <a:cubicBezTo>
                    <a:pt x="225716" y="3641"/>
                    <a:pt x="223873" y="5593"/>
                    <a:pt x="222050" y="7571"/>
                  </a:cubicBezTo>
                  <a:cubicBezTo>
                    <a:pt x="219032" y="5086"/>
                    <a:pt x="216059" y="2569"/>
                    <a:pt x="213118" y="1"/>
                  </a:cubicBezTo>
                  <a:lnTo>
                    <a:pt x="211269" y="1"/>
                  </a:lnTo>
                  <a:cubicBezTo>
                    <a:pt x="214563" y="2916"/>
                    <a:pt x="217934" y="5754"/>
                    <a:pt x="221330" y="8566"/>
                  </a:cubicBezTo>
                  <a:cubicBezTo>
                    <a:pt x="216085" y="14287"/>
                    <a:pt x="211134" y="20252"/>
                    <a:pt x="206511" y="26486"/>
                  </a:cubicBezTo>
                  <a:cubicBezTo>
                    <a:pt x="204797" y="28791"/>
                    <a:pt x="203031" y="31039"/>
                    <a:pt x="201291" y="33311"/>
                  </a:cubicBezTo>
                  <a:cubicBezTo>
                    <a:pt x="198723" y="31064"/>
                    <a:pt x="196206" y="28759"/>
                    <a:pt x="193670" y="26435"/>
                  </a:cubicBezTo>
                  <a:cubicBezTo>
                    <a:pt x="193586" y="21484"/>
                    <a:pt x="193426" y="16560"/>
                    <a:pt x="193214" y="11641"/>
                  </a:cubicBezTo>
                  <a:cubicBezTo>
                    <a:pt x="193105" y="9259"/>
                    <a:pt x="192970" y="6877"/>
                    <a:pt x="192835" y="4495"/>
                  </a:cubicBezTo>
                  <a:cubicBezTo>
                    <a:pt x="193265" y="3937"/>
                    <a:pt x="193695" y="3372"/>
                    <a:pt x="194119" y="2787"/>
                  </a:cubicBezTo>
                  <a:cubicBezTo>
                    <a:pt x="194819" y="1876"/>
                    <a:pt x="195512" y="938"/>
                    <a:pt x="196238" y="1"/>
                  </a:cubicBezTo>
                  <a:lnTo>
                    <a:pt x="191204" y="1"/>
                  </a:lnTo>
                  <a:cubicBezTo>
                    <a:pt x="189682" y="2678"/>
                    <a:pt x="187756" y="5002"/>
                    <a:pt x="185907" y="7442"/>
                  </a:cubicBezTo>
                  <a:cubicBezTo>
                    <a:pt x="184250" y="9606"/>
                    <a:pt x="182562" y="11802"/>
                    <a:pt x="180533" y="13619"/>
                  </a:cubicBezTo>
                  <a:cubicBezTo>
                    <a:pt x="174915" y="8726"/>
                    <a:pt x="169110" y="3827"/>
                    <a:pt x="162818" y="1"/>
                  </a:cubicBezTo>
                  <a:lnTo>
                    <a:pt x="160468" y="1"/>
                  </a:lnTo>
                  <a:cubicBezTo>
                    <a:pt x="167422" y="3853"/>
                    <a:pt x="173765" y="8804"/>
                    <a:pt x="179891" y="14126"/>
                  </a:cubicBezTo>
                  <a:cubicBezTo>
                    <a:pt x="179544" y="14447"/>
                    <a:pt x="179223" y="14768"/>
                    <a:pt x="178844" y="15064"/>
                  </a:cubicBezTo>
                  <a:cubicBezTo>
                    <a:pt x="175717" y="17497"/>
                    <a:pt x="171595" y="19160"/>
                    <a:pt x="170041" y="22820"/>
                  </a:cubicBezTo>
                  <a:cubicBezTo>
                    <a:pt x="169508" y="24104"/>
                    <a:pt x="168866" y="25337"/>
                    <a:pt x="168173" y="26512"/>
                  </a:cubicBezTo>
                  <a:cubicBezTo>
                    <a:pt x="161726" y="21536"/>
                    <a:pt x="155036" y="16881"/>
                    <a:pt x="148159" y="12495"/>
                  </a:cubicBezTo>
                  <a:cubicBezTo>
                    <a:pt x="150939" y="8348"/>
                    <a:pt x="153861" y="4232"/>
                    <a:pt x="156558" y="1"/>
                  </a:cubicBezTo>
                  <a:lnTo>
                    <a:pt x="153591" y="1"/>
                  </a:lnTo>
                  <a:cubicBezTo>
                    <a:pt x="151074" y="3641"/>
                    <a:pt x="148320" y="7121"/>
                    <a:pt x="145886" y="10781"/>
                  </a:cubicBezTo>
                  <a:cubicBezTo>
                    <a:pt x="141340" y="7866"/>
                    <a:pt x="136737" y="5060"/>
                    <a:pt x="132030" y="2434"/>
                  </a:cubicBezTo>
                  <a:cubicBezTo>
                    <a:pt x="132859" y="1664"/>
                    <a:pt x="133636" y="861"/>
                    <a:pt x="134355" y="1"/>
                  </a:cubicBezTo>
                  <a:lnTo>
                    <a:pt x="129301" y="1"/>
                  </a:lnTo>
                  <a:cubicBezTo>
                    <a:pt x="129244" y="84"/>
                    <a:pt x="129167" y="161"/>
                    <a:pt x="129109" y="219"/>
                  </a:cubicBezTo>
                  <a:cubicBezTo>
                    <a:pt x="128178" y="1073"/>
                    <a:pt x="127215" y="1850"/>
                    <a:pt x="126220" y="2595"/>
                  </a:cubicBezTo>
                  <a:cubicBezTo>
                    <a:pt x="122290" y="5542"/>
                    <a:pt x="117930" y="7975"/>
                    <a:pt x="114425" y="11423"/>
                  </a:cubicBezTo>
                  <a:cubicBezTo>
                    <a:pt x="114290" y="11558"/>
                    <a:pt x="114181" y="11693"/>
                    <a:pt x="114052" y="11828"/>
                  </a:cubicBezTo>
                  <a:cubicBezTo>
                    <a:pt x="107599" y="7892"/>
                    <a:pt x="101179" y="3962"/>
                    <a:pt x="94732" y="1"/>
                  </a:cubicBezTo>
                  <a:lnTo>
                    <a:pt x="93666" y="1"/>
                  </a:lnTo>
                  <a:cubicBezTo>
                    <a:pt x="96633" y="1824"/>
                    <a:pt x="99445" y="3532"/>
                    <a:pt x="102520" y="5433"/>
                  </a:cubicBezTo>
                  <a:cubicBezTo>
                    <a:pt x="98238" y="12014"/>
                    <a:pt x="92510" y="20631"/>
                    <a:pt x="88337" y="27051"/>
                  </a:cubicBezTo>
                  <a:cubicBezTo>
                    <a:pt x="84677" y="24746"/>
                    <a:pt x="80985" y="22473"/>
                    <a:pt x="77293" y="20200"/>
                  </a:cubicBezTo>
                  <a:cubicBezTo>
                    <a:pt x="81409" y="13407"/>
                    <a:pt x="85801" y="6929"/>
                    <a:pt x="89839" y="1"/>
                  </a:cubicBezTo>
                  <a:lnTo>
                    <a:pt x="89172" y="1"/>
                  </a:lnTo>
                  <a:cubicBezTo>
                    <a:pt x="85184" y="6800"/>
                    <a:pt x="80850" y="13003"/>
                    <a:pt x="76780" y="19719"/>
                  </a:cubicBezTo>
                  <a:cubicBezTo>
                    <a:pt x="71540" y="16483"/>
                    <a:pt x="66294" y="13459"/>
                    <a:pt x="61132" y="10113"/>
                  </a:cubicBezTo>
                  <a:cubicBezTo>
                    <a:pt x="58564" y="8457"/>
                    <a:pt x="55970" y="6665"/>
                    <a:pt x="53402" y="5035"/>
                  </a:cubicBezTo>
                  <a:cubicBezTo>
                    <a:pt x="54069" y="4232"/>
                    <a:pt x="54500" y="3667"/>
                    <a:pt x="55219" y="2890"/>
                  </a:cubicBezTo>
                  <a:cubicBezTo>
                    <a:pt x="56105" y="1953"/>
                    <a:pt x="56907" y="989"/>
                    <a:pt x="57678" y="1"/>
                  </a:cubicBezTo>
                  <a:lnTo>
                    <a:pt x="55912" y="1"/>
                  </a:lnTo>
                  <a:cubicBezTo>
                    <a:pt x="55405" y="617"/>
                    <a:pt x="54898" y="1233"/>
                    <a:pt x="54339" y="1824"/>
                  </a:cubicBezTo>
                  <a:cubicBezTo>
                    <a:pt x="53613" y="2595"/>
                    <a:pt x="53183" y="3160"/>
                    <a:pt x="52490" y="3988"/>
                  </a:cubicBezTo>
                  <a:cubicBezTo>
                    <a:pt x="50326" y="2627"/>
                    <a:pt x="48291" y="1311"/>
                    <a:pt x="46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05" name="Google Shape;3305;p46"/>
            <p:cNvCxnSpPr/>
            <p:nvPr/>
          </p:nvCxnSpPr>
          <p:spPr>
            <a:xfrm rot="5400000">
              <a:off x="3390316" y="865956"/>
              <a:ext cx="1879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306" name="Google Shape;3306;p46"/>
            <p:cNvGrpSpPr/>
            <p:nvPr/>
          </p:nvGrpSpPr>
          <p:grpSpPr>
            <a:xfrm rot="5400000">
              <a:off x="830961" y="736642"/>
              <a:ext cx="247396" cy="226847"/>
              <a:chOff x="2488150" y="1686025"/>
              <a:chExt cx="184500" cy="169175"/>
            </a:xfrm>
          </p:grpSpPr>
          <p:sp>
            <p:nvSpPr>
              <p:cNvPr id="3307" name="Google Shape;3307;p46"/>
              <p:cNvSpPr/>
              <p:nvPr/>
            </p:nvSpPr>
            <p:spPr>
              <a:xfrm>
                <a:off x="2488150" y="1686025"/>
                <a:ext cx="18450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6172" extrusionOk="0">
                    <a:moveTo>
                      <a:pt x="5285" y="4729"/>
                    </a:moveTo>
                    <a:cubicBezTo>
                      <a:pt x="5293" y="4735"/>
                      <a:pt x="5300" y="4740"/>
                      <a:pt x="5306" y="4746"/>
                    </a:cubicBezTo>
                    <a:cubicBezTo>
                      <a:pt x="5307" y="4747"/>
                      <a:pt x="5309" y="4748"/>
                      <a:pt x="5310" y="4749"/>
                    </a:cubicBezTo>
                    <a:lnTo>
                      <a:pt x="5310" y="4749"/>
                    </a:lnTo>
                    <a:cubicBezTo>
                      <a:pt x="5316" y="4755"/>
                      <a:pt x="5322" y="4760"/>
                      <a:pt x="5328" y="4764"/>
                    </a:cubicBezTo>
                    <a:lnTo>
                      <a:pt x="5328" y="4764"/>
                    </a:lnTo>
                    <a:cubicBezTo>
                      <a:pt x="5325" y="4763"/>
                      <a:pt x="5299" y="4744"/>
                      <a:pt x="5285" y="4729"/>
                    </a:cubicBezTo>
                    <a:close/>
                    <a:moveTo>
                      <a:pt x="5717" y="5111"/>
                    </a:moveTo>
                    <a:cubicBezTo>
                      <a:pt x="5718" y="5111"/>
                      <a:pt x="5724" y="5115"/>
                      <a:pt x="5732" y="5120"/>
                    </a:cubicBezTo>
                    <a:lnTo>
                      <a:pt x="5732" y="5120"/>
                    </a:lnTo>
                    <a:cubicBezTo>
                      <a:pt x="5727" y="5117"/>
                      <a:pt x="5722" y="5115"/>
                      <a:pt x="5717" y="5111"/>
                    </a:cubicBezTo>
                    <a:lnTo>
                      <a:pt x="5717" y="5111"/>
                    </a:lnTo>
                    <a:cubicBezTo>
                      <a:pt x="5717" y="5111"/>
                      <a:pt x="5717" y="5111"/>
                      <a:pt x="5717" y="5111"/>
                    </a:cubicBezTo>
                    <a:close/>
                    <a:moveTo>
                      <a:pt x="564" y="0"/>
                    </a:moveTo>
                    <a:cubicBezTo>
                      <a:pt x="536" y="0"/>
                      <a:pt x="510" y="2"/>
                      <a:pt x="486" y="7"/>
                    </a:cubicBezTo>
                    <a:cubicBezTo>
                      <a:pt x="369" y="23"/>
                      <a:pt x="256" y="69"/>
                      <a:pt x="175" y="151"/>
                    </a:cubicBezTo>
                    <a:cubicBezTo>
                      <a:pt x="113" y="217"/>
                      <a:pt x="62" y="299"/>
                      <a:pt x="47" y="376"/>
                    </a:cubicBezTo>
                    <a:cubicBezTo>
                      <a:pt x="0" y="493"/>
                      <a:pt x="16" y="687"/>
                      <a:pt x="97" y="784"/>
                    </a:cubicBezTo>
                    <a:cubicBezTo>
                      <a:pt x="1212" y="2318"/>
                      <a:pt x="2490" y="3728"/>
                      <a:pt x="3915" y="4975"/>
                    </a:cubicBezTo>
                    <a:cubicBezTo>
                      <a:pt x="4335" y="5348"/>
                      <a:pt x="4774" y="5686"/>
                      <a:pt x="5209" y="6043"/>
                    </a:cubicBezTo>
                    <a:cubicBezTo>
                      <a:pt x="5273" y="6085"/>
                      <a:pt x="5381" y="6107"/>
                      <a:pt x="5479" y="6107"/>
                    </a:cubicBezTo>
                    <a:cubicBezTo>
                      <a:pt x="5528" y="6107"/>
                      <a:pt x="5575" y="6101"/>
                      <a:pt x="5613" y="6090"/>
                    </a:cubicBezTo>
                    <a:cubicBezTo>
                      <a:pt x="5745" y="6059"/>
                      <a:pt x="5873" y="5962"/>
                      <a:pt x="5939" y="5849"/>
                    </a:cubicBezTo>
                    <a:cubicBezTo>
                      <a:pt x="5968" y="5787"/>
                      <a:pt x="5991" y="5723"/>
                      <a:pt x="6002" y="5659"/>
                    </a:cubicBezTo>
                    <a:lnTo>
                      <a:pt x="6002" y="5659"/>
                    </a:lnTo>
                    <a:cubicBezTo>
                      <a:pt x="6148" y="5775"/>
                      <a:pt x="6294" y="5892"/>
                      <a:pt x="6440" y="6008"/>
                    </a:cubicBezTo>
                    <a:cubicBezTo>
                      <a:pt x="6552" y="6105"/>
                      <a:pt x="6665" y="6171"/>
                      <a:pt x="6813" y="6171"/>
                    </a:cubicBezTo>
                    <a:cubicBezTo>
                      <a:pt x="6925" y="6156"/>
                      <a:pt x="7038" y="6125"/>
                      <a:pt x="7135" y="6059"/>
                    </a:cubicBezTo>
                    <a:cubicBezTo>
                      <a:pt x="7345" y="5880"/>
                      <a:pt x="7380" y="5620"/>
                      <a:pt x="7263" y="5379"/>
                    </a:cubicBezTo>
                    <a:cubicBezTo>
                      <a:pt x="7054" y="4925"/>
                      <a:pt x="6700" y="4552"/>
                      <a:pt x="6327" y="4229"/>
                    </a:cubicBezTo>
                    <a:cubicBezTo>
                      <a:pt x="5923" y="3891"/>
                      <a:pt x="5484" y="3565"/>
                      <a:pt x="5049" y="3243"/>
                    </a:cubicBezTo>
                    <a:cubicBezTo>
                      <a:pt x="4140" y="2579"/>
                      <a:pt x="3251" y="1899"/>
                      <a:pt x="2346" y="1219"/>
                    </a:cubicBezTo>
                    <a:cubicBezTo>
                      <a:pt x="1826" y="831"/>
                      <a:pt x="1324" y="442"/>
                      <a:pt x="808" y="69"/>
                    </a:cubicBezTo>
                    <a:cubicBezTo>
                      <a:pt x="746" y="23"/>
                      <a:pt x="650" y="0"/>
                      <a:pt x="5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46"/>
              <p:cNvSpPr/>
              <p:nvPr/>
            </p:nvSpPr>
            <p:spPr>
              <a:xfrm>
                <a:off x="2505525" y="1689250"/>
                <a:ext cx="151700" cy="165950"/>
              </a:xfrm>
              <a:custGeom>
                <a:avLst/>
                <a:gdLst/>
                <a:ahLst/>
                <a:cxnLst/>
                <a:rect l="l" t="t" r="r" b="b"/>
                <a:pathLst>
                  <a:path w="6068" h="6638" extrusionOk="0">
                    <a:moveTo>
                      <a:pt x="4157" y="705"/>
                    </a:moveTo>
                    <a:cubicBezTo>
                      <a:pt x="4158" y="705"/>
                      <a:pt x="4154" y="713"/>
                      <a:pt x="4141" y="733"/>
                    </a:cubicBezTo>
                    <a:cubicBezTo>
                      <a:pt x="4131" y="744"/>
                      <a:pt x="4122" y="754"/>
                      <a:pt x="4112" y="765"/>
                    </a:cubicBezTo>
                    <a:lnTo>
                      <a:pt x="4112" y="765"/>
                    </a:lnTo>
                    <a:cubicBezTo>
                      <a:pt x="4121" y="752"/>
                      <a:pt x="4155" y="705"/>
                      <a:pt x="4157" y="705"/>
                    </a:cubicBezTo>
                    <a:close/>
                    <a:moveTo>
                      <a:pt x="1870" y="5948"/>
                    </a:moveTo>
                    <a:lnTo>
                      <a:pt x="1870" y="5948"/>
                    </a:lnTo>
                    <a:cubicBezTo>
                      <a:pt x="1873" y="5948"/>
                      <a:pt x="1830" y="6004"/>
                      <a:pt x="1828" y="6004"/>
                    </a:cubicBezTo>
                    <a:cubicBezTo>
                      <a:pt x="1827" y="6004"/>
                      <a:pt x="1831" y="5997"/>
                      <a:pt x="1845" y="5976"/>
                    </a:cubicBezTo>
                    <a:lnTo>
                      <a:pt x="1845" y="5976"/>
                    </a:lnTo>
                    <a:cubicBezTo>
                      <a:pt x="1845" y="5976"/>
                      <a:pt x="1845" y="5976"/>
                      <a:pt x="1845" y="5976"/>
                    </a:cubicBezTo>
                    <a:cubicBezTo>
                      <a:pt x="1862" y="5956"/>
                      <a:pt x="1869" y="5948"/>
                      <a:pt x="1870" y="5948"/>
                    </a:cubicBezTo>
                    <a:close/>
                    <a:moveTo>
                      <a:pt x="1670" y="6208"/>
                    </a:moveTo>
                    <a:cubicBezTo>
                      <a:pt x="1669" y="6209"/>
                      <a:pt x="1668" y="6211"/>
                      <a:pt x="1667" y="6212"/>
                    </a:cubicBezTo>
                    <a:lnTo>
                      <a:pt x="1667" y="6212"/>
                    </a:lnTo>
                    <a:cubicBezTo>
                      <a:pt x="1668" y="6211"/>
                      <a:pt x="1668" y="6210"/>
                      <a:pt x="1669" y="6209"/>
                    </a:cubicBezTo>
                    <a:lnTo>
                      <a:pt x="1669" y="6209"/>
                    </a:lnTo>
                    <a:cubicBezTo>
                      <a:pt x="1669" y="6208"/>
                      <a:pt x="1670" y="6208"/>
                      <a:pt x="1670" y="6208"/>
                    </a:cubicBezTo>
                    <a:close/>
                    <a:moveTo>
                      <a:pt x="1657" y="6229"/>
                    </a:moveTo>
                    <a:lnTo>
                      <a:pt x="1657" y="6229"/>
                    </a:lnTo>
                    <a:cubicBezTo>
                      <a:pt x="1655" y="6232"/>
                      <a:pt x="1653" y="6234"/>
                      <a:pt x="1651" y="6237"/>
                    </a:cubicBezTo>
                    <a:cubicBezTo>
                      <a:pt x="1653" y="6234"/>
                      <a:pt x="1655" y="6232"/>
                      <a:pt x="1657" y="6229"/>
                    </a:cubicBezTo>
                    <a:close/>
                    <a:moveTo>
                      <a:pt x="5467" y="1"/>
                    </a:moveTo>
                    <a:cubicBezTo>
                      <a:pt x="5239" y="1"/>
                      <a:pt x="5048" y="152"/>
                      <a:pt x="4968" y="379"/>
                    </a:cubicBezTo>
                    <a:cubicBezTo>
                      <a:pt x="4954" y="429"/>
                      <a:pt x="4937" y="478"/>
                      <a:pt x="4918" y="528"/>
                    </a:cubicBezTo>
                    <a:lnTo>
                      <a:pt x="4918" y="528"/>
                    </a:lnTo>
                    <a:cubicBezTo>
                      <a:pt x="4908" y="521"/>
                      <a:pt x="4897" y="514"/>
                      <a:pt x="4886" y="508"/>
                    </a:cubicBezTo>
                    <a:cubicBezTo>
                      <a:pt x="4802" y="464"/>
                      <a:pt x="4710" y="436"/>
                      <a:pt x="4620" y="436"/>
                    </a:cubicBezTo>
                    <a:cubicBezTo>
                      <a:pt x="4573" y="436"/>
                      <a:pt x="4526" y="444"/>
                      <a:pt x="4483" y="461"/>
                    </a:cubicBezTo>
                    <a:cubicBezTo>
                      <a:pt x="4335" y="492"/>
                      <a:pt x="4257" y="574"/>
                      <a:pt x="4160" y="702"/>
                    </a:cubicBezTo>
                    <a:cubicBezTo>
                      <a:pt x="4141" y="717"/>
                      <a:pt x="4126" y="732"/>
                      <a:pt x="4110" y="767"/>
                    </a:cubicBezTo>
                    <a:lnTo>
                      <a:pt x="4110" y="767"/>
                    </a:lnTo>
                    <a:cubicBezTo>
                      <a:pt x="4089" y="790"/>
                      <a:pt x="4067" y="815"/>
                      <a:pt x="4044" y="849"/>
                    </a:cubicBezTo>
                    <a:cubicBezTo>
                      <a:pt x="3981" y="927"/>
                      <a:pt x="3915" y="1009"/>
                      <a:pt x="3834" y="1090"/>
                    </a:cubicBezTo>
                    <a:cubicBezTo>
                      <a:pt x="3706" y="1238"/>
                      <a:pt x="3578" y="1381"/>
                      <a:pt x="3445" y="1529"/>
                    </a:cubicBezTo>
                    <a:cubicBezTo>
                      <a:pt x="3170" y="1836"/>
                      <a:pt x="2898" y="2127"/>
                      <a:pt x="2622" y="2403"/>
                    </a:cubicBezTo>
                    <a:cubicBezTo>
                      <a:pt x="2055" y="2966"/>
                      <a:pt x="1488" y="3533"/>
                      <a:pt x="987" y="4131"/>
                    </a:cubicBezTo>
                    <a:cubicBezTo>
                      <a:pt x="664" y="4504"/>
                      <a:pt x="373" y="4893"/>
                      <a:pt x="113" y="5297"/>
                    </a:cubicBezTo>
                    <a:cubicBezTo>
                      <a:pt x="0" y="5491"/>
                      <a:pt x="31" y="5782"/>
                      <a:pt x="194" y="5945"/>
                    </a:cubicBezTo>
                    <a:cubicBezTo>
                      <a:pt x="257" y="5996"/>
                      <a:pt x="338" y="6042"/>
                      <a:pt x="435" y="6073"/>
                    </a:cubicBezTo>
                    <a:cubicBezTo>
                      <a:pt x="472" y="6085"/>
                      <a:pt x="515" y="6091"/>
                      <a:pt x="561" y="6091"/>
                    </a:cubicBezTo>
                    <a:lnTo>
                      <a:pt x="561" y="6091"/>
                    </a:lnTo>
                    <a:cubicBezTo>
                      <a:pt x="561" y="6150"/>
                      <a:pt x="569" y="6208"/>
                      <a:pt x="583" y="6252"/>
                    </a:cubicBezTo>
                    <a:cubicBezTo>
                      <a:pt x="614" y="6384"/>
                      <a:pt x="711" y="6512"/>
                      <a:pt x="824" y="6559"/>
                    </a:cubicBezTo>
                    <a:cubicBezTo>
                      <a:pt x="906" y="6607"/>
                      <a:pt x="1008" y="6637"/>
                      <a:pt x="1113" y="6637"/>
                    </a:cubicBezTo>
                    <a:cubicBezTo>
                      <a:pt x="1151" y="6637"/>
                      <a:pt x="1190" y="6633"/>
                      <a:pt x="1228" y="6625"/>
                    </a:cubicBezTo>
                    <a:cubicBezTo>
                      <a:pt x="1360" y="6578"/>
                      <a:pt x="1457" y="6497"/>
                      <a:pt x="1538" y="6384"/>
                    </a:cubicBezTo>
                    <a:cubicBezTo>
                      <a:pt x="1582" y="6327"/>
                      <a:pt x="1628" y="6269"/>
                      <a:pt x="1667" y="6212"/>
                    </a:cubicBezTo>
                    <a:lnTo>
                      <a:pt x="1667" y="6212"/>
                    </a:lnTo>
                    <a:cubicBezTo>
                      <a:pt x="1664" y="6218"/>
                      <a:pt x="1661" y="6224"/>
                      <a:pt x="1657" y="6229"/>
                    </a:cubicBezTo>
                    <a:lnTo>
                      <a:pt x="1657" y="6229"/>
                    </a:lnTo>
                    <a:cubicBezTo>
                      <a:pt x="1691" y="6191"/>
                      <a:pt x="1702" y="6178"/>
                      <a:pt x="1702" y="6178"/>
                    </a:cubicBezTo>
                    <a:lnTo>
                      <a:pt x="1702" y="6178"/>
                    </a:lnTo>
                    <a:cubicBezTo>
                      <a:pt x="1702" y="6178"/>
                      <a:pt x="1686" y="6194"/>
                      <a:pt x="1670" y="6208"/>
                    </a:cubicBezTo>
                    <a:lnTo>
                      <a:pt x="1670" y="6208"/>
                    </a:lnTo>
                    <a:cubicBezTo>
                      <a:pt x="1674" y="6202"/>
                      <a:pt x="1678" y="6196"/>
                      <a:pt x="1682" y="6190"/>
                    </a:cubicBezTo>
                    <a:lnTo>
                      <a:pt x="1682" y="6190"/>
                    </a:lnTo>
                    <a:cubicBezTo>
                      <a:pt x="1682" y="6190"/>
                      <a:pt x="1682" y="6190"/>
                      <a:pt x="1682" y="6190"/>
                    </a:cubicBezTo>
                    <a:cubicBezTo>
                      <a:pt x="1710" y="6157"/>
                      <a:pt x="1737" y="6122"/>
                      <a:pt x="1765" y="6087"/>
                    </a:cubicBezTo>
                    <a:lnTo>
                      <a:pt x="1765" y="6087"/>
                    </a:lnTo>
                    <a:cubicBezTo>
                      <a:pt x="1775" y="6075"/>
                      <a:pt x="1785" y="6063"/>
                      <a:pt x="1794" y="6049"/>
                    </a:cubicBezTo>
                    <a:lnTo>
                      <a:pt x="1794" y="6049"/>
                    </a:lnTo>
                    <a:cubicBezTo>
                      <a:pt x="1839" y="5994"/>
                      <a:pt x="1883" y="5941"/>
                      <a:pt x="1927" y="5899"/>
                    </a:cubicBezTo>
                    <a:cubicBezTo>
                      <a:pt x="2086" y="5704"/>
                      <a:pt x="2249" y="5526"/>
                      <a:pt x="2412" y="5347"/>
                    </a:cubicBezTo>
                    <a:cubicBezTo>
                      <a:pt x="2735" y="4990"/>
                      <a:pt x="3073" y="4652"/>
                      <a:pt x="3414" y="4310"/>
                    </a:cubicBezTo>
                    <a:cubicBezTo>
                      <a:pt x="4079" y="3630"/>
                      <a:pt x="4743" y="2920"/>
                      <a:pt x="5259" y="2127"/>
                    </a:cubicBezTo>
                    <a:cubicBezTo>
                      <a:pt x="5566" y="1673"/>
                      <a:pt x="5811" y="1172"/>
                      <a:pt x="5986" y="671"/>
                    </a:cubicBezTo>
                    <a:cubicBezTo>
                      <a:pt x="6067" y="395"/>
                      <a:pt x="5889" y="72"/>
                      <a:pt x="5617" y="22"/>
                    </a:cubicBezTo>
                    <a:cubicBezTo>
                      <a:pt x="5566" y="8"/>
                      <a:pt x="5516" y="1"/>
                      <a:pt x="5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9" name="Google Shape;3309;p46"/>
            <p:cNvGrpSpPr/>
            <p:nvPr/>
          </p:nvGrpSpPr>
          <p:grpSpPr>
            <a:xfrm rot="8983626">
              <a:off x="3258766" y="1136128"/>
              <a:ext cx="196566" cy="179075"/>
              <a:chOff x="2535082" y="1811249"/>
              <a:chExt cx="211963" cy="193102"/>
            </a:xfrm>
          </p:grpSpPr>
          <p:sp>
            <p:nvSpPr>
              <p:cNvPr id="3310" name="Google Shape;3310;p46"/>
              <p:cNvSpPr/>
              <p:nvPr/>
            </p:nvSpPr>
            <p:spPr>
              <a:xfrm>
                <a:off x="2562545" y="1811249"/>
                <a:ext cx="18450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6172" extrusionOk="0">
                    <a:moveTo>
                      <a:pt x="5285" y="4729"/>
                    </a:moveTo>
                    <a:cubicBezTo>
                      <a:pt x="5293" y="4735"/>
                      <a:pt x="5300" y="4740"/>
                      <a:pt x="5306" y="4746"/>
                    </a:cubicBezTo>
                    <a:cubicBezTo>
                      <a:pt x="5307" y="4747"/>
                      <a:pt x="5309" y="4748"/>
                      <a:pt x="5310" y="4749"/>
                    </a:cubicBezTo>
                    <a:lnTo>
                      <a:pt x="5310" y="4749"/>
                    </a:lnTo>
                    <a:cubicBezTo>
                      <a:pt x="5316" y="4755"/>
                      <a:pt x="5322" y="4760"/>
                      <a:pt x="5328" y="4764"/>
                    </a:cubicBezTo>
                    <a:lnTo>
                      <a:pt x="5328" y="4764"/>
                    </a:lnTo>
                    <a:cubicBezTo>
                      <a:pt x="5325" y="4763"/>
                      <a:pt x="5299" y="4744"/>
                      <a:pt x="5285" y="4729"/>
                    </a:cubicBezTo>
                    <a:close/>
                    <a:moveTo>
                      <a:pt x="5717" y="5111"/>
                    </a:moveTo>
                    <a:cubicBezTo>
                      <a:pt x="5718" y="5111"/>
                      <a:pt x="5724" y="5115"/>
                      <a:pt x="5732" y="5120"/>
                    </a:cubicBezTo>
                    <a:lnTo>
                      <a:pt x="5732" y="5120"/>
                    </a:lnTo>
                    <a:cubicBezTo>
                      <a:pt x="5727" y="5117"/>
                      <a:pt x="5722" y="5115"/>
                      <a:pt x="5717" y="5111"/>
                    </a:cubicBezTo>
                    <a:lnTo>
                      <a:pt x="5717" y="5111"/>
                    </a:lnTo>
                    <a:cubicBezTo>
                      <a:pt x="5717" y="5111"/>
                      <a:pt x="5717" y="5111"/>
                      <a:pt x="5717" y="5111"/>
                    </a:cubicBezTo>
                    <a:close/>
                    <a:moveTo>
                      <a:pt x="564" y="0"/>
                    </a:moveTo>
                    <a:cubicBezTo>
                      <a:pt x="536" y="0"/>
                      <a:pt x="510" y="2"/>
                      <a:pt x="486" y="7"/>
                    </a:cubicBezTo>
                    <a:cubicBezTo>
                      <a:pt x="369" y="23"/>
                      <a:pt x="256" y="69"/>
                      <a:pt x="175" y="151"/>
                    </a:cubicBezTo>
                    <a:cubicBezTo>
                      <a:pt x="113" y="217"/>
                      <a:pt x="62" y="299"/>
                      <a:pt x="47" y="376"/>
                    </a:cubicBezTo>
                    <a:cubicBezTo>
                      <a:pt x="0" y="493"/>
                      <a:pt x="16" y="687"/>
                      <a:pt x="97" y="784"/>
                    </a:cubicBezTo>
                    <a:cubicBezTo>
                      <a:pt x="1212" y="2318"/>
                      <a:pt x="2490" y="3728"/>
                      <a:pt x="3915" y="4975"/>
                    </a:cubicBezTo>
                    <a:cubicBezTo>
                      <a:pt x="4335" y="5348"/>
                      <a:pt x="4774" y="5686"/>
                      <a:pt x="5209" y="6043"/>
                    </a:cubicBezTo>
                    <a:cubicBezTo>
                      <a:pt x="5273" y="6085"/>
                      <a:pt x="5381" y="6107"/>
                      <a:pt x="5479" y="6107"/>
                    </a:cubicBezTo>
                    <a:cubicBezTo>
                      <a:pt x="5528" y="6107"/>
                      <a:pt x="5575" y="6101"/>
                      <a:pt x="5613" y="6090"/>
                    </a:cubicBezTo>
                    <a:cubicBezTo>
                      <a:pt x="5745" y="6059"/>
                      <a:pt x="5873" y="5962"/>
                      <a:pt x="5939" y="5849"/>
                    </a:cubicBezTo>
                    <a:cubicBezTo>
                      <a:pt x="5968" y="5787"/>
                      <a:pt x="5991" y="5723"/>
                      <a:pt x="6002" y="5659"/>
                    </a:cubicBezTo>
                    <a:lnTo>
                      <a:pt x="6002" y="5659"/>
                    </a:lnTo>
                    <a:cubicBezTo>
                      <a:pt x="6148" y="5775"/>
                      <a:pt x="6294" y="5892"/>
                      <a:pt x="6440" y="6008"/>
                    </a:cubicBezTo>
                    <a:cubicBezTo>
                      <a:pt x="6552" y="6105"/>
                      <a:pt x="6665" y="6171"/>
                      <a:pt x="6813" y="6171"/>
                    </a:cubicBezTo>
                    <a:cubicBezTo>
                      <a:pt x="6925" y="6156"/>
                      <a:pt x="7038" y="6125"/>
                      <a:pt x="7135" y="6059"/>
                    </a:cubicBezTo>
                    <a:cubicBezTo>
                      <a:pt x="7345" y="5880"/>
                      <a:pt x="7380" y="5620"/>
                      <a:pt x="7263" y="5379"/>
                    </a:cubicBezTo>
                    <a:cubicBezTo>
                      <a:pt x="7054" y="4925"/>
                      <a:pt x="6700" y="4552"/>
                      <a:pt x="6327" y="4229"/>
                    </a:cubicBezTo>
                    <a:cubicBezTo>
                      <a:pt x="5923" y="3891"/>
                      <a:pt x="5484" y="3565"/>
                      <a:pt x="5049" y="3243"/>
                    </a:cubicBezTo>
                    <a:cubicBezTo>
                      <a:pt x="4140" y="2579"/>
                      <a:pt x="3251" y="1899"/>
                      <a:pt x="2346" y="1219"/>
                    </a:cubicBezTo>
                    <a:cubicBezTo>
                      <a:pt x="1826" y="831"/>
                      <a:pt x="1324" y="442"/>
                      <a:pt x="808" y="69"/>
                    </a:cubicBezTo>
                    <a:cubicBezTo>
                      <a:pt x="746" y="23"/>
                      <a:pt x="650" y="0"/>
                      <a:pt x="5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46"/>
              <p:cNvSpPr/>
              <p:nvPr/>
            </p:nvSpPr>
            <p:spPr>
              <a:xfrm>
                <a:off x="2535082" y="1838401"/>
                <a:ext cx="151700" cy="165950"/>
              </a:xfrm>
              <a:custGeom>
                <a:avLst/>
                <a:gdLst/>
                <a:ahLst/>
                <a:cxnLst/>
                <a:rect l="l" t="t" r="r" b="b"/>
                <a:pathLst>
                  <a:path w="6068" h="6638" extrusionOk="0">
                    <a:moveTo>
                      <a:pt x="4157" y="705"/>
                    </a:moveTo>
                    <a:cubicBezTo>
                      <a:pt x="4158" y="705"/>
                      <a:pt x="4154" y="713"/>
                      <a:pt x="4141" y="733"/>
                    </a:cubicBezTo>
                    <a:cubicBezTo>
                      <a:pt x="4131" y="744"/>
                      <a:pt x="4122" y="754"/>
                      <a:pt x="4112" y="765"/>
                    </a:cubicBezTo>
                    <a:lnTo>
                      <a:pt x="4112" y="765"/>
                    </a:lnTo>
                    <a:cubicBezTo>
                      <a:pt x="4121" y="752"/>
                      <a:pt x="4155" y="705"/>
                      <a:pt x="4157" y="705"/>
                    </a:cubicBezTo>
                    <a:close/>
                    <a:moveTo>
                      <a:pt x="1870" y="5948"/>
                    </a:moveTo>
                    <a:lnTo>
                      <a:pt x="1870" y="5948"/>
                    </a:lnTo>
                    <a:cubicBezTo>
                      <a:pt x="1873" y="5948"/>
                      <a:pt x="1830" y="6004"/>
                      <a:pt x="1828" y="6004"/>
                    </a:cubicBezTo>
                    <a:cubicBezTo>
                      <a:pt x="1827" y="6004"/>
                      <a:pt x="1831" y="5997"/>
                      <a:pt x="1845" y="5976"/>
                    </a:cubicBezTo>
                    <a:lnTo>
                      <a:pt x="1845" y="5976"/>
                    </a:lnTo>
                    <a:cubicBezTo>
                      <a:pt x="1845" y="5976"/>
                      <a:pt x="1845" y="5976"/>
                      <a:pt x="1845" y="5976"/>
                    </a:cubicBezTo>
                    <a:cubicBezTo>
                      <a:pt x="1862" y="5956"/>
                      <a:pt x="1869" y="5948"/>
                      <a:pt x="1870" y="5948"/>
                    </a:cubicBezTo>
                    <a:close/>
                    <a:moveTo>
                      <a:pt x="1670" y="6208"/>
                    </a:moveTo>
                    <a:cubicBezTo>
                      <a:pt x="1669" y="6209"/>
                      <a:pt x="1668" y="6211"/>
                      <a:pt x="1667" y="6212"/>
                    </a:cubicBezTo>
                    <a:lnTo>
                      <a:pt x="1667" y="6212"/>
                    </a:lnTo>
                    <a:cubicBezTo>
                      <a:pt x="1668" y="6211"/>
                      <a:pt x="1668" y="6210"/>
                      <a:pt x="1669" y="6209"/>
                    </a:cubicBezTo>
                    <a:lnTo>
                      <a:pt x="1669" y="6209"/>
                    </a:lnTo>
                    <a:cubicBezTo>
                      <a:pt x="1669" y="6208"/>
                      <a:pt x="1670" y="6208"/>
                      <a:pt x="1670" y="6208"/>
                    </a:cubicBezTo>
                    <a:close/>
                    <a:moveTo>
                      <a:pt x="1657" y="6229"/>
                    </a:moveTo>
                    <a:lnTo>
                      <a:pt x="1657" y="6229"/>
                    </a:lnTo>
                    <a:cubicBezTo>
                      <a:pt x="1655" y="6232"/>
                      <a:pt x="1653" y="6234"/>
                      <a:pt x="1651" y="6237"/>
                    </a:cubicBezTo>
                    <a:cubicBezTo>
                      <a:pt x="1653" y="6234"/>
                      <a:pt x="1655" y="6232"/>
                      <a:pt x="1657" y="6229"/>
                    </a:cubicBezTo>
                    <a:close/>
                    <a:moveTo>
                      <a:pt x="5467" y="1"/>
                    </a:moveTo>
                    <a:cubicBezTo>
                      <a:pt x="5239" y="1"/>
                      <a:pt x="5048" y="152"/>
                      <a:pt x="4968" y="379"/>
                    </a:cubicBezTo>
                    <a:cubicBezTo>
                      <a:pt x="4954" y="429"/>
                      <a:pt x="4937" y="478"/>
                      <a:pt x="4918" y="528"/>
                    </a:cubicBezTo>
                    <a:lnTo>
                      <a:pt x="4918" y="528"/>
                    </a:lnTo>
                    <a:cubicBezTo>
                      <a:pt x="4908" y="521"/>
                      <a:pt x="4897" y="514"/>
                      <a:pt x="4886" y="508"/>
                    </a:cubicBezTo>
                    <a:cubicBezTo>
                      <a:pt x="4802" y="464"/>
                      <a:pt x="4710" y="436"/>
                      <a:pt x="4620" y="436"/>
                    </a:cubicBezTo>
                    <a:cubicBezTo>
                      <a:pt x="4573" y="436"/>
                      <a:pt x="4526" y="444"/>
                      <a:pt x="4483" y="461"/>
                    </a:cubicBezTo>
                    <a:cubicBezTo>
                      <a:pt x="4335" y="492"/>
                      <a:pt x="4257" y="574"/>
                      <a:pt x="4160" y="702"/>
                    </a:cubicBezTo>
                    <a:cubicBezTo>
                      <a:pt x="4141" y="717"/>
                      <a:pt x="4126" y="732"/>
                      <a:pt x="4110" y="767"/>
                    </a:cubicBezTo>
                    <a:lnTo>
                      <a:pt x="4110" y="767"/>
                    </a:lnTo>
                    <a:cubicBezTo>
                      <a:pt x="4089" y="790"/>
                      <a:pt x="4067" y="815"/>
                      <a:pt x="4044" y="849"/>
                    </a:cubicBezTo>
                    <a:cubicBezTo>
                      <a:pt x="3981" y="927"/>
                      <a:pt x="3915" y="1009"/>
                      <a:pt x="3834" y="1090"/>
                    </a:cubicBezTo>
                    <a:cubicBezTo>
                      <a:pt x="3706" y="1238"/>
                      <a:pt x="3578" y="1381"/>
                      <a:pt x="3445" y="1529"/>
                    </a:cubicBezTo>
                    <a:cubicBezTo>
                      <a:pt x="3170" y="1836"/>
                      <a:pt x="2898" y="2127"/>
                      <a:pt x="2622" y="2403"/>
                    </a:cubicBezTo>
                    <a:cubicBezTo>
                      <a:pt x="2055" y="2966"/>
                      <a:pt x="1488" y="3533"/>
                      <a:pt x="987" y="4131"/>
                    </a:cubicBezTo>
                    <a:cubicBezTo>
                      <a:pt x="664" y="4504"/>
                      <a:pt x="373" y="4893"/>
                      <a:pt x="113" y="5297"/>
                    </a:cubicBezTo>
                    <a:cubicBezTo>
                      <a:pt x="0" y="5491"/>
                      <a:pt x="31" y="5782"/>
                      <a:pt x="194" y="5945"/>
                    </a:cubicBezTo>
                    <a:cubicBezTo>
                      <a:pt x="257" y="5996"/>
                      <a:pt x="338" y="6042"/>
                      <a:pt x="435" y="6073"/>
                    </a:cubicBezTo>
                    <a:cubicBezTo>
                      <a:pt x="472" y="6085"/>
                      <a:pt x="515" y="6091"/>
                      <a:pt x="561" y="6091"/>
                    </a:cubicBezTo>
                    <a:lnTo>
                      <a:pt x="561" y="6091"/>
                    </a:lnTo>
                    <a:cubicBezTo>
                      <a:pt x="561" y="6150"/>
                      <a:pt x="569" y="6208"/>
                      <a:pt x="583" y="6252"/>
                    </a:cubicBezTo>
                    <a:cubicBezTo>
                      <a:pt x="614" y="6384"/>
                      <a:pt x="711" y="6512"/>
                      <a:pt x="824" y="6559"/>
                    </a:cubicBezTo>
                    <a:cubicBezTo>
                      <a:pt x="906" y="6607"/>
                      <a:pt x="1008" y="6637"/>
                      <a:pt x="1113" y="6637"/>
                    </a:cubicBezTo>
                    <a:cubicBezTo>
                      <a:pt x="1151" y="6637"/>
                      <a:pt x="1190" y="6633"/>
                      <a:pt x="1228" y="6625"/>
                    </a:cubicBezTo>
                    <a:cubicBezTo>
                      <a:pt x="1360" y="6578"/>
                      <a:pt x="1457" y="6497"/>
                      <a:pt x="1538" y="6384"/>
                    </a:cubicBezTo>
                    <a:cubicBezTo>
                      <a:pt x="1582" y="6327"/>
                      <a:pt x="1628" y="6269"/>
                      <a:pt x="1667" y="6212"/>
                    </a:cubicBezTo>
                    <a:lnTo>
                      <a:pt x="1667" y="6212"/>
                    </a:lnTo>
                    <a:cubicBezTo>
                      <a:pt x="1664" y="6218"/>
                      <a:pt x="1661" y="6224"/>
                      <a:pt x="1657" y="6229"/>
                    </a:cubicBezTo>
                    <a:lnTo>
                      <a:pt x="1657" y="6229"/>
                    </a:lnTo>
                    <a:cubicBezTo>
                      <a:pt x="1691" y="6191"/>
                      <a:pt x="1702" y="6178"/>
                      <a:pt x="1702" y="6178"/>
                    </a:cubicBezTo>
                    <a:lnTo>
                      <a:pt x="1702" y="6178"/>
                    </a:lnTo>
                    <a:cubicBezTo>
                      <a:pt x="1702" y="6178"/>
                      <a:pt x="1686" y="6194"/>
                      <a:pt x="1670" y="6208"/>
                    </a:cubicBezTo>
                    <a:lnTo>
                      <a:pt x="1670" y="6208"/>
                    </a:lnTo>
                    <a:cubicBezTo>
                      <a:pt x="1674" y="6202"/>
                      <a:pt x="1678" y="6196"/>
                      <a:pt x="1682" y="6190"/>
                    </a:cubicBezTo>
                    <a:lnTo>
                      <a:pt x="1682" y="6190"/>
                    </a:lnTo>
                    <a:cubicBezTo>
                      <a:pt x="1682" y="6190"/>
                      <a:pt x="1682" y="6190"/>
                      <a:pt x="1682" y="6190"/>
                    </a:cubicBezTo>
                    <a:cubicBezTo>
                      <a:pt x="1710" y="6157"/>
                      <a:pt x="1737" y="6122"/>
                      <a:pt x="1765" y="6087"/>
                    </a:cubicBezTo>
                    <a:lnTo>
                      <a:pt x="1765" y="6087"/>
                    </a:lnTo>
                    <a:cubicBezTo>
                      <a:pt x="1775" y="6075"/>
                      <a:pt x="1785" y="6063"/>
                      <a:pt x="1794" y="6049"/>
                    </a:cubicBezTo>
                    <a:lnTo>
                      <a:pt x="1794" y="6049"/>
                    </a:lnTo>
                    <a:cubicBezTo>
                      <a:pt x="1839" y="5994"/>
                      <a:pt x="1883" y="5941"/>
                      <a:pt x="1927" y="5899"/>
                    </a:cubicBezTo>
                    <a:cubicBezTo>
                      <a:pt x="2086" y="5704"/>
                      <a:pt x="2249" y="5526"/>
                      <a:pt x="2412" y="5347"/>
                    </a:cubicBezTo>
                    <a:cubicBezTo>
                      <a:pt x="2735" y="4990"/>
                      <a:pt x="3073" y="4652"/>
                      <a:pt x="3414" y="4310"/>
                    </a:cubicBezTo>
                    <a:cubicBezTo>
                      <a:pt x="4079" y="3630"/>
                      <a:pt x="4743" y="2920"/>
                      <a:pt x="5259" y="2127"/>
                    </a:cubicBezTo>
                    <a:cubicBezTo>
                      <a:pt x="5566" y="1673"/>
                      <a:pt x="5811" y="1172"/>
                      <a:pt x="5986" y="671"/>
                    </a:cubicBezTo>
                    <a:cubicBezTo>
                      <a:pt x="6067" y="395"/>
                      <a:pt x="5889" y="72"/>
                      <a:pt x="5617" y="22"/>
                    </a:cubicBezTo>
                    <a:cubicBezTo>
                      <a:pt x="5566" y="8"/>
                      <a:pt x="5516" y="1"/>
                      <a:pt x="5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12" name="Google Shape;3312;p46"/>
            <p:cNvGrpSpPr/>
            <p:nvPr/>
          </p:nvGrpSpPr>
          <p:grpSpPr>
            <a:xfrm>
              <a:off x="2447369" y="15123"/>
              <a:ext cx="1599118" cy="1640825"/>
              <a:chOff x="4492025" y="4264650"/>
              <a:chExt cx="1160800" cy="1191075"/>
            </a:xfrm>
          </p:grpSpPr>
          <p:sp>
            <p:nvSpPr>
              <p:cNvPr id="3313" name="Google Shape;3313;p46"/>
              <p:cNvSpPr/>
              <p:nvPr/>
            </p:nvSpPr>
            <p:spPr>
              <a:xfrm>
                <a:off x="4794700" y="4854925"/>
                <a:ext cx="645750" cy="584675"/>
              </a:xfrm>
              <a:custGeom>
                <a:avLst/>
                <a:gdLst/>
                <a:ahLst/>
                <a:cxnLst/>
                <a:rect l="l" t="t" r="r" b="b"/>
                <a:pathLst>
                  <a:path w="25830" h="23387" extrusionOk="0">
                    <a:moveTo>
                      <a:pt x="9742" y="292"/>
                    </a:moveTo>
                    <a:cubicBezTo>
                      <a:pt x="9773" y="292"/>
                      <a:pt x="9792" y="323"/>
                      <a:pt x="9808" y="338"/>
                    </a:cubicBezTo>
                    <a:cubicBezTo>
                      <a:pt x="9792" y="358"/>
                      <a:pt x="9773" y="373"/>
                      <a:pt x="9757" y="373"/>
                    </a:cubicBezTo>
                    <a:cubicBezTo>
                      <a:pt x="9726" y="373"/>
                      <a:pt x="9711" y="338"/>
                      <a:pt x="9726" y="307"/>
                    </a:cubicBezTo>
                    <a:cubicBezTo>
                      <a:pt x="9726" y="292"/>
                      <a:pt x="9742" y="292"/>
                      <a:pt x="9742" y="292"/>
                    </a:cubicBezTo>
                    <a:close/>
                    <a:moveTo>
                      <a:pt x="10472" y="630"/>
                    </a:moveTo>
                    <a:cubicBezTo>
                      <a:pt x="10519" y="665"/>
                      <a:pt x="10472" y="746"/>
                      <a:pt x="10421" y="746"/>
                    </a:cubicBezTo>
                    <a:lnTo>
                      <a:pt x="10406" y="746"/>
                    </a:lnTo>
                    <a:cubicBezTo>
                      <a:pt x="10390" y="696"/>
                      <a:pt x="10437" y="665"/>
                      <a:pt x="10472" y="630"/>
                    </a:cubicBezTo>
                    <a:close/>
                    <a:moveTo>
                      <a:pt x="10728" y="762"/>
                    </a:moveTo>
                    <a:lnTo>
                      <a:pt x="10728" y="777"/>
                    </a:lnTo>
                    <a:lnTo>
                      <a:pt x="10713" y="777"/>
                    </a:lnTo>
                    <a:cubicBezTo>
                      <a:pt x="10713" y="777"/>
                      <a:pt x="10697" y="762"/>
                      <a:pt x="10728" y="762"/>
                    </a:cubicBezTo>
                    <a:close/>
                    <a:moveTo>
                      <a:pt x="13319" y="746"/>
                    </a:moveTo>
                    <a:cubicBezTo>
                      <a:pt x="13335" y="746"/>
                      <a:pt x="13366" y="777"/>
                      <a:pt x="13401" y="793"/>
                    </a:cubicBezTo>
                    <a:cubicBezTo>
                      <a:pt x="13366" y="824"/>
                      <a:pt x="13350" y="824"/>
                      <a:pt x="13350" y="824"/>
                    </a:cubicBezTo>
                    <a:cubicBezTo>
                      <a:pt x="13319" y="824"/>
                      <a:pt x="13319" y="793"/>
                      <a:pt x="13288" y="762"/>
                    </a:cubicBezTo>
                    <a:cubicBezTo>
                      <a:pt x="13303" y="746"/>
                      <a:pt x="13303" y="746"/>
                      <a:pt x="13319" y="746"/>
                    </a:cubicBezTo>
                    <a:close/>
                    <a:moveTo>
                      <a:pt x="10569" y="808"/>
                    </a:moveTo>
                    <a:lnTo>
                      <a:pt x="10569" y="843"/>
                    </a:lnTo>
                    <a:cubicBezTo>
                      <a:pt x="10550" y="843"/>
                      <a:pt x="10534" y="843"/>
                      <a:pt x="10534" y="824"/>
                    </a:cubicBezTo>
                    <a:cubicBezTo>
                      <a:pt x="10550" y="824"/>
                      <a:pt x="10550" y="824"/>
                      <a:pt x="10569" y="808"/>
                    </a:cubicBezTo>
                    <a:close/>
                    <a:moveTo>
                      <a:pt x="8740" y="890"/>
                    </a:moveTo>
                    <a:cubicBezTo>
                      <a:pt x="8740" y="905"/>
                      <a:pt x="8755" y="905"/>
                      <a:pt x="8755" y="921"/>
                    </a:cubicBezTo>
                    <a:cubicBezTo>
                      <a:pt x="8755" y="921"/>
                      <a:pt x="8740" y="940"/>
                      <a:pt x="8724" y="940"/>
                    </a:cubicBezTo>
                    <a:cubicBezTo>
                      <a:pt x="8705" y="940"/>
                      <a:pt x="8705" y="905"/>
                      <a:pt x="8740" y="890"/>
                    </a:cubicBezTo>
                    <a:close/>
                    <a:moveTo>
                      <a:pt x="10744" y="859"/>
                    </a:moveTo>
                    <a:cubicBezTo>
                      <a:pt x="10794" y="859"/>
                      <a:pt x="10825" y="890"/>
                      <a:pt x="10810" y="956"/>
                    </a:cubicBezTo>
                    <a:cubicBezTo>
                      <a:pt x="10810" y="1003"/>
                      <a:pt x="10794" y="1018"/>
                      <a:pt x="10763" y="1018"/>
                    </a:cubicBezTo>
                    <a:cubicBezTo>
                      <a:pt x="10713" y="1018"/>
                      <a:pt x="10647" y="940"/>
                      <a:pt x="10713" y="874"/>
                    </a:cubicBezTo>
                    <a:cubicBezTo>
                      <a:pt x="10713" y="859"/>
                      <a:pt x="10728" y="859"/>
                      <a:pt x="10744" y="859"/>
                    </a:cubicBezTo>
                    <a:close/>
                    <a:moveTo>
                      <a:pt x="13820" y="940"/>
                    </a:moveTo>
                    <a:cubicBezTo>
                      <a:pt x="13851" y="940"/>
                      <a:pt x="13902" y="987"/>
                      <a:pt x="13871" y="1038"/>
                    </a:cubicBezTo>
                    <a:cubicBezTo>
                      <a:pt x="13820" y="1038"/>
                      <a:pt x="13789" y="987"/>
                      <a:pt x="13789" y="940"/>
                    </a:cubicBezTo>
                    <a:close/>
                    <a:moveTo>
                      <a:pt x="12705" y="1038"/>
                    </a:moveTo>
                    <a:cubicBezTo>
                      <a:pt x="12752" y="1053"/>
                      <a:pt x="12752" y="1069"/>
                      <a:pt x="12736" y="1115"/>
                    </a:cubicBezTo>
                    <a:cubicBezTo>
                      <a:pt x="12705" y="1084"/>
                      <a:pt x="12655" y="1069"/>
                      <a:pt x="12705" y="1038"/>
                    </a:cubicBezTo>
                    <a:close/>
                    <a:moveTo>
                      <a:pt x="11765" y="1100"/>
                    </a:moveTo>
                    <a:cubicBezTo>
                      <a:pt x="11765" y="1150"/>
                      <a:pt x="11796" y="1197"/>
                      <a:pt x="11750" y="1197"/>
                    </a:cubicBezTo>
                    <a:lnTo>
                      <a:pt x="11734" y="1197"/>
                    </a:lnTo>
                    <a:cubicBezTo>
                      <a:pt x="11715" y="1150"/>
                      <a:pt x="11684" y="1135"/>
                      <a:pt x="11765" y="1100"/>
                    </a:cubicBezTo>
                    <a:close/>
                    <a:moveTo>
                      <a:pt x="11249" y="1135"/>
                    </a:moveTo>
                    <a:lnTo>
                      <a:pt x="11249" y="1135"/>
                    </a:lnTo>
                    <a:cubicBezTo>
                      <a:pt x="11264" y="1166"/>
                      <a:pt x="11280" y="1181"/>
                      <a:pt x="11264" y="1212"/>
                    </a:cubicBezTo>
                    <a:cubicBezTo>
                      <a:pt x="11214" y="1197"/>
                      <a:pt x="11229" y="1166"/>
                      <a:pt x="11249" y="1135"/>
                    </a:cubicBezTo>
                    <a:close/>
                    <a:moveTo>
                      <a:pt x="15665" y="1166"/>
                    </a:moveTo>
                    <a:lnTo>
                      <a:pt x="15665" y="1166"/>
                    </a:lnTo>
                    <a:cubicBezTo>
                      <a:pt x="15680" y="1181"/>
                      <a:pt x="15696" y="1197"/>
                      <a:pt x="15696" y="1232"/>
                    </a:cubicBezTo>
                    <a:cubicBezTo>
                      <a:pt x="15649" y="1232"/>
                      <a:pt x="15665" y="1197"/>
                      <a:pt x="15665" y="1166"/>
                    </a:cubicBezTo>
                    <a:close/>
                    <a:moveTo>
                      <a:pt x="15987" y="1100"/>
                    </a:moveTo>
                    <a:cubicBezTo>
                      <a:pt x="16038" y="1135"/>
                      <a:pt x="16007" y="1181"/>
                      <a:pt x="15987" y="1232"/>
                    </a:cubicBezTo>
                    <a:cubicBezTo>
                      <a:pt x="15925" y="1212"/>
                      <a:pt x="15956" y="1115"/>
                      <a:pt x="15987" y="1100"/>
                    </a:cubicBezTo>
                    <a:close/>
                    <a:moveTo>
                      <a:pt x="9046" y="1069"/>
                    </a:moveTo>
                    <a:cubicBezTo>
                      <a:pt x="8980" y="1181"/>
                      <a:pt x="8883" y="1181"/>
                      <a:pt x="8786" y="1278"/>
                    </a:cubicBezTo>
                    <a:cubicBezTo>
                      <a:pt x="8771" y="1100"/>
                      <a:pt x="8883" y="1100"/>
                      <a:pt x="9046" y="1069"/>
                    </a:cubicBezTo>
                    <a:close/>
                    <a:moveTo>
                      <a:pt x="14096" y="1150"/>
                    </a:moveTo>
                    <a:cubicBezTo>
                      <a:pt x="14142" y="1150"/>
                      <a:pt x="14162" y="1212"/>
                      <a:pt x="14193" y="1247"/>
                    </a:cubicBezTo>
                    <a:cubicBezTo>
                      <a:pt x="14177" y="1263"/>
                      <a:pt x="14162" y="1278"/>
                      <a:pt x="14142" y="1278"/>
                    </a:cubicBezTo>
                    <a:cubicBezTo>
                      <a:pt x="14096" y="1247"/>
                      <a:pt x="14045" y="1232"/>
                      <a:pt x="14065" y="1166"/>
                    </a:cubicBezTo>
                    <a:cubicBezTo>
                      <a:pt x="14080" y="1166"/>
                      <a:pt x="14080" y="1150"/>
                      <a:pt x="14096" y="1150"/>
                    </a:cubicBezTo>
                    <a:close/>
                    <a:moveTo>
                      <a:pt x="9113" y="1263"/>
                    </a:moveTo>
                    <a:cubicBezTo>
                      <a:pt x="9144" y="1278"/>
                      <a:pt x="9144" y="1309"/>
                      <a:pt x="9128" y="1329"/>
                    </a:cubicBezTo>
                    <a:cubicBezTo>
                      <a:pt x="9144" y="1344"/>
                      <a:pt x="9159" y="1344"/>
                      <a:pt x="9175" y="1344"/>
                    </a:cubicBezTo>
                    <a:cubicBezTo>
                      <a:pt x="9175" y="1360"/>
                      <a:pt x="9159" y="1360"/>
                      <a:pt x="9159" y="1360"/>
                    </a:cubicBezTo>
                    <a:cubicBezTo>
                      <a:pt x="9128" y="1360"/>
                      <a:pt x="9113" y="1294"/>
                      <a:pt x="9113" y="1263"/>
                    </a:cubicBezTo>
                    <a:close/>
                    <a:moveTo>
                      <a:pt x="13401" y="1294"/>
                    </a:moveTo>
                    <a:cubicBezTo>
                      <a:pt x="13416" y="1309"/>
                      <a:pt x="13447" y="1329"/>
                      <a:pt x="13463" y="1344"/>
                    </a:cubicBezTo>
                    <a:cubicBezTo>
                      <a:pt x="13447" y="1360"/>
                      <a:pt x="13447" y="1375"/>
                      <a:pt x="13432" y="1375"/>
                    </a:cubicBezTo>
                    <a:cubicBezTo>
                      <a:pt x="13401" y="1360"/>
                      <a:pt x="13366" y="1344"/>
                      <a:pt x="13401" y="1294"/>
                    </a:cubicBezTo>
                    <a:close/>
                    <a:moveTo>
                      <a:pt x="15987" y="1375"/>
                    </a:moveTo>
                    <a:lnTo>
                      <a:pt x="16007" y="1391"/>
                    </a:lnTo>
                    <a:lnTo>
                      <a:pt x="16007" y="1407"/>
                    </a:lnTo>
                    <a:cubicBezTo>
                      <a:pt x="15987" y="1407"/>
                      <a:pt x="15987" y="1407"/>
                      <a:pt x="15972" y="1391"/>
                    </a:cubicBezTo>
                    <a:lnTo>
                      <a:pt x="15987" y="1375"/>
                    </a:lnTo>
                    <a:close/>
                    <a:moveTo>
                      <a:pt x="15731" y="1407"/>
                    </a:moveTo>
                    <a:cubicBezTo>
                      <a:pt x="15731" y="1426"/>
                      <a:pt x="15747" y="1426"/>
                      <a:pt x="15747" y="1426"/>
                    </a:cubicBezTo>
                    <a:lnTo>
                      <a:pt x="15731" y="1441"/>
                    </a:lnTo>
                    <a:cubicBezTo>
                      <a:pt x="15715" y="1426"/>
                      <a:pt x="15715" y="1426"/>
                      <a:pt x="15731" y="1407"/>
                    </a:cubicBezTo>
                    <a:close/>
                    <a:moveTo>
                      <a:pt x="11264" y="1232"/>
                    </a:moveTo>
                    <a:lnTo>
                      <a:pt x="11264" y="1232"/>
                    </a:lnTo>
                    <a:cubicBezTo>
                      <a:pt x="11458" y="1329"/>
                      <a:pt x="11458" y="1329"/>
                      <a:pt x="11521" y="1473"/>
                    </a:cubicBezTo>
                    <a:lnTo>
                      <a:pt x="11490" y="1473"/>
                    </a:lnTo>
                    <a:cubicBezTo>
                      <a:pt x="11361" y="1473"/>
                      <a:pt x="11264" y="1360"/>
                      <a:pt x="11264" y="1232"/>
                    </a:cubicBezTo>
                    <a:close/>
                    <a:moveTo>
                      <a:pt x="15067" y="1360"/>
                    </a:moveTo>
                    <a:cubicBezTo>
                      <a:pt x="15098" y="1360"/>
                      <a:pt x="15113" y="1375"/>
                      <a:pt x="15148" y="1407"/>
                    </a:cubicBezTo>
                    <a:cubicBezTo>
                      <a:pt x="15082" y="1457"/>
                      <a:pt x="15082" y="1457"/>
                      <a:pt x="14985" y="1504"/>
                    </a:cubicBezTo>
                    <a:cubicBezTo>
                      <a:pt x="14985" y="1426"/>
                      <a:pt x="15016" y="1360"/>
                      <a:pt x="15067" y="1360"/>
                    </a:cubicBezTo>
                    <a:close/>
                    <a:moveTo>
                      <a:pt x="15343" y="1391"/>
                    </a:moveTo>
                    <a:cubicBezTo>
                      <a:pt x="15358" y="1391"/>
                      <a:pt x="15389" y="1407"/>
                      <a:pt x="15405" y="1441"/>
                    </a:cubicBezTo>
                    <a:lnTo>
                      <a:pt x="15343" y="1504"/>
                    </a:lnTo>
                    <a:cubicBezTo>
                      <a:pt x="15277" y="1473"/>
                      <a:pt x="15292" y="1391"/>
                      <a:pt x="15343" y="1391"/>
                    </a:cubicBezTo>
                    <a:close/>
                    <a:moveTo>
                      <a:pt x="13416" y="1504"/>
                    </a:moveTo>
                    <a:cubicBezTo>
                      <a:pt x="13416" y="1504"/>
                      <a:pt x="13416" y="1523"/>
                      <a:pt x="13401" y="1539"/>
                    </a:cubicBezTo>
                    <a:cubicBezTo>
                      <a:pt x="13401" y="1523"/>
                      <a:pt x="13401" y="1504"/>
                      <a:pt x="13416" y="1504"/>
                    </a:cubicBezTo>
                    <a:close/>
                    <a:moveTo>
                      <a:pt x="10825" y="1554"/>
                    </a:moveTo>
                    <a:lnTo>
                      <a:pt x="10810" y="1570"/>
                    </a:lnTo>
                    <a:lnTo>
                      <a:pt x="10794" y="1554"/>
                    </a:lnTo>
                    <a:close/>
                    <a:moveTo>
                      <a:pt x="9839" y="1601"/>
                    </a:moveTo>
                    <a:lnTo>
                      <a:pt x="9823" y="1620"/>
                    </a:lnTo>
                    <a:lnTo>
                      <a:pt x="9823" y="1601"/>
                    </a:lnTo>
                    <a:close/>
                    <a:moveTo>
                      <a:pt x="13432" y="1651"/>
                    </a:moveTo>
                    <a:lnTo>
                      <a:pt x="13416" y="1667"/>
                    </a:lnTo>
                    <a:lnTo>
                      <a:pt x="13416" y="1651"/>
                    </a:lnTo>
                    <a:close/>
                    <a:moveTo>
                      <a:pt x="9175" y="1636"/>
                    </a:moveTo>
                    <a:cubicBezTo>
                      <a:pt x="9175" y="1651"/>
                      <a:pt x="9175" y="1667"/>
                      <a:pt x="9190" y="1667"/>
                    </a:cubicBezTo>
                    <a:cubicBezTo>
                      <a:pt x="9175" y="1682"/>
                      <a:pt x="9175" y="1682"/>
                      <a:pt x="9159" y="1698"/>
                    </a:cubicBezTo>
                    <a:cubicBezTo>
                      <a:pt x="9159" y="1682"/>
                      <a:pt x="9144" y="1651"/>
                      <a:pt x="9175" y="1636"/>
                    </a:cubicBezTo>
                    <a:close/>
                    <a:moveTo>
                      <a:pt x="15731" y="1698"/>
                    </a:moveTo>
                    <a:lnTo>
                      <a:pt x="15747" y="1717"/>
                    </a:lnTo>
                    <a:lnTo>
                      <a:pt x="15715" y="1717"/>
                    </a:lnTo>
                    <a:cubicBezTo>
                      <a:pt x="15696" y="1717"/>
                      <a:pt x="15696" y="1717"/>
                      <a:pt x="15680" y="1698"/>
                    </a:cubicBezTo>
                    <a:close/>
                    <a:moveTo>
                      <a:pt x="8270" y="1892"/>
                    </a:moveTo>
                    <a:lnTo>
                      <a:pt x="8301" y="1927"/>
                    </a:lnTo>
                    <a:lnTo>
                      <a:pt x="8239" y="1927"/>
                    </a:lnTo>
                    <a:cubicBezTo>
                      <a:pt x="8254" y="1911"/>
                      <a:pt x="8270" y="1911"/>
                      <a:pt x="8270" y="1892"/>
                    </a:cubicBezTo>
                    <a:close/>
                    <a:moveTo>
                      <a:pt x="8448" y="1764"/>
                    </a:moveTo>
                    <a:cubicBezTo>
                      <a:pt x="8510" y="1764"/>
                      <a:pt x="8545" y="1861"/>
                      <a:pt x="8510" y="1927"/>
                    </a:cubicBezTo>
                    <a:cubicBezTo>
                      <a:pt x="8448" y="1876"/>
                      <a:pt x="8367" y="1861"/>
                      <a:pt x="8398" y="1779"/>
                    </a:cubicBezTo>
                    <a:cubicBezTo>
                      <a:pt x="8413" y="1779"/>
                      <a:pt x="8433" y="1764"/>
                      <a:pt x="8448" y="1764"/>
                    </a:cubicBezTo>
                    <a:close/>
                    <a:moveTo>
                      <a:pt x="9093" y="1927"/>
                    </a:moveTo>
                    <a:cubicBezTo>
                      <a:pt x="9093" y="1927"/>
                      <a:pt x="9093" y="1943"/>
                      <a:pt x="9078" y="1943"/>
                    </a:cubicBezTo>
                    <a:lnTo>
                      <a:pt x="9078" y="1958"/>
                    </a:lnTo>
                    <a:cubicBezTo>
                      <a:pt x="9062" y="1958"/>
                      <a:pt x="9062" y="1943"/>
                      <a:pt x="9062" y="1927"/>
                    </a:cubicBezTo>
                    <a:close/>
                    <a:moveTo>
                      <a:pt x="12057" y="1830"/>
                    </a:moveTo>
                    <a:cubicBezTo>
                      <a:pt x="12154" y="1911"/>
                      <a:pt x="12220" y="1958"/>
                      <a:pt x="12297" y="2024"/>
                    </a:cubicBezTo>
                    <a:cubicBezTo>
                      <a:pt x="12251" y="2055"/>
                      <a:pt x="12200" y="2055"/>
                      <a:pt x="12169" y="2055"/>
                    </a:cubicBezTo>
                    <a:cubicBezTo>
                      <a:pt x="12088" y="2055"/>
                      <a:pt x="12041" y="1989"/>
                      <a:pt x="12057" y="1830"/>
                    </a:cubicBezTo>
                    <a:close/>
                    <a:moveTo>
                      <a:pt x="15308" y="2168"/>
                    </a:moveTo>
                    <a:cubicBezTo>
                      <a:pt x="15327" y="2168"/>
                      <a:pt x="15327" y="2168"/>
                      <a:pt x="15327" y="2203"/>
                    </a:cubicBezTo>
                    <a:lnTo>
                      <a:pt x="15308" y="2203"/>
                    </a:lnTo>
                    <a:lnTo>
                      <a:pt x="15308" y="2168"/>
                    </a:lnTo>
                    <a:close/>
                    <a:moveTo>
                      <a:pt x="11505" y="2055"/>
                    </a:moveTo>
                    <a:cubicBezTo>
                      <a:pt x="11571" y="2137"/>
                      <a:pt x="11505" y="2218"/>
                      <a:pt x="11505" y="2300"/>
                    </a:cubicBezTo>
                    <a:cubicBezTo>
                      <a:pt x="11392" y="2152"/>
                      <a:pt x="11392" y="2152"/>
                      <a:pt x="11505" y="2055"/>
                    </a:cubicBezTo>
                    <a:close/>
                    <a:moveTo>
                      <a:pt x="8510" y="2315"/>
                    </a:moveTo>
                    <a:lnTo>
                      <a:pt x="8530" y="2331"/>
                    </a:lnTo>
                    <a:lnTo>
                      <a:pt x="8510" y="2346"/>
                    </a:lnTo>
                    <a:lnTo>
                      <a:pt x="8510" y="2315"/>
                    </a:lnTo>
                    <a:close/>
                    <a:moveTo>
                      <a:pt x="10682" y="2315"/>
                    </a:moveTo>
                    <a:lnTo>
                      <a:pt x="10682" y="2346"/>
                    </a:lnTo>
                    <a:cubicBezTo>
                      <a:pt x="10666" y="2331"/>
                      <a:pt x="10647" y="2315"/>
                      <a:pt x="10682" y="2315"/>
                    </a:cubicBezTo>
                    <a:close/>
                    <a:moveTo>
                      <a:pt x="15696" y="2331"/>
                    </a:moveTo>
                    <a:cubicBezTo>
                      <a:pt x="15696" y="2362"/>
                      <a:pt x="15747" y="2397"/>
                      <a:pt x="15680" y="2412"/>
                    </a:cubicBezTo>
                    <a:cubicBezTo>
                      <a:pt x="15649" y="2378"/>
                      <a:pt x="15649" y="2362"/>
                      <a:pt x="15696" y="2331"/>
                    </a:cubicBezTo>
                    <a:close/>
                    <a:moveTo>
                      <a:pt x="10697" y="2362"/>
                    </a:moveTo>
                    <a:cubicBezTo>
                      <a:pt x="10713" y="2362"/>
                      <a:pt x="10713" y="2397"/>
                      <a:pt x="10728" y="2428"/>
                    </a:cubicBezTo>
                    <a:lnTo>
                      <a:pt x="10697" y="2428"/>
                    </a:lnTo>
                    <a:cubicBezTo>
                      <a:pt x="10697" y="2412"/>
                      <a:pt x="10682" y="2378"/>
                      <a:pt x="10682" y="2362"/>
                    </a:cubicBezTo>
                    <a:close/>
                    <a:moveTo>
                      <a:pt x="11505" y="2428"/>
                    </a:moveTo>
                    <a:cubicBezTo>
                      <a:pt x="11505" y="2444"/>
                      <a:pt x="11505" y="2459"/>
                      <a:pt x="11490" y="2459"/>
                    </a:cubicBezTo>
                    <a:lnTo>
                      <a:pt x="11490" y="2444"/>
                    </a:lnTo>
                    <a:lnTo>
                      <a:pt x="11505" y="2428"/>
                    </a:lnTo>
                    <a:close/>
                    <a:moveTo>
                      <a:pt x="15292" y="2428"/>
                    </a:moveTo>
                    <a:cubicBezTo>
                      <a:pt x="15308" y="2444"/>
                      <a:pt x="15308" y="2444"/>
                      <a:pt x="15327" y="2459"/>
                    </a:cubicBezTo>
                    <a:cubicBezTo>
                      <a:pt x="15308" y="2475"/>
                      <a:pt x="15292" y="2475"/>
                      <a:pt x="15292" y="2475"/>
                    </a:cubicBezTo>
                    <a:cubicBezTo>
                      <a:pt x="15261" y="2475"/>
                      <a:pt x="15261" y="2459"/>
                      <a:pt x="15292" y="2428"/>
                    </a:cubicBezTo>
                    <a:close/>
                    <a:moveTo>
                      <a:pt x="9676" y="2475"/>
                    </a:moveTo>
                    <a:cubicBezTo>
                      <a:pt x="9695" y="2510"/>
                      <a:pt x="9726" y="2556"/>
                      <a:pt x="9676" y="2556"/>
                    </a:cubicBezTo>
                    <a:cubicBezTo>
                      <a:pt x="9645" y="2525"/>
                      <a:pt x="9645" y="2510"/>
                      <a:pt x="9676" y="2475"/>
                    </a:cubicBezTo>
                    <a:close/>
                    <a:moveTo>
                      <a:pt x="9792" y="2315"/>
                    </a:moveTo>
                    <a:cubicBezTo>
                      <a:pt x="9889" y="2315"/>
                      <a:pt x="9920" y="2510"/>
                      <a:pt x="9905" y="2607"/>
                    </a:cubicBezTo>
                    <a:cubicBezTo>
                      <a:pt x="9808" y="2525"/>
                      <a:pt x="9742" y="2444"/>
                      <a:pt x="9757" y="2315"/>
                    </a:cubicBezTo>
                    <a:close/>
                    <a:moveTo>
                      <a:pt x="15082" y="2541"/>
                    </a:moveTo>
                    <a:cubicBezTo>
                      <a:pt x="15133" y="2541"/>
                      <a:pt x="15164" y="2556"/>
                      <a:pt x="15164" y="2591"/>
                    </a:cubicBezTo>
                    <a:cubicBezTo>
                      <a:pt x="15148" y="2607"/>
                      <a:pt x="15098" y="2638"/>
                      <a:pt x="15067" y="2638"/>
                    </a:cubicBezTo>
                    <a:cubicBezTo>
                      <a:pt x="15051" y="2638"/>
                      <a:pt x="15036" y="2622"/>
                      <a:pt x="15016" y="2607"/>
                    </a:cubicBezTo>
                    <a:cubicBezTo>
                      <a:pt x="15001" y="2556"/>
                      <a:pt x="15051" y="2541"/>
                      <a:pt x="15082" y="2541"/>
                    </a:cubicBezTo>
                    <a:close/>
                    <a:moveTo>
                      <a:pt x="11540" y="2653"/>
                    </a:moveTo>
                    <a:cubicBezTo>
                      <a:pt x="11571" y="2653"/>
                      <a:pt x="11571" y="2719"/>
                      <a:pt x="11602" y="2750"/>
                    </a:cubicBezTo>
                    <a:lnTo>
                      <a:pt x="11571" y="2750"/>
                    </a:lnTo>
                    <a:cubicBezTo>
                      <a:pt x="11540" y="2750"/>
                      <a:pt x="11521" y="2688"/>
                      <a:pt x="11540" y="2653"/>
                    </a:cubicBezTo>
                    <a:close/>
                    <a:moveTo>
                      <a:pt x="9190" y="2704"/>
                    </a:moveTo>
                    <a:cubicBezTo>
                      <a:pt x="9210" y="2719"/>
                      <a:pt x="9225" y="2735"/>
                      <a:pt x="9225" y="2750"/>
                    </a:cubicBezTo>
                    <a:cubicBezTo>
                      <a:pt x="9225" y="2766"/>
                      <a:pt x="9210" y="2766"/>
                      <a:pt x="9190" y="2766"/>
                    </a:cubicBezTo>
                    <a:cubicBezTo>
                      <a:pt x="9159" y="2766"/>
                      <a:pt x="9144" y="2735"/>
                      <a:pt x="9190" y="2704"/>
                    </a:cubicBezTo>
                    <a:close/>
                    <a:moveTo>
                      <a:pt x="14842" y="2475"/>
                    </a:moveTo>
                    <a:cubicBezTo>
                      <a:pt x="14919" y="2475"/>
                      <a:pt x="14919" y="2704"/>
                      <a:pt x="14807" y="2785"/>
                    </a:cubicBezTo>
                    <a:cubicBezTo>
                      <a:pt x="14776" y="2688"/>
                      <a:pt x="14760" y="2607"/>
                      <a:pt x="14744" y="2541"/>
                    </a:cubicBezTo>
                    <a:cubicBezTo>
                      <a:pt x="14776" y="2494"/>
                      <a:pt x="14807" y="2475"/>
                      <a:pt x="14842" y="2475"/>
                    </a:cubicBezTo>
                    <a:close/>
                    <a:moveTo>
                      <a:pt x="14647" y="2785"/>
                    </a:moveTo>
                    <a:cubicBezTo>
                      <a:pt x="14663" y="2785"/>
                      <a:pt x="14663" y="2801"/>
                      <a:pt x="14663" y="2816"/>
                    </a:cubicBezTo>
                    <a:lnTo>
                      <a:pt x="14647" y="2832"/>
                    </a:lnTo>
                    <a:cubicBezTo>
                      <a:pt x="14647" y="2801"/>
                      <a:pt x="14612" y="2785"/>
                      <a:pt x="14647" y="2785"/>
                    </a:cubicBezTo>
                    <a:close/>
                    <a:moveTo>
                      <a:pt x="14694" y="2995"/>
                    </a:moveTo>
                    <a:cubicBezTo>
                      <a:pt x="14709" y="3026"/>
                      <a:pt x="14709" y="3042"/>
                      <a:pt x="14694" y="3042"/>
                    </a:cubicBezTo>
                    <a:lnTo>
                      <a:pt x="14663" y="3042"/>
                    </a:lnTo>
                    <a:cubicBezTo>
                      <a:pt x="14678" y="3026"/>
                      <a:pt x="14678" y="3011"/>
                      <a:pt x="14694" y="2995"/>
                    </a:cubicBezTo>
                    <a:close/>
                    <a:moveTo>
                      <a:pt x="14904" y="3174"/>
                    </a:moveTo>
                    <a:cubicBezTo>
                      <a:pt x="14919" y="3205"/>
                      <a:pt x="14919" y="3220"/>
                      <a:pt x="14919" y="3236"/>
                    </a:cubicBezTo>
                    <a:lnTo>
                      <a:pt x="14919" y="3236"/>
                    </a:lnTo>
                    <a:cubicBezTo>
                      <a:pt x="14910" y="3224"/>
                      <a:pt x="14900" y="3214"/>
                      <a:pt x="14888" y="3205"/>
                    </a:cubicBezTo>
                    <a:cubicBezTo>
                      <a:pt x="14888" y="3189"/>
                      <a:pt x="14904" y="3189"/>
                      <a:pt x="14904" y="3174"/>
                    </a:cubicBezTo>
                    <a:close/>
                    <a:moveTo>
                      <a:pt x="14678" y="3154"/>
                    </a:moveTo>
                    <a:cubicBezTo>
                      <a:pt x="14709" y="3154"/>
                      <a:pt x="14725" y="3189"/>
                      <a:pt x="14760" y="3236"/>
                    </a:cubicBezTo>
                    <a:cubicBezTo>
                      <a:pt x="14725" y="3251"/>
                      <a:pt x="14709" y="3251"/>
                      <a:pt x="14694" y="3251"/>
                    </a:cubicBezTo>
                    <a:cubicBezTo>
                      <a:pt x="14663" y="3251"/>
                      <a:pt x="14663" y="3220"/>
                      <a:pt x="14628" y="3174"/>
                    </a:cubicBezTo>
                    <a:cubicBezTo>
                      <a:pt x="14663" y="3154"/>
                      <a:pt x="14663" y="3154"/>
                      <a:pt x="14678" y="3154"/>
                    </a:cubicBezTo>
                    <a:close/>
                    <a:moveTo>
                      <a:pt x="10728" y="2882"/>
                    </a:moveTo>
                    <a:cubicBezTo>
                      <a:pt x="10922" y="3057"/>
                      <a:pt x="11264" y="3123"/>
                      <a:pt x="11326" y="3399"/>
                    </a:cubicBezTo>
                    <a:cubicBezTo>
                      <a:pt x="11280" y="3430"/>
                      <a:pt x="11229" y="3446"/>
                      <a:pt x="11198" y="3465"/>
                    </a:cubicBezTo>
                    <a:cubicBezTo>
                      <a:pt x="11035" y="3302"/>
                      <a:pt x="10666" y="3139"/>
                      <a:pt x="10728" y="2882"/>
                    </a:cubicBezTo>
                    <a:close/>
                    <a:moveTo>
                      <a:pt x="8658" y="3512"/>
                    </a:moveTo>
                    <a:lnTo>
                      <a:pt x="8643" y="3527"/>
                    </a:lnTo>
                    <a:cubicBezTo>
                      <a:pt x="8627" y="3527"/>
                      <a:pt x="8627" y="3527"/>
                      <a:pt x="8627" y="3512"/>
                    </a:cubicBezTo>
                    <a:close/>
                    <a:moveTo>
                      <a:pt x="9548" y="3640"/>
                    </a:moveTo>
                    <a:cubicBezTo>
                      <a:pt x="9598" y="3659"/>
                      <a:pt x="9629" y="3756"/>
                      <a:pt x="9563" y="3756"/>
                    </a:cubicBezTo>
                    <a:lnTo>
                      <a:pt x="9548" y="3756"/>
                    </a:lnTo>
                    <a:cubicBezTo>
                      <a:pt x="9532" y="3721"/>
                      <a:pt x="9481" y="3675"/>
                      <a:pt x="9548" y="3640"/>
                    </a:cubicBezTo>
                    <a:close/>
                    <a:moveTo>
                      <a:pt x="7217" y="3931"/>
                    </a:moveTo>
                    <a:lnTo>
                      <a:pt x="7217" y="3931"/>
                    </a:lnTo>
                    <a:cubicBezTo>
                      <a:pt x="7233" y="3951"/>
                      <a:pt x="7248" y="3951"/>
                      <a:pt x="7268" y="3966"/>
                    </a:cubicBezTo>
                    <a:cubicBezTo>
                      <a:pt x="7268" y="3982"/>
                      <a:pt x="7248" y="3997"/>
                      <a:pt x="7248" y="4013"/>
                    </a:cubicBezTo>
                    <a:cubicBezTo>
                      <a:pt x="7217" y="3982"/>
                      <a:pt x="7170" y="3982"/>
                      <a:pt x="7217" y="3931"/>
                    </a:cubicBezTo>
                    <a:close/>
                    <a:moveTo>
                      <a:pt x="12332" y="4110"/>
                    </a:moveTo>
                    <a:lnTo>
                      <a:pt x="12332" y="4110"/>
                    </a:lnTo>
                    <a:cubicBezTo>
                      <a:pt x="12348" y="4125"/>
                      <a:pt x="12332" y="4145"/>
                      <a:pt x="12317" y="4145"/>
                    </a:cubicBezTo>
                    <a:lnTo>
                      <a:pt x="12297" y="4125"/>
                    </a:lnTo>
                    <a:cubicBezTo>
                      <a:pt x="12317" y="4125"/>
                      <a:pt x="12332" y="4110"/>
                      <a:pt x="12332" y="4110"/>
                    </a:cubicBezTo>
                    <a:close/>
                    <a:moveTo>
                      <a:pt x="9015" y="4355"/>
                    </a:moveTo>
                    <a:cubicBezTo>
                      <a:pt x="9015" y="4370"/>
                      <a:pt x="9031" y="4386"/>
                      <a:pt x="9031" y="4401"/>
                    </a:cubicBezTo>
                    <a:lnTo>
                      <a:pt x="9015" y="4401"/>
                    </a:lnTo>
                    <a:cubicBezTo>
                      <a:pt x="8980" y="4401"/>
                      <a:pt x="8980" y="4370"/>
                      <a:pt x="9015" y="4355"/>
                    </a:cubicBezTo>
                    <a:close/>
                    <a:moveTo>
                      <a:pt x="10406" y="4436"/>
                    </a:moveTo>
                    <a:lnTo>
                      <a:pt x="10406" y="4452"/>
                    </a:lnTo>
                    <a:lnTo>
                      <a:pt x="10375" y="4452"/>
                    </a:lnTo>
                    <a:lnTo>
                      <a:pt x="10406" y="4436"/>
                    </a:lnTo>
                    <a:close/>
                    <a:moveTo>
                      <a:pt x="15001" y="4436"/>
                    </a:moveTo>
                    <a:cubicBezTo>
                      <a:pt x="15016" y="4436"/>
                      <a:pt x="15036" y="4452"/>
                      <a:pt x="15036" y="4467"/>
                    </a:cubicBezTo>
                    <a:cubicBezTo>
                      <a:pt x="15036" y="4467"/>
                      <a:pt x="15016" y="4483"/>
                      <a:pt x="15001" y="4483"/>
                    </a:cubicBezTo>
                    <a:cubicBezTo>
                      <a:pt x="14985" y="4483"/>
                      <a:pt x="14985" y="4452"/>
                      <a:pt x="15001" y="4436"/>
                    </a:cubicBezTo>
                    <a:close/>
                    <a:moveTo>
                      <a:pt x="9031" y="4549"/>
                    </a:moveTo>
                    <a:cubicBezTo>
                      <a:pt x="9031" y="4564"/>
                      <a:pt x="9031" y="4580"/>
                      <a:pt x="9015" y="4580"/>
                    </a:cubicBezTo>
                    <a:lnTo>
                      <a:pt x="8996" y="4564"/>
                    </a:lnTo>
                    <a:cubicBezTo>
                      <a:pt x="9015" y="4564"/>
                      <a:pt x="9015" y="4549"/>
                      <a:pt x="9031" y="4549"/>
                    </a:cubicBezTo>
                    <a:close/>
                    <a:moveTo>
                      <a:pt x="8561" y="4743"/>
                    </a:moveTo>
                    <a:lnTo>
                      <a:pt x="8561" y="4774"/>
                    </a:lnTo>
                    <a:lnTo>
                      <a:pt x="8545" y="4774"/>
                    </a:lnTo>
                    <a:lnTo>
                      <a:pt x="8545" y="4743"/>
                    </a:lnTo>
                    <a:close/>
                    <a:moveTo>
                      <a:pt x="10406" y="4611"/>
                    </a:moveTo>
                    <a:cubicBezTo>
                      <a:pt x="10534" y="4611"/>
                      <a:pt x="10585" y="4677"/>
                      <a:pt x="10616" y="4774"/>
                    </a:cubicBezTo>
                    <a:cubicBezTo>
                      <a:pt x="10503" y="4758"/>
                      <a:pt x="10503" y="4758"/>
                      <a:pt x="10375" y="4611"/>
                    </a:cubicBezTo>
                    <a:close/>
                    <a:moveTo>
                      <a:pt x="8996" y="4727"/>
                    </a:moveTo>
                    <a:cubicBezTo>
                      <a:pt x="9031" y="4727"/>
                      <a:pt x="9062" y="4743"/>
                      <a:pt x="9078" y="4758"/>
                    </a:cubicBezTo>
                    <a:cubicBezTo>
                      <a:pt x="9078" y="4790"/>
                      <a:pt x="9062" y="4805"/>
                      <a:pt x="9046" y="4805"/>
                    </a:cubicBezTo>
                    <a:cubicBezTo>
                      <a:pt x="9015" y="4805"/>
                      <a:pt x="8965" y="4774"/>
                      <a:pt x="8965" y="4727"/>
                    </a:cubicBezTo>
                    <a:close/>
                    <a:moveTo>
                      <a:pt x="8157" y="4790"/>
                    </a:moveTo>
                    <a:lnTo>
                      <a:pt x="8157" y="4825"/>
                    </a:lnTo>
                    <a:cubicBezTo>
                      <a:pt x="8141" y="4825"/>
                      <a:pt x="8122" y="4825"/>
                      <a:pt x="8122" y="4805"/>
                    </a:cubicBezTo>
                    <a:cubicBezTo>
                      <a:pt x="8141" y="4790"/>
                      <a:pt x="8141" y="4790"/>
                      <a:pt x="8157" y="4790"/>
                    </a:cubicBezTo>
                    <a:close/>
                    <a:moveTo>
                      <a:pt x="18838" y="4727"/>
                    </a:moveTo>
                    <a:cubicBezTo>
                      <a:pt x="18854" y="4727"/>
                      <a:pt x="18885" y="4727"/>
                      <a:pt x="18920" y="4758"/>
                    </a:cubicBezTo>
                    <a:cubicBezTo>
                      <a:pt x="18869" y="4774"/>
                      <a:pt x="18838" y="4825"/>
                      <a:pt x="18803" y="4825"/>
                    </a:cubicBezTo>
                    <a:cubicBezTo>
                      <a:pt x="18788" y="4825"/>
                      <a:pt x="18772" y="4805"/>
                      <a:pt x="18757" y="4805"/>
                    </a:cubicBezTo>
                    <a:cubicBezTo>
                      <a:pt x="18803" y="4758"/>
                      <a:pt x="18803" y="4727"/>
                      <a:pt x="18838" y="4727"/>
                    </a:cubicBezTo>
                    <a:close/>
                    <a:moveTo>
                      <a:pt x="9660" y="4467"/>
                    </a:moveTo>
                    <a:cubicBezTo>
                      <a:pt x="9676" y="4467"/>
                      <a:pt x="9711" y="4467"/>
                      <a:pt x="9742" y="4483"/>
                    </a:cubicBezTo>
                    <a:cubicBezTo>
                      <a:pt x="9726" y="4549"/>
                      <a:pt x="9711" y="4580"/>
                      <a:pt x="9711" y="4630"/>
                    </a:cubicBezTo>
                    <a:cubicBezTo>
                      <a:pt x="9808" y="4727"/>
                      <a:pt x="9870" y="4692"/>
                      <a:pt x="9889" y="4871"/>
                    </a:cubicBezTo>
                    <a:cubicBezTo>
                      <a:pt x="9808" y="4856"/>
                      <a:pt x="9726" y="4805"/>
                      <a:pt x="9645" y="4774"/>
                    </a:cubicBezTo>
                    <a:cubicBezTo>
                      <a:pt x="9629" y="4805"/>
                      <a:pt x="9598" y="4825"/>
                      <a:pt x="9563" y="4825"/>
                    </a:cubicBezTo>
                    <a:cubicBezTo>
                      <a:pt x="9501" y="4825"/>
                      <a:pt x="9466" y="4727"/>
                      <a:pt x="9466" y="4646"/>
                    </a:cubicBezTo>
                    <a:cubicBezTo>
                      <a:pt x="9481" y="4549"/>
                      <a:pt x="9532" y="4467"/>
                      <a:pt x="9660" y="4467"/>
                    </a:cubicBezTo>
                    <a:close/>
                    <a:moveTo>
                      <a:pt x="16605" y="5050"/>
                    </a:moveTo>
                    <a:cubicBezTo>
                      <a:pt x="16605" y="5081"/>
                      <a:pt x="16605" y="5081"/>
                      <a:pt x="16589" y="5081"/>
                    </a:cubicBezTo>
                    <a:lnTo>
                      <a:pt x="16589" y="5050"/>
                    </a:lnTo>
                    <a:close/>
                    <a:moveTo>
                      <a:pt x="20066" y="5019"/>
                    </a:moveTo>
                    <a:lnTo>
                      <a:pt x="20066" y="5019"/>
                    </a:lnTo>
                    <a:cubicBezTo>
                      <a:pt x="20229" y="5081"/>
                      <a:pt x="20132" y="5162"/>
                      <a:pt x="20003" y="5213"/>
                    </a:cubicBezTo>
                    <a:cubicBezTo>
                      <a:pt x="20019" y="5116"/>
                      <a:pt x="20003" y="5034"/>
                      <a:pt x="20066" y="5019"/>
                    </a:cubicBezTo>
                    <a:close/>
                    <a:moveTo>
                      <a:pt x="10049" y="5065"/>
                    </a:moveTo>
                    <a:cubicBezTo>
                      <a:pt x="10146" y="5065"/>
                      <a:pt x="10130" y="5193"/>
                      <a:pt x="10064" y="5244"/>
                    </a:cubicBezTo>
                    <a:cubicBezTo>
                      <a:pt x="9920" y="5244"/>
                      <a:pt x="9905" y="5096"/>
                      <a:pt x="10033" y="5065"/>
                    </a:cubicBezTo>
                    <a:close/>
                    <a:moveTo>
                      <a:pt x="9598" y="4968"/>
                    </a:moveTo>
                    <a:cubicBezTo>
                      <a:pt x="9808" y="4999"/>
                      <a:pt x="9757" y="5162"/>
                      <a:pt x="9773" y="5260"/>
                    </a:cubicBezTo>
                    <a:cubicBezTo>
                      <a:pt x="9757" y="5275"/>
                      <a:pt x="9742" y="5275"/>
                      <a:pt x="9726" y="5275"/>
                    </a:cubicBezTo>
                    <a:cubicBezTo>
                      <a:pt x="9614" y="5275"/>
                      <a:pt x="9645" y="5065"/>
                      <a:pt x="9598" y="4968"/>
                    </a:cubicBezTo>
                    <a:close/>
                    <a:moveTo>
                      <a:pt x="19969" y="5341"/>
                    </a:moveTo>
                    <a:cubicBezTo>
                      <a:pt x="19988" y="5341"/>
                      <a:pt x="19988" y="5341"/>
                      <a:pt x="19988" y="5357"/>
                    </a:cubicBezTo>
                    <a:lnTo>
                      <a:pt x="19988" y="5372"/>
                    </a:lnTo>
                    <a:cubicBezTo>
                      <a:pt x="19969" y="5372"/>
                      <a:pt x="19969" y="5357"/>
                      <a:pt x="19953" y="5357"/>
                    </a:cubicBezTo>
                    <a:lnTo>
                      <a:pt x="19969" y="5341"/>
                    </a:lnTo>
                    <a:close/>
                    <a:moveTo>
                      <a:pt x="18011" y="5388"/>
                    </a:moveTo>
                    <a:cubicBezTo>
                      <a:pt x="18011" y="5407"/>
                      <a:pt x="17995" y="5407"/>
                      <a:pt x="17995" y="5423"/>
                    </a:cubicBezTo>
                    <a:cubicBezTo>
                      <a:pt x="17995" y="5407"/>
                      <a:pt x="17980" y="5407"/>
                      <a:pt x="18011" y="5388"/>
                    </a:cubicBezTo>
                    <a:close/>
                    <a:moveTo>
                      <a:pt x="20392" y="5714"/>
                    </a:moveTo>
                    <a:cubicBezTo>
                      <a:pt x="20407" y="5714"/>
                      <a:pt x="20423" y="5714"/>
                      <a:pt x="20438" y="5729"/>
                    </a:cubicBezTo>
                    <a:cubicBezTo>
                      <a:pt x="20423" y="5745"/>
                      <a:pt x="20423" y="5761"/>
                      <a:pt x="20407" y="5761"/>
                    </a:cubicBezTo>
                    <a:cubicBezTo>
                      <a:pt x="20392" y="5761"/>
                      <a:pt x="20376" y="5745"/>
                      <a:pt x="20357" y="5729"/>
                    </a:cubicBezTo>
                    <a:cubicBezTo>
                      <a:pt x="20376" y="5714"/>
                      <a:pt x="20392" y="5714"/>
                      <a:pt x="20392" y="5714"/>
                    </a:cubicBezTo>
                    <a:close/>
                    <a:moveTo>
                      <a:pt x="10472" y="5050"/>
                    </a:moveTo>
                    <a:cubicBezTo>
                      <a:pt x="10519" y="5050"/>
                      <a:pt x="10569" y="5081"/>
                      <a:pt x="10600" y="5193"/>
                    </a:cubicBezTo>
                    <a:cubicBezTo>
                      <a:pt x="10666" y="5178"/>
                      <a:pt x="10713" y="5162"/>
                      <a:pt x="10779" y="5162"/>
                    </a:cubicBezTo>
                    <a:cubicBezTo>
                      <a:pt x="10891" y="5372"/>
                      <a:pt x="10957" y="5632"/>
                      <a:pt x="11004" y="5873"/>
                    </a:cubicBezTo>
                    <a:lnTo>
                      <a:pt x="10957" y="5873"/>
                    </a:lnTo>
                    <a:cubicBezTo>
                      <a:pt x="10907" y="5873"/>
                      <a:pt x="10876" y="5858"/>
                      <a:pt x="10860" y="5796"/>
                    </a:cubicBezTo>
                    <a:cubicBezTo>
                      <a:pt x="10841" y="5714"/>
                      <a:pt x="10810" y="5648"/>
                      <a:pt x="10713" y="5648"/>
                    </a:cubicBezTo>
                    <a:cubicBezTo>
                      <a:pt x="10534" y="5601"/>
                      <a:pt x="10472" y="5372"/>
                      <a:pt x="10355" y="5244"/>
                    </a:cubicBezTo>
                    <a:cubicBezTo>
                      <a:pt x="10375" y="5116"/>
                      <a:pt x="10421" y="5050"/>
                      <a:pt x="10472" y="5050"/>
                    </a:cubicBezTo>
                    <a:close/>
                    <a:moveTo>
                      <a:pt x="23045" y="5842"/>
                    </a:moveTo>
                    <a:cubicBezTo>
                      <a:pt x="23060" y="5842"/>
                      <a:pt x="23060" y="5858"/>
                      <a:pt x="23076" y="5873"/>
                    </a:cubicBezTo>
                    <a:lnTo>
                      <a:pt x="23060" y="5873"/>
                    </a:lnTo>
                    <a:cubicBezTo>
                      <a:pt x="23045" y="5858"/>
                      <a:pt x="23029" y="5858"/>
                      <a:pt x="23045" y="5842"/>
                    </a:cubicBezTo>
                    <a:close/>
                    <a:moveTo>
                      <a:pt x="24808" y="5485"/>
                    </a:moveTo>
                    <a:lnTo>
                      <a:pt x="24808" y="5485"/>
                    </a:lnTo>
                    <a:cubicBezTo>
                      <a:pt x="24905" y="5551"/>
                      <a:pt x="24859" y="5893"/>
                      <a:pt x="24890" y="6052"/>
                    </a:cubicBezTo>
                    <a:cubicBezTo>
                      <a:pt x="24629" y="5990"/>
                      <a:pt x="24793" y="5679"/>
                      <a:pt x="24808" y="5485"/>
                    </a:cubicBezTo>
                    <a:close/>
                    <a:moveTo>
                      <a:pt x="9287" y="5955"/>
                    </a:moveTo>
                    <a:cubicBezTo>
                      <a:pt x="9322" y="5955"/>
                      <a:pt x="9338" y="5990"/>
                      <a:pt x="9369" y="6087"/>
                    </a:cubicBezTo>
                    <a:cubicBezTo>
                      <a:pt x="9287" y="6052"/>
                      <a:pt x="9241" y="6036"/>
                      <a:pt x="9190" y="6021"/>
                    </a:cubicBezTo>
                    <a:cubicBezTo>
                      <a:pt x="9241" y="5970"/>
                      <a:pt x="9272" y="5955"/>
                      <a:pt x="9287" y="5955"/>
                    </a:cubicBezTo>
                    <a:close/>
                    <a:moveTo>
                      <a:pt x="25084" y="5970"/>
                    </a:moveTo>
                    <a:cubicBezTo>
                      <a:pt x="25134" y="5970"/>
                      <a:pt x="25196" y="6005"/>
                      <a:pt x="25196" y="6052"/>
                    </a:cubicBezTo>
                    <a:cubicBezTo>
                      <a:pt x="25181" y="6067"/>
                      <a:pt x="25165" y="6087"/>
                      <a:pt x="25134" y="6087"/>
                    </a:cubicBezTo>
                    <a:cubicBezTo>
                      <a:pt x="25068" y="6087"/>
                      <a:pt x="25002" y="6052"/>
                      <a:pt x="24987" y="6005"/>
                    </a:cubicBezTo>
                    <a:cubicBezTo>
                      <a:pt x="25002" y="5990"/>
                      <a:pt x="25053" y="5970"/>
                      <a:pt x="25084" y="5970"/>
                    </a:cubicBezTo>
                    <a:close/>
                    <a:moveTo>
                      <a:pt x="7687" y="5858"/>
                    </a:moveTo>
                    <a:cubicBezTo>
                      <a:pt x="7769" y="5858"/>
                      <a:pt x="7866" y="5924"/>
                      <a:pt x="7897" y="5990"/>
                    </a:cubicBezTo>
                    <a:cubicBezTo>
                      <a:pt x="7947" y="6052"/>
                      <a:pt x="7928" y="6118"/>
                      <a:pt x="7800" y="6118"/>
                    </a:cubicBezTo>
                    <a:cubicBezTo>
                      <a:pt x="7734" y="6118"/>
                      <a:pt x="7656" y="6102"/>
                      <a:pt x="7539" y="6067"/>
                    </a:cubicBezTo>
                    <a:lnTo>
                      <a:pt x="7462" y="6067"/>
                    </a:lnTo>
                    <a:cubicBezTo>
                      <a:pt x="7396" y="6067"/>
                      <a:pt x="7365" y="6052"/>
                      <a:pt x="7365" y="6036"/>
                    </a:cubicBezTo>
                    <a:cubicBezTo>
                      <a:pt x="7345" y="6021"/>
                      <a:pt x="7365" y="6005"/>
                      <a:pt x="7396" y="6005"/>
                    </a:cubicBezTo>
                    <a:cubicBezTo>
                      <a:pt x="7427" y="6005"/>
                      <a:pt x="7477" y="6021"/>
                      <a:pt x="7539" y="6067"/>
                    </a:cubicBezTo>
                    <a:cubicBezTo>
                      <a:pt x="7539" y="5908"/>
                      <a:pt x="7621" y="5858"/>
                      <a:pt x="7687" y="5858"/>
                    </a:cubicBezTo>
                    <a:close/>
                    <a:moveTo>
                      <a:pt x="21654" y="5970"/>
                    </a:moveTo>
                    <a:lnTo>
                      <a:pt x="21654" y="5970"/>
                    </a:lnTo>
                    <a:cubicBezTo>
                      <a:pt x="21639" y="6036"/>
                      <a:pt x="21619" y="6087"/>
                      <a:pt x="21619" y="6133"/>
                    </a:cubicBezTo>
                    <a:cubicBezTo>
                      <a:pt x="21588" y="6036"/>
                      <a:pt x="21604" y="6036"/>
                      <a:pt x="21654" y="5970"/>
                    </a:cubicBezTo>
                    <a:close/>
                    <a:moveTo>
                      <a:pt x="20423" y="6149"/>
                    </a:moveTo>
                    <a:cubicBezTo>
                      <a:pt x="20423" y="6165"/>
                      <a:pt x="20407" y="6165"/>
                      <a:pt x="20407" y="6165"/>
                    </a:cubicBezTo>
                    <a:cubicBezTo>
                      <a:pt x="20407" y="6165"/>
                      <a:pt x="20392" y="6165"/>
                      <a:pt x="20392" y="6149"/>
                    </a:cubicBezTo>
                    <a:close/>
                    <a:moveTo>
                      <a:pt x="20229" y="6199"/>
                    </a:moveTo>
                    <a:lnTo>
                      <a:pt x="20229" y="6231"/>
                    </a:lnTo>
                    <a:lnTo>
                      <a:pt x="20213" y="6231"/>
                    </a:lnTo>
                    <a:cubicBezTo>
                      <a:pt x="20213" y="6215"/>
                      <a:pt x="20213" y="6215"/>
                      <a:pt x="20229" y="6199"/>
                    </a:cubicBezTo>
                    <a:close/>
                    <a:moveTo>
                      <a:pt x="21619" y="6149"/>
                    </a:moveTo>
                    <a:cubicBezTo>
                      <a:pt x="21639" y="6215"/>
                      <a:pt x="21619" y="6246"/>
                      <a:pt x="21604" y="6246"/>
                    </a:cubicBezTo>
                    <a:cubicBezTo>
                      <a:pt x="21588" y="6246"/>
                      <a:pt x="21557" y="6215"/>
                      <a:pt x="21542" y="6199"/>
                    </a:cubicBezTo>
                    <a:cubicBezTo>
                      <a:pt x="21542" y="6165"/>
                      <a:pt x="21542" y="6149"/>
                      <a:pt x="21573" y="6149"/>
                    </a:cubicBezTo>
                    <a:close/>
                    <a:moveTo>
                      <a:pt x="22819" y="6149"/>
                    </a:moveTo>
                    <a:lnTo>
                      <a:pt x="22819" y="6149"/>
                    </a:lnTo>
                    <a:cubicBezTo>
                      <a:pt x="22851" y="6215"/>
                      <a:pt x="22866" y="6231"/>
                      <a:pt x="22804" y="6246"/>
                    </a:cubicBezTo>
                    <a:cubicBezTo>
                      <a:pt x="22753" y="6215"/>
                      <a:pt x="22784" y="6184"/>
                      <a:pt x="22819" y="6149"/>
                    </a:cubicBezTo>
                    <a:close/>
                    <a:moveTo>
                      <a:pt x="24291" y="6149"/>
                    </a:moveTo>
                    <a:cubicBezTo>
                      <a:pt x="24338" y="6215"/>
                      <a:pt x="24358" y="6246"/>
                      <a:pt x="24373" y="6281"/>
                    </a:cubicBezTo>
                    <a:lnTo>
                      <a:pt x="24358" y="6281"/>
                    </a:lnTo>
                    <a:cubicBezTo>
                      <a:pt x="24323" y="6281"/>
                      <a:pt x="24291" y="6262"/>
                      <a:pt x="24276" y="6262"/>
                    </a:cubicBezTo>
                    <a:cubicBezTo>
                      <a:pt x="24276" y="6246"/>
                      <a:pt x="24276" y="6215"/>
                      <a:pt x="24291" y="6149"/>
                    </a:cubicBezTo>
                    <a:close/>
                    <a:moveTo>
                      <a:pt x="7881" y="6246"/>
                    </a:moveTo>
                    <a:cubicBezTo>
                      <a:pt x="7881" y="6281"/>
                      <a:pt x="7881" y="6297"/>
                      <a:pt x="7897" y="6312"/>
                    </a:cubicBezTo>
                    <a:cubicBezTo>
                      <a:pt x="7881" y="6312"/>
                      <a:pt x="7866" y="6328"/>
                      <a:pt x="7850" y="6328"/>
                    </a:cubicBezTo>
                    <a:cubicBezTo>
                      <a:pt x="7800" y="6328"/>
                      <a:pt x="7800" y="6281"/>
                      <a:pt x="7881" y="6246"/>
                    </a:cubicBezTo>
                    <a:close/>
                    <a:moveTo>
                      <a:pt x="25068" y="6262"/>
                    </a:moveTo>
                    <a:lnTo>
                      <a:pt x="25068" y="6262"/>
                    </a:lnTo>
                    <a:cubicBezTo>
                      <a:pt x="25084" y="6297"/>
                      <a:pt x="25134" y="6312"/>
                      <a:pt x="25084" y="6343"/>
                    </a:cubicBezTo>
                    <a:cubicBezTo>
                      <a:pt x="25053" y="6312"/>
                      <a:pt x="25002" y="6297"/>
                      <a:pt x="25068" y="6262"/>
                    </a:cubicBezTo>
                    <a:close/>
                    <a:moveTo>
                      <a:pt x="22415" y="6281"/>
                    </a:moveTo>
                    <a:cubicBezTo>
                      <a:pt x="22493" y="6328"/>
                      <a:pt x="22478" y="6359"/>
                      <a:pt x="22462" y="6359"/>
                    </a:cubicBezTo>
                    <a:cubicBezTo>
                      <a:pt x="22447" y="6359"/>
                      <a:pt x="22431" y="6343"/>
                      <a:pt x="22415" y="6281"/>
                    </a:cubicBezTo>
                    <a:close/>
                    <a:moveTo>
                      <a:pt x="24389" y="6281"/>
                    </a:moveTo>
                    <a:cubicBezTo>
                      <a:pt x="24435" y="6297"/>
                      <a:pt x="24470" y="6297"/>
                      <a:pt x="24435" y="6359"/>
                    </a:cubicBezTo>
                    <a:cubicBezTo>
                      <a:pt x="24389" y="6359"/>
                      <a:pt x="24389" y="6328"/>
                      <a:pt x="24389" y="6281"/>
                    </a:cubicBezTo>
                    <a:close/>
                    <a:moveTo>
                      <a:pt x="23192" y="6328"/>
                    </a:moveTo>
                    <a:lnTo>
                      <a:pt x="23223" y="6359"/>
                    </a:lnTo>
                    <a:cubicBezTo>
                      <a:pt x="23208" y="6359"/>
                      <a:pt x="23192" y="6378"/>
                      <a:pt x="23192" y="6378"/>
                    </a:cubicBezTo>
                    <a:cubicBezTo>
                      <a:pt x="23173" y="6378"/>
                      <a:pt x="23173" y="6378"/>
                      <a:pt x="23157" y="6359"/>
                    </a:cubicBezTo>
                    <a:cubicBezTo>
                      <a:pt x="23173" y="6343"/>
                      <a:pt x="23192" y="6343"/>
                      <a:pt x="23192" y="6328"/>
                    </a:cubicBezTo>
                    <a:close/>
                    <a:moveTo>
                      <a:pt x="19856" y="6246"/>
                    </a:moveTo>
                    <a:lnTo>
                      <a:pt x="19856" y="6246"/>
                    </a:lnTo>
                    <a:cubicBezTo>
                      <a:pt x="19937" y="6281"/>
                      <a:pt x="20019" y="6409"/>
                      <a:pt x="19937" y="6475"/>
                    </a:cubicBezTo>
                    <a:cubicBezTo>
                      <a:pt x="19937" y="6491"/>
                      <a:pt x="19922" y="6491"/>
                      <a:pt x="19922" y="6491"/>
                    </a:cubicBezTo>
                    <a:cubicBezTo>
                      <a:pt x="19840" y="6491"/>
                      <a:pt x="19809" y="6312"/>
                      <a:pt x="19856" y="6246"/>
                    </a:cubicBezTo>
                    <a:close/>
                    <a:moveTo>
                      <a:pt x="24031" y="6359"/>
                    </a:moveTo>
                    <a:lnTo>
                      <a:pt x="24031" y="6359"/>
                    </a:lnTo>
                    <a:cubicBezTo>
                      <a:pt x="24113" y="6378"/>
                      <a:pt x="24082" y="6440"/>
                      <a:pt x="24016" y="6491"/>
                    </a:cubicBezTo>
                    <a:cubicBezTo>
                      <a:pt x="23985" y="6425"/>
                      <a:pt x="23950" y="6378"/>
                      <a:pt x="24031" y="6359"/>
                    </a:cubicBezTo>
                    <a:close/>
                    <a:moveTo>
                      <a:pt x="24598" y="6425"/>
                    </a:moveTo>
                    <a:cubicBezTo>
                      <a:pt x="24629" y="6425"/>
                      <a:pt x="24680" y="6475"/>
                      <a:pt x="24695" y="6506"/>
                    </a:cubicBezTo>
                    <a:cubicBezTo>
                      <a:pt x="24680" y="6522"/>
                      <a:pt x="24649" y="6522"/>
                      <a:pt x="24629" y="6522"/>
                    </a:cubicBezTo>
                    <a:cubicBezTo>
                      <a:pt x="24598" y="6522"/>
                      <a:pt x="24567" y="6506"/>
                      <a:pt x="24567" y="6456"/>
                    </a:cubicBezTo>
                    <a:cubicBezTo>
                      <a:pt x="24567" y="6440"/>
                      <a:pt x="24583" y="6425"/>
                      <a:pt x="24598" y="6425"/>
                    </a:cubicBezTo>
                    <a:close/>
                    <a:moveTo>
                      <a:pt x="23612" y="6522"/>
                    </a:moveTo>
                    <a:cubicBezTo>
                      <a:pt x="23612" y="6522"/>
                      <a:pt x="23612" y="6537"/>
                      <a:pt x="23627" y="6553"/>
                    </a:cubicBezTo>
                    <a:cubicBezTo>
                      <a:pt x="23612" y="6553"/>
                      <a:pt x="23596" y="6572"/>
                      <a:pt x="23581" y="6572"/>
                    </a:cubicBezTo>
                    <a:cubicBezTo>
                      <a:pt x="23561" y="6537"/>
                      <a:pt x="23561" y="6522"/>
                      <a:pt x="23612" y="6522"/>
                    </a:cubicBezTo>
                    <a:close/>
                    <a:moveTo>
                      <a:pt x="7800" y="6650"/>
                    </a:moveTo>
                    <a:lnTo>
                      <a:pt x="7800" y="6685"/>
                    </a:lnTo>
                    <a:cubicBezTo>
                      <a:pt x="7784" y="6685"/>
                      <a:pt x="7769" y="6685"/>
                      <a:pt x="7784" y="6669"/>
                    </a:cubicBezTo>
                    <a:cubicBezTo>
                      <a:pt x="7784" y="6650"/>
                      <a:pt x="7784" y="6650"/>
                      <a:pt x="7800" y="6650"/>
                    </a:cubicBezTo>
                    <a:close/>
                    <a:moveTo>
                      <a:pt x="8301" y="6588"/>
                    </a:moveTo>
                    <a:cubicBezTo>
                      <a:pt x="8336" y="6650"/>
                      <a:pt x="8351" y="6685"/>
                      <a:pt x="8285" y="6716"/>
                    </a:cubicBezTo>
                    <a:cubicBezTo>
                      <a:pt x="8219" y="6685"/>
                      <a:pt x="8254" y="6669"/>
                      <a:pt x="8301" y="6588"/>
                    </a:cubicBezTo>
                    <a:close/>
                    <a:moveTo>
                      <a:pt x="22462" y="6701"/>
                    </a:moveTo>
                    <a:cubicBezTo>
                      <a:pt x="22478" y="6701"/>
                      <a:pt x="22478" y="6701"/>
                      <a:pt x="22478" y="6716"/>
                    </a:cubicBezTo>
                    <a:cubicBezTo>
                      <a:pt x="22478" y="6732"/>
                      <a:pt x="22462" y="6747"/>
                      <a:pt x="22462" y="6747"/>
                    </a:cubicBezTo>
                    <a:cubicBezTo>
                      <a:pt x="22447" y="6747"/>
                      <a:pt x="22447" y="6732"/>
                      <a:pt x="22431" y="6732"/>
                    </a:cubicBezTo>
                    <a:cubicBezTo>
                      <a:pt x="22447" y="6716"/>
                      <a:pt x="22462" y="6701"/>
                      <a:pt x="22462" y="6701"/>
                    </a:cubicBezTo>
                    <a:close/>
                    <a:moveTo>
                      <a:pt x="25212" y="6716"/>
                    </a:moveTo>
                    <a:lnTo>
                      <a:pt x="25212" y="6716"/>
                    </a:lnTo>
                    <a:cubicBezTo>
                      <a:pt x="25253" y="6750"/>
                      <a:pt x="25291" y="6770"/>
                      <a:pt x="25324" y="6782"/>
                    </a:cubicBezTo>
                    <a:lnTo>
                      <a:pt x="25324" y="6782"/>
                    </a:lnTo>
                    <a:cubicBezTo>
                      <a:pt x="25247" y="6782"/>
                      <a:pt x="25246" y="6781"/>
                      <a:pt x="25212" y="6716"/>
                    </a:cubicBezTo>
                    <a:close/>
                    <a:moveTo>
                      <a:pt x="7672" y="6716"/>
                    </a:moveTo>
                    <a:cubicBezTo>
                      <a:pt x="7703" y="6767"/>
                      <a:pt x="7784" y="6798"/>
                      <a:pt x="7753" y="6844"/>
                    </a:cubicBezTo>
                    <a:lnTo>
                      <a:pt x="7734" y="6864"/>
                    </a:lnTo>
                    <a:cubicBezTo>
                      <a:pt x="7687" y="6864"/>
                      <a:pt x="7621" y="6767"/>
                      <a:pt x="7672" y="6716"/>
                    </a:cubicBezTo>
                    <a:close/>
                    <a:moveTo>
                      <a:pt x="23709" y="6961"/>
                    </a:moveTo>
                    <a:cubicBezTo>
                      <a:pt x="23724" y="6961"/>
                      <a:pt x="23740" y="6976"/>
                      <a:pt x="23755" y="6976"/>
                    </a:cubicBezTo>
                    <a:cubicBezTo>
                      <a:pt x="23740" y="6992"/>
                      <a:pt x="23724" y="6992"/>
                      <a:pt x="23709" y="6992"/>
                    </a:cubicBezTo>
                    <a:lnTo>
                      <a:pt x="23693" y="6976"/>
                    </a:lnTo>
                    <a:cubicBezTo>
                      <a:pt x="23709" y="6976"/>
                      <a:pt x="23709" y="6961"/>
                      <a:pt x="23709" y="6961"/>
                    </a:cubicBezTo>
                    <a:close/>
                    <a:moveTo>
                      <a:pt x="7380" y="6941"/>
                    </a:moveTo>
                    <a:lnTo>
                      <a:pt x="7380" y="6941"/>
                    </a:lnTo>
                    <a:cubicBezTo>
                      <a:pt x="7411" y="6961"/>
                      <a:pt x="7427" y="6976"/>
                      <a:pt x="7427" y="6992"/>
                    </a:cubicBezTo>
                    <a:cubicBezTo>
                      <a:pt x="7427" y="7007"/>
                      <a:pt x="7411" y="7023"/>
                      <a:pt x="7411" y="7023"/>
                    </a:cubicBezTo>
                    <a:cubicBezTo>
                      <a:pt x="7380" y="7023"/>
                      <a:pt x="7365" y="6992"/>
                      <a:pt x="7380" y="6941"/>
                    </a:cubicBezTo>
                    <a:close/>
                    <a:moveTo>
                      <a:pt x="23950" y="6992"/>
                    </a:moveTo>
                    <a:lnTo>
                      <a:pt x="23950" y="7007"/>
                    </a:lnTo>
                    <a:lnTo>
                      <a:pt x="23934" y="7023"/>
                    </a:lnTo>
                    <a:cubicBezTo>
                      <a:pt x="23934" y="7023"/>
                      <a:pt x="23934" y="7007"/>
                      <a:pt x="23919" y="6992"/>
                    </a:cubicBezTo>
                    <a:close/>
                    <a:moveTo>
                      <a:pt x="22283" y="6895"/>
                    </a:moveTo>
                    <a:cubicBezTo>
                      <a:pt x="22318" y="6895"/>
                      <a:pt x="22334" y="6895"/>
                      <a:pt x="22365" y="6910"/>
                    </a:cubicBezTo>
                    <a:cubicBezTo>
                      <a:pt x="22396" y="6926"/>
                      <a:pt x="22431" y="6941"/>
                      <a:pt x="22462" y="6941"/>
                    </a:cubicBezTo>
                    <a:cubicBezTo>
                      <a:pt x="22478" y="6941"/>
                      <a:pt x="22513" y="6941"/>
                      <a:pt x="22528" y="6926"/>
                    </a:cubicBezTo>
                    <a:cubicBezTo>
                      <a:pt x="22528" y="6926"/>
                      <a:pt x="22528" y="6910"/>
                      <a:pt x="22544" y="6910"/>
                    </a:cubicBezTo>
                    <a:cubicBezTo>
                      <a:pt x="22575" y="6910"/>
                      <a:pt x="22575" y="6976"/>
                      <a:pt x="22559" y="7038"/>
                    </a:cubicBezTo>
                    <a:cubicBezTo>
                      <a:pt x="22447" y="6992"/>
                      <a:pt x="22334" y="7023"/>
                      <a:pt x="22221" y="6961"/>
                    </a:cubicBezTo>
                    <a:cubicBezTo>
                      <a:pt x="22237" y="6910"/>
                      <a:pt x="22252" y="6895"/>
                      <a:pt x="22283" y="6895"/>
                    </a:cubicBezTo>
                    <a:close/>
                    <a:moveTo>
                      <a:pt x="7170" y="7007"/>
                    </a:moveTo>
                    <a:lnTo>
                      <a:pt x="7170" y="7007"/>
                    </a:lnTo>
                    <a:cubicBezTo>
                      <a:pt x="7186" y="7023"/>
                      <a:pt x="7186" y="7023"/>
                      <a:pt x="7202" y="7023"/>
                    </a:cubicBezTo>
                    <a:cubicBezTo>
                      <a:pt x="7202" y="7038"/>
                      <a:pt x="7202" y="7058"/>
                      <a:pt x="7186" y="7073"/>
                    </a:cubicBezTo>
                    <a:cubicBezTo>
                      <a:pt x="7151" y="7058"/>
                      <a:pt x="7136" y="7058"/>
                      <a:pt x="7170" y="7007"/>
                    </a:cubicBezTo>
                    <a:close/>
                    <a:moveTo>
                      <a:pt x="7815" y="6976"/>
                    </a:moveTo>
                    <a:lnTo>
                      <a:pt x="7815" y="6976"/>
                    </a:lnTo>
                    <a:cubicBezTo>
                      <a:pt x="7963" y="7023"/>
                      <a:pt x="7963" y="7023"/>
                      <a:pt x="8009" y="7120"/>
                    </a:cubicBezTo>
                    <a:lnTo>
                      <a:pt x="7947" y="7120"/>
                    </a:lnTo>
                    <a:cubicBezTo>
                      <a:pt x="7881" y="7120"/>
                      <a:pt x="7866" y="7089"/>
                      <a:pt x="7815" y="6976"/>
                    </a:cubicBezTo>
                    <a:close/>
                    <a:moveTo>
                      <a:pt x="7831" y="7186"/>
                    </a:moveTo>
                    <a:lnTo>
                      <a:pt x="7831" y="7202"/>
                    </a:lnTo>
                    <a:cubicBezTo>
                      <a:pt x="7831" y="7217"/>
                      <a:pt x="7815" y="7217"/>
                      <a:pt x="7815" y="7217"/>
                    </a:cubicBezTo>
                    <a:cubicBezTo>
                      <a:pt x="7815" y="7217"/>
                      <a:pt x="7800" y="7202"/>
                      <a:pt x="7800" y="7186"/>
                    </a:cubicBezTo>
                    <a:close/>
                    <a:moveTo>
                      <a:pt x="7299" y="7268"/>
                    </a:moveTo>
                    <a:cubicBezTo>
                      <a:pt x="7314" y="7268"/>
                      <a:pt x="7314" y="7283"/>
                      <a:pt x="7314" y="7299"/>
                    </a:cubicBezTo>
                    <a:lnTo>
                      <a:pt x="7299" y="7299"/>
                    </a:lnTo>
                    <a:lnTo>
                      <a:pt x="7299" y="7268"/>
                    </a:lnTo>
                    <a:close/>
                    <a:moveTo>
                      <a:pt x="6359" y="7268"/>
                    </a:moveTo>
                    <a:cubicBezTo>
                      <a:pt x="6409" y="7299"/>
                      <a:pt x="6456" y="7299"/>
                      <a:pt x="6425" y="7380"/>
                    </a:cubicBezTo>
                    <a:cubicBezTo>
                      <a:pt x="6343" y="7365"/>
                      <a:pt x="6359" y="7314"/>
                      <a:pt x="6359" y="7268"/>
                    </a:cubicBezTo>
                    <a:close/>
                    <a:moveTo>
                      <a:pt x="21782" y="7427"/>
                    </a:moveTo>
                    <a:lnTo>
                      <a:pt x="21782" y="7446"/>
                    </a:lnTo>
                    <a:lnTo>
                      <a:pt x="21654" y="7446"/>
                    </a:lnTo>
                    <a:cubicBezTo>
                      <a:pt x="21701" y="7427"/>
                      <a:pt x="21736" y="7427"/>
                      <a:pt x="21782" y="7427"/>
                    </a:cubicBezTo>
                    <a:close/>
                    <a:moveTo>
                      <a:pt x="6052" y="7446"/>
                    </a:moveTo>
                    <a:lnTo>
                      <a:pt x="6083" y="7477"/>
                    </a:lnTo>
                    <a:cubicBezTo>
                      <a:pt x="6067" y="7493"/>
                      <a:pt x="6052" y="7493"/>
                      <a:pt x="6052" y="7508"/>
                    </a:cubicBezTo>
                    <a:cubicBezTo>
                      <a:pt x="6036" y="7493"/>
                      <a:pt x="6021" y="7477"/>
                      <a:pt x="6021" y="7462"/>
                    </a:cubicBezTo>
                    <a:cubicBezTo>
                      <a:pt x="6021" y="7446"/>
                      <a:pt x="6036" y="7446"/>
                      <a:pt x="6052" y="7446"/>
                    </a:cubicBezTo>
                    <a:close/>
                    <a:moveTo>
                      <a:pt x="6650" y="7186"/>
                    </a:moveTo>
                    <a:cubicBezTo>
                      <a:pt x="6716" y="7186"/>
                      <a:pt x="6860" y="7299"/>
                      <a:pt x="6829" y="7508"/>
                    </a:cubicBezTo>
                    <a:cubicBezTo>
                      <a:pt x="6716" y="7493"/>
                      <a:pt x="6716" y="7493"/>
                      <a:pt x="6732" y="7349"/>
                    </a:cubicBezTo>
                    <a:cubicBezTo>
                      <a:pt x="6603" y="7252"/>
                      <a:pt x="6603" y="7186"/>
                      <a:pt x="6650" y="7186"/>
                    </a:cubicBezTo>
                    <a:close/>
                    <a:moveTo>
                      <a:pt x="7621" y="7427"/>
                    </a:moveTo>
                    <a:cubicBezTo>
                      <a:pt x="7637" y="7446"/>
                      <a:pt x="7637" y="7462"/>
                      <a:pt x="7656" y="7493"/>
                    </a:cubicBezTo>
                    <a:cubicBezTo>
                      <a:pt x="7637" y="7493"/>
                      <a:pt x="7637" y="7508"/>
                      <a:pt x="7621" y="7508"/>
                    </a:cubicBezTo>
                    <a:cubicBezTo>
                      <a:pt x="7605" y="7508"/>
                      <a:pt x="7590" y="7477"/>
                      <a:pt x="7574" y="7446"/>
                    </a:cubicBezTo>
                    <a:cubicBezTo>
                      <a:pt x="7590" y="7446"/>
                      <a:pt x="7605" y="7446"/>
                      <a:pt x="7621" y="7427"/>
                    </a:cubicBezTo>
                    <a:close/>
                    <a:moveTo>
                      <a:pt x="25278" y="7477"/>
                    </a:moveTo>
                    <a:cubicBezTo>
                      <a:pt x="25278" y="7477"/>
                      <a:pt x="25294" y="7477"/>
                      <a:pt x="25294" y="7493"/>
                    </a:cubicBezTo>
                    <a:cubicBezTo>
                      <a:pt x="25278" y="7493"/>
                      <a:pt x="25263" y="7508"/>
                      <a:pt x="25263" y="7508"/>
                    </a:cubicBezTo>
                    <a:cubicBezTo>
                      <a:pt x="25247" y="7508"/>
                      <a:pt x="25247" y="7508"/>
                      <a:pt x="25231" y="7493"/>
                    </a:cubicBezTo>
                    <a:cubicBezTo>
                      <a:pt x="25247" y="7493"/>
                      <a:pt x="25263" y="7477"/>
                      <a:pt x="25278" y="7477"/>
                    </a:cubicBezTo>
                    <a:close/>
                    <a:moveTo>
                      <a:pt x="6359" y="7493"/>
                    </a:moveTo>
                    <a:cubicBezTo>
                      <a:pt x="6409" y="7493"/>
                      <a:pt x="6440" y="7493"/>
                      <a:pt x="6491" y="7543"/>
                    </a:cubicBezTo>
                    <a:cubicBezTo>
                      <a:pt x="6440" y="7543"/>
                      <a:pt x="6394" y="7559"/>
                      <a:pt x="6359" y="7559"/>
                    </a:cubicBezTo>
                    <a:cubicBezTo>
                      <a:pt x="6312" y="7559"/>
                      <a:pt x="6277" y="7543"/>
                      <a:pt x="6246" y="7493"/>
                    </a:cubicBezTo>
                    <a:close/>
                    <a:moveTo>
                      <a:pt x="7186" y="7543"/>
                    </a:moveTo>
                    <a:cubicBezTo>
                      <a:pt x="7217" y="7543"/>
                      <a:pt x="7248" y="7559"/>
                      <a:pt x="7268" y="7606"/>
                    </a:cubicBezTo>
                    <a:cubicBezTo>
                      <a:pt x="7233" y="7621"/>
                      <a:pt x="7202" y="7656"/>
                      <a:pt x="7170" y="7656"/>
                    </a:cubicBezTo>
                    <a:cubicBezTo>
                      <a:pt x="7151" y="7656"/>
                      <a:pt x="7120" y="7640"/>
                      <a:pt x="7104" y="7621"/>
                    </a:cubicBezTo>
                    <a:cubicBezTo>
                      <a:pt x="7104" y="7574"/>
                      <a:pt x="7136" y="7543"/>
                      <a:pt x="7186" y="7543"/>
                    </a:cubicBezTo>
                    <a:close/>
                    <a:moveTo>
                      <a:pt x="7411" y="7687"/>
                    </a:moveTo>
                    <a:cubicBezTo>
                      <a:pt x="7427" y="7687"/>
                      <a:pt x="7427" y="7703"/>
                      <a:pt x="7442" y="7718"/>
                    </a:cubicBezTo>
                    <a:lnTo>
                      <a:pt x="7411" y="7718"/>
                    </a:lnTo>
                    <a:cubicBezTo>
                      <a:pt x="7396" y="7718"/>
                      <a:pt x="7396" y="7718"/>
                      <a:pt x="7380" y="7703"/>
                    </a:cubicBezTo>
                    <a:cubicBezTo>
                      <a:pt x="7396" y="7687"/>
                      <a:pt x="7411" y="7687"/>
                      <a:pt x="7411" y="7687"/>
                    </a:cubicBezTo>
                    <a:close/>
                    <a:moveTo>
                      <a:pt x="6409" y="7703"/>
                    </a:moveTo>
                    <a:cubicBezTo>
                      <a:pt x="6456" y="7703"/>
                      <a:pt x="6491" y="7718"/>
                      <a:pt x="6506" y="7769"/>
                    </a:cubicBezTo>
                    <a:lnTo>
                      <a:pt x="6456" y="7769"/>
                    </a:lnTo>
                    <a:cubicBezTo>
                      <a:pt x="6440" y="7769"/>
                      <a:pt x="6425" y="7784"/>
                      <a:pt x="6425" y="7784"/>
                    </a:cubicBezTo>
                    <a:cubicBezTo>
                      <a:pt x="6374" y="7784"/>
                      <a:pt x="6359" y="7769"/>
                      <a:pt x="6359" y="7703"/>
                    </a:cubicBezTo>
                    <a:close/>
                    <a:moveTo>
                      <a:pt x="7462" y="7738"/>
                    </a:moveTo>
                    <a:cubicBezTo>
                      <a:pt x="7493" y="7738"/>
                      <a:pt x="7524" y="7738"/>
                      <a:pt x="7508" y="7784"/>
                    </a:cubicBezTo>
                    <a:cubicBezTo>
                      <a:pt x="7477" y="7784"/>
                      <a:pt x="7462" y="7753"/>
                      <a:pt x="7462" y="7738"/>
                    </a:cubicBezTo>
                    <a:close/>
                    <a:moveTo>
                      <a:pt x="7978" y="7784"/>
                    </a:moveTo>
                    <a:cubicBezTo>
                      <a:pt x="8009" y="7800"/>
                      <a:pt x="8025" y="7800"/>
                      <a:pt x="8044" y="7800"/>
                    </a:cubicBezTo>
                    <a:lnTo>
                      <a:pt x="7978" y="7800"/>
                    </a:lnTo>
                    <a:lnTo>
                      <a:pt x="7978" y="7784"/>
                    </a:lnTo>
                    <a:close/>
                    <a:moveTo>
                      <a:pt x="8107" y="7687"/>
                    </a:moveTo>
                    <a:cubicBezTo>
                      <a:pt x="8157" y="7687"/>
                      <a:pt x="8219" y="7738"/>
                      <a:pt x="8204" y="7800"/>
                    </a:cubicBezTo>
                    <a:lnTo>
                      <a:pt x="8044" y="7800"/>
                    </a:lnTo>
                    <a:cubicBezTo>
                      <a:pt x="8009" y="7718"/>
                      <a:pt x="8060" y="7687"/>
                      <a:pt x="8107" y="7687"/>
                    </a:cubicBezTo>
                    <a:close/>
                    <a:moveTo>
                      <a:pt x="8643" y="8188"/>
                    </a:moveTo>
                    <a:cubicBezTo>
                      <a:pt x="8658" y="8188"/>
                      <a:pt x="8674" y="8204"/>
                      <a:pt x="8705" y="8204"/>
                    </a:cubicBezTo>
                    <a:lnTo>
                      <a:pt x="8689" y="8204"/>
                    </a:lnTo>
                    <a:cubicBezTo>
                      <a:pt x="8674" y="8204"/>
                      <a:pt x="8658" y="8223"/>
                      <a:pt x="8627" y="8223"/>
                    </a:cubicBezTo>
                    <a:lnTo>
                      <a:pt x="8608" y="8223"/>
                    </a:lnTo>
                    <a:cubicBezTo>
                      <a:pt x="8608" y="8188"/>
                      <a:pt x="8627" y="8188"/>
                      <a:pt x="8643" y="8188"/>
                    </a:cubicBezTo>
                    <a:close/>
                    <a:moveTo>
                      <a:pt x="25344" y="8464"/>
                    </a:moveTo>
                    <a:cubicBezTo>
                      <a:pt x="25472" y="8561"/>
                      <a:pt x="25360" y="8643"/>
                      <a:pt x="25263" y="8643"/>
                    </a:cubicBezTo>
                    <a:lnTo>
                      <a:pt x="25196" y="8643"/>
                    </a:lnTo>
                    <a:cubicBezTo>
                      <a:pt x="25196" y="8627"/>
                      <a:pt x="25196" y="8611"/>
                      <a:pt x="25181" y="8592"/>
                    </a:cubicBezTo>
                    <a:cubicBezTo>
                      <a:pt x="25231" y="8561"/>
                      <a:pt x="25278" y="8514"/>
                      <a:pt x="25344" y="8464"/>
                    </a:cubicBezTo>
                    <a:close/>
                    <a:moveTo>
                      <a:pt x="25150" y="9450"/>
                    </a:moveTo>
                    <a:cubicBezTo>
                      <a:pt x="25134" y="9501"/>
                      <a:pt x="25134" y="9532"/>
                      <a:pt x="25099" y="9532"/>
                    </a:cubicBezTo>
                    <a:cubicBezTo>
                      <a:pt x="25084" y="9532"/>
                      <a:pt x="25053" y="9516"/>
                      <a:pt x="24987" y="9485"/>
                    </a:cubicBezTo>
                    <a:cubicBezTo>
                      <a:pt x="25037" y="9466"/>
                      <a:pt x="25053" y="9450"/>
                      <a:pt x="25084" y="9450"/>
                    </a:cubicBezTo>
                    <a:close/>
                    <a:moveTo>
                      <a:pt x="23320" y="9291"/>
                    </a:moveTo>
                    <a:cubicBezTo>
                      <a:pt x="23320" y="9291"/>
                      <a:pt x="23336" y="9291"/>
                      <a:pt x="23352" y="9307"/>
                    </a:cubicBezTo>
                    <a:cubicBezTo>
                      <a:pt x="23546" y="9450"/>
                      <a:pt x="23740" y="9369"/>
                      <a:pt x="23950" y="9501"/>
                    </a:cubicBezTo>
                    <a:cubicBezTo>
                      <a:pt x="23888" y="9548"/>
                      <a:pt x="23806" y="9563"/>
                      <a:pt x="23740" y="9563"/>
                    </a:cubicBezTo>
                    <a:cubicBezTo>
                      <a:pt x="23561" y="9563"/>
                      <a:pt x="23387" y="9435"/>
                      <a:pt x="23239" y="9353"/>
                    </a:cubicBezTo>
                    <a:cubicBezTo>
                      <a:pt x="23254" y="9307"/>
                      <a:pt x="23289" y="9291"/>
                      <a:pt x="23320" y="9291"/>
                    </a:cubicBezTo>
                    <a:close/>
                    <a:moveTo>
                      <a:pt x="24501" y="10324"/>
                    </a:moveTo>
                    <a:cubicBezTo>
                      <a:pt x="24517" y="10324"/>
                      <a:pt x="24532" y="10324"/>
                      <a:pt x="24567" y="10340"/>
                    </a:cubicBezTo>
                    <a:cubicBezTo>
                      <a:pt x="24552" y="10359"/>
                      <a:pt x="24552" y="10375"/>
                      <a:pt x="24532" y="10390"/>
                    </a:cubicBezTo>
                    <a:cubicBezTo>
                      <a:pt x="24470" y="10359"/>
                      <a:pt x="24455" y="10324"/>
                      <a:pt x="24501" y="10324"/>
                    </a:cubicBezTo>
                    <a:close/>
                    <a:moveTo>
                      <a:pt x="19580" y="11602"/>
                    </a:moveTo>
                    <a:cubicBezTo>
                      <a:pt x="19615" y="11602"/>
                      <a:pt x="19646" y="11637"/>
                      <a:pt x="19662" y="11637"/>
                    </a:cubicBezTo>
                    <a:cubicBezTo>
                      <a:pt x="19662" y="11684"/>
                      <a:pt x="19631" y="11684"/>
                      <a:pt x="19615" y="11684"/>
                    </a:cubicBezTo>
                    <a:cubicBezTo>
                      <a:pt x="19580" y="11684"/>
                      <a:pt x="19549" y="11668"/>
                      <a:pt x="19549" y="11622"/>
                    </a:cubicBezTo>
                    <a:cubicBezTo>
                      <a:pt x="19565" y="11602"/>
                      <a:pt x="19580" y="11602"/>
                      <a:pt x="19580" y="11602"/>
                    </a:cubicBezTo>
                    <a:close/>
                    <a:moveTo>
                      <a:pt x="19615" y="11781"/>
                    </a:moveTo>
                    <a:cubicBezTo>
                      <a:pt x="19677" y="11781"/>
                      <a:pt x="19712" y="11847"/>
                      <a:pt x="19743" y="11894"/>
                    </a:cubicBezTo>
                    <a:cubicBezTo>
                      <a:pt x="19697" y="11862"/>
                      <a:pt x="19646" y="11831"/>
                      <a:pt x="19565" y="11796"/>
                    </a:cubicBezTo>
                    <a:cubicBezTo>
                      <a:pt x="19580" y="11781"/>
                      <a:pt x="19600" y="11781"/>
                      <a:pt x="19615" y="11781"/>
                    </a:cubicBezTo>
                    <a:close/>
                    <a:moveTo>
                      <a:pt x="19064" y="11878"/>
                    </a:moveTo>
                    <a:cubicBezTo>
                      <a:pt x="19095" y="11878"/>
                      <a:pt x="19114" y="11913"/>
                      <a:pt x="19130" y="11944"/>
                    </a:cubicBezTo>
                    <a:cubicBezTo>
                      <a:pt x="19114" y="11944"/>
                      <a:pt x="19114" y="11960"/>
                      <a:pt x="19079" y="11975"/>
                    </a:cubicBezTo>
                    <a:cubicBezTo>
                      <a:pt x="19064" y="11944"/>
                      <a:pt x="19048" y="11928"/>
                      <a:pt x="19032" y="11913"/>
                    </a:cubicBezTo>
                    <a:cubicBezTo>
                      <a:pt x="19048" y="11878"/>
                      <a:pt x="19048" y="11878"/>
                      <a:pt x="19064" y="11878"/>
                    </a:cubicBezTo>
                    <a:close/>
                    <a:moveTo>
                      <a:pt x="22283" y="12026"/>
                    </a:moveTo>
                    <a:cubicBezTo>
                      <a:pt x="22299" y="12041"/>
                      <a:pt x="22299" y="12041"/>
                      <a:pt x="22318" y="12041"/>
                    </a:cubicBezTo>
                    <a:cubicBezTo>
                      <a:pt x="22299" y="12057"/>
                      <a:pt x="22299" y="12072"/>
                      <a:pt x="22283" y="12072"/>
                    </a:cubicBezTo>
                    <a:cubicBezTo>
                      <a:pt x="22268" y="12072"/>
                      <a:pt x="22283" y="12041"/>
                      <a:pt x="22283" y="12026"/>
                    </a:cubicBezTo>
                    <a:close/>
                    <a:moveTo>
                      <a:pt x="19502" y="11862"/>
                    </a:moveTo>
                    <a:cubicBezTo>
                      <a:pt x="19580" y="11913"/>
                      <a:pt x="19840" y="11975"/>
                      <a:pt x="19743" y="12107"/>
                    </a:cubicBezTo>
                    <a:cubicBezTo>
                      <a:pt x="19646" y="12072"/>
                      <a:pt x="19355" y="11991"/>
                      <a:pt x="19502" y="11862"/>
                    </a:cubicBezTo>
                    <a:close/>
                    <a:moveTo>
                      <a:pt x="21879" y="12123"/>
                    </a:moveTo>
                    <a:cubicBezTo>
                      <a:pt x="21895" y="12123"/>
                      <a:pt x="21895" y="12138"/>
                      <a:pt x="21895" y="12154"/>
                    </a:cubicBezTo>
                    <a:lnTo>
                      <a:pt x="21879" y="12154"/>
                    </a:lnTo>
                    <a:lnTo>
                      <a:pt x="21879" y="12123"/>
                    </a:lnTo>
                    <a:close/>
                    <a:moveTo>
                      <a:pt x="22318" y="12558"/>
                    </a:moveTo>
                    <a:cubicBezTo>
                      <a:pt x="22318" y="12573"/>
                      <a:pt x="22299" y="12573"/>
                      <a:pt x="22299" y="12593"/>
                    </a:cubicBezTo>
                    <a:cubicBezTo>
                      <a:pt x="22299" y="12573"/>
                      <a:pt x="22283" y="12573"/>
                      <a:pt x="22283" y="12558"/>
                    </a:cubicBezTo>
                    <a:close/>
                    <a:moveTo>
                      <a:pt x="22186" y="13156"/>
                    </a:moveTo>
                    <a:cubicBezTo>
                      <a:pt x="22202" y="13175"/>
                      <a:pt x="22202" y="13191"/>
                      <a:pt x="22202" y="13206"/>
                    </a:cubicBezTo>
                    <a:cubicBezTo>
                      <a:pt x="22202" y="13206"/>
                      <a:pt x="22186" y="13222"/>
                      <a:pt x="22171" y="13222"/>
                    </a:cubicBezTo>
                    <a:cubicBezTo>
                      <a:pt x="22171" y="13206"/>
                      <a:pt x="22155" y="13191"/>
                      <a:pt x="22155" y="13175"/>
                    </a:cubicBezTo>
                    <a:cubicBezTo>
                      <a:pt x="22171" y="13175"/>
                      <a:pt x="22186" y="13156"/>
                      <a:pt x="22186" y="13156"/>
                    </a:cubicBezTo>
                    <a:close/>
                    <a:moveTo>
                      <a:pt x="17525" y="13272"/>
                    </a:moveTo>
                    <a:cubicBezTo>
                      <a:pt x="17607" y="13272"/>
                      <a:pt x="17770" y="13447"/>
                      <a:pt x="17704" y="13513"/>
                    </a:cubicBezTo>
                    <a:cubicBezTo>
                      <a:pt x="17623" y="13447"/>
                      <a:pt x="17541" y="13385"/>
                      <a:pt x="17479" y="13335"/>
                    </a:cubicBezTo>
                    <a:cubicBezTo>
                      <a:pt x="17479" y="13288"/>
                      <a:pt x="17494" y="13272"/>
                      <a:pt x="17525" y="13272"/>
                    </a:cubicBezTo>
                    <a:close/>
                    <a:moveTo>
                      <a:pt x="19405" y="13871"/>
                    </a:moveTo>
                    <a:cubicBezTo>
                      <a:pt x="19405" y="13871"/>
                      <a:pt x="19421" y="13886"/>
                      <a:pt x="19421" y="13902"/>
                    </a:cubicBezTo>
                    <a:lnTo>
                      <a:pt x="19405" y="13917"/>
                    </a:lnTo>
                    <a:cubicBezTo>
                      <a:pt x="19386" y="13886"/>
                      <a:pt x="19370" y="13871"/>
                      <a:pt x="19405" y="13871"/>
                    </a:cubicBezTo>
                    <a:close/>
                    <a:moveTo>
                      <a:pt x="16753" y="13947"/>
                    </a:moveTo>
                    <a:lnTo>
                      <a:pt x="16753" y="13947"/>
                    </a:lnTo>
                    <a:cubicBezTo>
                      <a:pt x="16752" y="13948"/>
                      <a:pt x="16750" y="13950"/>
                      <a:pt x="16749" y="13952"/>
                    </a:cubicBezTo>
                    <a:cubicBezTo>
                      <a:pt x="16750" y="13950"/>
                      <a:pt x="16752" y="13949"/>
                      <a:pt x="16753" y="13947"/>
                    </a:cubicBezTo>
                    <a:close/>
                    <a:moveTo>
                      <a:pt x="17755" y="13902"/>
                    </a:moveTo>
                    <a:cubicBezTo>
                      <a:pt x="17755" y="13917"/>
                      <a:pt x="17755" y="13917"/>
                      <a:pt x="17770" y="13933"/>
                    </a:cubicBezTo>
                    <a:lnTo>
                      <a:pt x="17735" y="13952"/>
                    </a:lnTo>
                    <a:cubicBezTo>
                      <a:pt x="17735" y="13933"/>
                      <a:pt x="17720" y="13917"/>
                      <a:pt x="17755" y="13902"/>
                    </a:cubicBezTo>
                    <a:close/>
                    <a:moveTo>
                      <a:pt x="22027" y="13871"/>
                    </a:moveTo>
                    <a:cubicBezTo>
                      <a:pt x="22043" y="13871"/>
                      <a:pt x="22058" y="13886"/>
                      <a:pt x="22089" y="13902"/>
                    </a:cubicBezTo>
                    <a:cubicBezTo>
                      <a:pt x="22058" y="13933"/>
                      <a:pt x="22043" y="13952"/>
                      <a:pt x="22027" y="13952"/>
                    </a:cubicBezTo>
                    <a:cubicBezTo>
                      <a:pt x="22008" y="13952"/>
                      <a:pt x="21992" y="13933"/>
                      <a:pt x="21977" y="13917"/>
                    </a:cubicBezTo>
                    <a:cubicBezTo>
                      <a:pt x="21992" y="13886"/>
                      <a:pt x="22008" y="13871"/>
                      <a:pt x="22027" y="13871"/>
                    </a:cubicBezTo>
                    <a:close/>
                    <a:moveTo>
                      <a:pt x="19339" y="14049"/>
                    </a:moveTo>
                    <a:lnTo>
                      <a:pt x="19355" y="14080"/>
                    </a:lnTo>
                    <a:lnTo>
                      <a:pt x="19339" y="14080"/>
                    </a:lnTo>
                    <a:lnTo>
                      <a:pt x="19339" y="14049"/>
                    </a:lnTo>
                    <a:close/>
                    <a:moveTo>
                      <a:pt x="18869" y="14146"/>
                    </a:moveTo>
                    <a:cubicBezTo>
                      <a:pt x="18920" y="14146"/>
                      <a:pt x="18900" y="14177"/>
                      <a:pt x="18885" y="14259"/>
                    </a:cubicBezTo>
                    <a:cubicBezTo>
                      <a:pt x="18838" y="14243"/>
                      <a:pt x="18803" y="14208"/>
                      <a:pt x="18788" y="14162"/>
                    </a:cubicBezTo>
                    <a:cubicBezTo>
                      <a:pt x="18838" y="14146"/>
                      <a:pt x="18854" y="14146"/>
                      <a:pt x="18869" y="14146"/>
                    </a:cubicBezTo>
                    <a:close/>
                    <a:moveTo>
                      <a:pt x="17852" y="14372"/>
                    </a:moveTo>
                    <a:cubicBezTo>
                      <a:pt x="17852" y="14387"/>
                      <a:pt x="17883" y="14403"/>
                      <a:pt x="17852" y="14418"/>
                    </a:cubicBezTo>
                    <a:cubicBezTo>
                      <a:pt x="17832" y="14403"/>
                      <a:pt x="17817" y="14387"/>
                      <a:pt x="17852" y="14372"/>
                    </a:cubicBezTo>
                    <a:close/>
                    <a:moveTo>
                      <a:pt x="21378" y="14500"/>
                    </a:moveTo>
                    <a:cubicBezTo>
                      <a:pt x="21378" y="14500"/>
                      <a:pt x="21394" y="14500"/>
                      <a:pt x="21394" y="14515"/>
                    </a:cubicBezTo>
                    <a:cubicBezTo>
                      <a:pt x="21394" y="14515"/>
                      <a:pt x="21394" y="14535"/>
                      <a:pt x="21378" y="14535"/>
                    </a:cubicBezTo>
                    <a:cubicBezTo>
                      <a:pt x="21378" y="14535"/>
                      <a:pt x="21378" y="14515"/>
                      <a:pt x="21363" y="14515"/>
                    </a:cubicBezTo>
                    <a:lnTo>
                      <a:pt x="21378" y="14500"/>
                    </a:lnTo>
                    <a:close/>
                    <a:moveTo>
                      <a:pt x="21542" y="14515"/>
                    </a:moveTo>
                    <a:cubicBezTo>
                      <a:pt x="21557" y="14515"/>
                      <a:pt x="21588" y="14535"/>
                      <a:pt x="21619" y="14550"/>
                    </a:cubicBezTo>
                    <a:cubicBezTo>
                      <a:pt x="21604" y="14581"/>
                      <a:pt x="21588" y="14597"/>
                      <a:pt x="21557" y="14597"/>
                    </a:cubicBezTo>
                    <a:cubicBezTo>
                      <a:pt x="21542" y="14597"/>
                      <a:pt x="21522" y="14581"/>
                      <a:pt x="21491" y="14581"/>
                    </a:cubicBezTo>
                    <a:cubicBezTo>
                      <a:pt x="21507" y="14535"/>
                      <a:pt x="21522" y="14515"/>
                      <a:pt x="21542" y="14515"/>
                    </a:cubicBezTo>
                    <a:close/>
                    <a:moveTo>
                      <a:pt x="21864" y="14566"/>
                    </a:moveTo>
                    <a:cubicBezTo>
                      <a:pt x="21879" y="14566"/>
                      <a:pt x="21895" y="14581"/>
                      <a:pt x="21911" y="14612"/>
                    </a:cubicBezTo>
                    <a:cubicBezTo>
                      <a:pt x="21895" y="14612"/>
                      <a:pt x="21879" y="14632"/>
                      <a:pt x="21864" y="14632"/>
                    </a:cubicBezTo>
                    <a:cubicBezTo>
                      <a:pt x="21848" y="14612"/>
                      <a:pt x="21833" y="14597"/>
                      <a:pt x="21833" y="14581"/>
                    </a:cubicBezTo>
                    <a:cubicBezTo>
                      <a:pt x="21833" y="14566"/>
                      <a:pt x="21848" y="14566"/>
                      <a:pt x="21864" y="14566"/>
                    </a:cubicBezTo>
                    <a:close/>
                    <a:moveTo>
                      <a:pt x="19871" y="14550"/>
                    </a:moveTo>
                    <a:lnTo>
                      <a:pt x="19871" y="14550"/>
                    </a:lnTo>
                    <a:cubicBezTo>
                      <a:pt x="20003" y="14566"/>
                      <a:pt x="20035" y="14535"/>
                      <a:pt x="20085" y="14647"/>
                    </a:cubicBezTo>
                    <a:lnTo>
                      <a:pt x="20035" y="14647"/>
                    </a:lnTo>
                    <a:cubicBezTo>
                      <a:pt x="19969" y="14647"/>
                      <a:pt x="19953" y="14612"/>
                      <a:pt x="19871" y="14550"/>
                    </a:cubicBezTo>
                    <a:close/>
                    <a:moveTo>
                      <a:pt x="17591" y="14387"/>
                    </a:moveTo>
                    <a:lnTo>
                      <a:pt x="17591" y="14387"/>
                    </a:lnTo>
                    <a:cubicBezTo>
                      <a:pt x="17638" y="14484"/>
                      <a:pt x="17657" y="14566"/>
                      <a:pt x="17576" y="14663"/>
                    </a:cubicBezTo>
                    <a:cubicBezTo>
                      <a:pt x="17541" y="14550"/>
                      <a:pt x="17525" y="14484"/>
                      <a:pt x="17591" y="14387"/>
                    </a:cubicBezTo>
                    <a:close/>
                    <a:moveTo>
                      <a:pt x="18077" y="14678"/>
                    </a:moveTo>
                    <a:cubicBezTo>
                      <a:pt x="18077" y="14694"/>
                      <a:pt x="18077" y="14709"/>
                      <a:pt x="18061" y="14709"/>
                    </a:cubicBezTo>
                    <a:cubicBezTo>
                      <a:pt x="18046" y="14709"/>
                      <a:pt x="18046" y="14694"/>
                      <a:pt x="18046" y="14694"/>
                    </a:cubicBezTo>
                    <a:cubicBezTo>
                      <a:pt x="18046" y="14694"/>
                      <a:pt x="18061" y="14678"/>
                      <a:pt x="18077" y="14678"/>
                    </a:cubicBezTo>
                    <a:close/>
                    <a:moveTo>
                      <a:pt x="22089" y="14663"/>
                    </a:moveTo>
                    <a:cubicBezTo>
                      <a:pt x="22105" y="14663"/>
                      <a:pt x="22105" y="14663"/>
                      <a:pt x="22124" y="14678"/>
                    </a:cubicBezTo>
                    <a:cubicBezTo>
                      <a:pt x="22105" y="14678"/>
                      <a:pt x="22089" y="14694"/>
                      <a:pt x="22089" y="14709"/>
                    </a:cubicBezTo>
                    <a:cubicBezTo>
                      <a:pt x="22058" y="14678"/>
                      <a:pt x="22074" y="14663"/>
                      <a:pt x="22089" y="14663"/>
                    </a:cubicBezTo>
                    <a:close/>
                    <a:moveTo>
                      <a:pt x="17735" y="14709"/>
                    </a:moveTo>
                    <a:lnTo>
                      <a:pt x="17735" y="14709"/>
                    </a:lnTo>
                    <a:cubicBezTo>
                      <a:pt x="17786" y="14791"/>
                      <a:pt x="17770" y="14807"/>
                      <a:pt x="17689" y="14873"/>
                    </a:cubicBezTo>
                    <a:cubicBezTo>
                      <a:pt x="17657" y="14776"/>
                      <a:pt x="17657" y="14760"/>
                      <a:pt x="17735" y="14709"/>
                    </a:cubicBezTo>
                    <a:close/>
                    <a:moveTo>
                      <a:pt x="21021" y="14729"/>
                    </a:moveTo>
                    <a:cubicBezTo>
                      <a:pt x="21118" y="14729"/>
                      <a:pt x="21444" y="14729"/>
                      <a:pt x="21266" y="14873"/>
                    </a:cubicBezTo>
                    <a:cubicBezTo>
                      <a:pt x="21200" y="14826"/>
                      <a:pt x="21006" y="14857"/>
                      <a:pt x="21021" y="14729"/>
                    </a:cubicBezTo>
                    <a:close/>
                    <a:moveTo>
                      <a:pt x="20019" y="14842"/>
                    </a:moveTo>
                    <a:cubicBezTo>
                      <a:pt x="20035" y="14857"/>
                      <a:pt x="20019" y="14873"/>
                      <a:pt x="20019" y="14904"/>
                    </a:cubicBezTo>
                    <a:cubicBezTo>
                      <a:pt x="19988" y="14888"/>
                      <a:pt x="20003" y="14873"/>
                      <a:pt x="20019" y="14842"/>
                    </a:cubicBezTo>
                    <a:close/>
                    <a:moveTo>
                      <a:pt x="21573" y="14776"/>
                    </a:moveTo>
                    <a:cubicBezTo>
                      <a:pt x="21685" y="14776"/>
                      <a:pt x="21813" y="14826"/>
                      <a:pt x="21879" y="14888"/>
                    </a:cubicBezTo>
                    <a:cubicBezTo>
                      <a:pt x="21848" y="14923"/>
                      <a:pt x="21798" y="14939"/>
                      <a:pt x="21751" y="14939"/>
                    </a:cubicBezTo>
                    <a:cubicBezTo>
                      <a:pt x="21619" y="14939"/>
                      <a:pt x="21491" y="14873"/>
                      <a:pt x="21394" y="14826"/>
                    </a:cubicBezTo>
                    <a:cubicBezTo>
                      <a:pt x="21444" y="14791"/>
                      <a:pt x="21507" y="14776"/>
                      <a:pt x="21573" y="14776"/>
                    </a:cubicBezTo>
                    <a:close/>
                    <a:moveTo>
                      <a:pt x="18691" y="14744"/>
                    </a:moveTo>
                    <a:cubicBezTo>
                      <a:pt x="18706" y="14744"/>
                      <a:pt x="18741" y="14760"/>
                      <a:pt x="18772" y="14776"/>
                    </a:cubicBezTo>
                    <a:cubicBezTo>
                      <a:pt x="18660" y="14888"/>
                      <a:pt x="18512" y="14888"/>
                      <a:pt x="18318" y="14970"/>
                    </a:cubicBezTo>
                    <a:cubicBezTo>
                      <a:pt x="18434" y="14857"/>
                      <a:pt x="18562" y="14744"/>
                      <a:pt x="18691" y="14744"/>
                    </a:cubicBezTo>
                    <a:close/>
                    <a:moveTo>
                      <a:pt x="19095" y="14873"/>
                    </a:moveTo>
                    <a:lnTo>
                      <a:pt x="19095" y="14873"/>
                    </a:lnTo>
                    <a:cubicBezTo>
                      <a:pt x="19192" y="14923"/>
                      <a:pt x="19145" y="15001"/>
                      <a:pt x="19145" y="15082"/>
                    </a:cubicBezTo>
                    <a:cubicBezTo>
                      <a:pt x="19130" y="15001"/>
                      <a:pt x="19114" y="14939"/>
                      <a:pt x="19095" y="14873"/>
                    </a:cubicBezTo>
                    <a:close/>
                    <a:moveTo>
                      <a:pt x="19937" y="15067"/>
                    </a:moveTo>
                    <a:lnTo>
                      <a:pt x="19922" y="15082"/>
                    </a:lnTo>
                    <a:lnTo>
                      <a:pt x="19922" y="15067"/>
                    </a:lnTo>
                    <a:close/>
                    <a:moveTo>
                      <a:pt x="21701" y="15164"/>
                    </a:moveTo>
                    <a:cubicBezTo>
                      <a:pt x="21716" y="15179"/>
                      <a:pt x="21736" y="15179"/>
                      <a:pt x="21751" y="15179"/>
                    </a:cubicBezTo>
                    <a:cubicBezTo>
                      <a:pt x="21736" y="15195"/>
                      <a:pt x="21736" y="15214"/>
                      <a:pt x="21736" y="15230"/>
                    </a:cubicBezTo>
                    <a:cubicBezTo>
                      <a:pt x="21685" y="15214"/>
                      <a:pt x="21685" y="15214"/>
                      <a:pt x="21701" y="15164"/>
                    </a:cubicBezTo>
                    <a:close/>
                    <a:moveTo>
                      <a:pt x="21394" y="15098"/>
                    </a:moveTo>
                    <a:cubicBezTo>
                      <a:pt x="21444" y="15098"/>
                      <a:pt x="21444" y="15148"/>
                      <a:pt x="21444" y="15195"/>
                    </a:cubicBezTo>
                    <a:cubicBezTo>
                      <a:pt x="21425" y="15245"/>
                      <a:pt x="21394" y="15312"/>
                      <a:pt x="21328" y="15312"/>
                    </a:cubicBezTo>
                    <a:lnTo>
                      <a:pt x="21312" y="15292"/>
                    </a:lnTo>
                    <a:cubicBezTo>
                      <a:pt x="21328" y="15230"/>
                      <a:pt x="21363" y="15164"/>
                      <a:pt x="21363" y="15117"/>
                    </a:cubicBezTo>
                    <a:cubicBezTo>
                      <a:pt x="21378" y="15098"/>
                      <a:pt x="21394" y="15098"/>
                      <a:pt x="21394" y="15098"/>
                    </a:cubicBezTo>
                    <a:close/>
                    <a:moveTo>
                      <a:pt x="19032" y="15082"/>
                    </a:moveTo>
                    <a:lnTo>
                      <a:pt x="19032" y="15082"/>
                    </a:lnTo>
                    <a:cubicBezTo>
                      <a:pt x="19017" y="15179"/>
                      <a:pt x="19032" y="15245"/>
                      <a:pt x="19064" y="15312"/>
                    </a:cubicBezTo>
                    <a:cubicBezTo>
                      <a:pt x="19048" y="15327"/>
                      <a:pt x="19032" y="15327"/>
                      <a:pt x="19017" y="15327"/>
                    </a:cubicBezTo>
                    <a:cubicBezTo>
                      <a:pt x="18920" y="15327"/>
                      <a:pt x="18935" y="15148"/>
                      <a:pt x="19032" y="15082"/>
                    </a:cubicBezTo>
                    <a:close/>
                    <a:moveTo>
                      <a:pt x="8689" y="15214"/>
                    </a:moveTo>
                    <a:lnTo>
                      <a:pt x="8689" y="15214"/>
                    </a:lnTo>
                    <a:cubicBezTo>
                      <a:pt x="8755" y="15245"/>
                      <a:pt x="8740" y="15312"/>
                      <a:pt x="8740" y="15358"/>
                    </a:cubicBezTo>
                    <a:cubicBezTo>
                      <a:pt x="8674" y="15343"/>
                      <a:pt x="8643" y="15261"/>
                      <a:pt x="8689" y="15214"/>
                    </a:cubicBezTo>
                    <a:close/>
                    <a:moveTo>
                      <a:pt x="19809" y="15148"/>
                    </a:moveTo>
                    <a:lnTo>
                      <a:pt x="19809" y="15148"/>
                    </a:lnTo>
                    <a:cubicBezTo>
                      <a:pt x="19953" y="15261"/>
                      <a:pt x="19953" y="15277"/>
                      <a:pt x="19856" y="15374"/>
                    </a:cubicBezTo>
                    <a:cubicBezTo>
                      <a:pt x="19840" y="15312"/>
                      <a:pt x="19825" y="15230"/>
                      <a:pt x="19809" y="15148"/>
                    </a:cubicBezTo>
                    <a:close/>
                    <a:moveTo>
                      <a:pt x="18368" y="15312"/>
                    </a:moveTo>
                    <a:cubicBezTo>
                      <a:pt x="18384" y="15312"/>
                      <a:pt x="18399" y="15343"/>
                      <a:pt x="18450" y="15358"/>
                    </a:cubicBezTo>
                    <a:cubicBezTo>
                      <a:pt x="18415" y="15374"/>
                      <a:pt x="18384" y="15389"/>
                      <a:pt x="18384" y="15389"/>
                    </a:cubicBezTo>
                    <a:cubicBezTo>
                      <a:pt x="18353" y="15389"/>
                      <a:pt x="18353" y="15374"/>
                      <a:pt x="18337" y="15327"/>
                    </a:cubicBezTo>
                    <a:cubicBezTo>
                      <a:pt x="18353" y="15327"/>
                      <a:pt x="18353" y="15312"/>
                      <a:pt x="18368" y="15312"/>
                    </a:cubicBezTo>
                    <a:close/>
                    <a:moveTo>
                      <a:pt x="8740" y="15374"/>
                    </a:moveTo>
                    <a:cubicBezTo>
                      <a:pt x="8755" y="15389"/>
                      <a:pt x="8771" y="15389"/>
                      <a:pt x="8771" y="15409"/>
                    </a:cubicBezTo>
                    <a:lnTo>
                      <a:pt x="8755" y="15424"/>
                    </a:lnTo>
                    <a:cubicBezTo>
                      <a:pt x="8740" y="15409"/>
                      <a:pt x="8740" y="15389"/>
                      <a:pt x="8740" y="15374"/>
                    </a:cubicBezTo>
                    <a:close/>
                    <a:moveTo>
                      <a:pt x="21312" y="15312"/>
                    </a:moveTo>
                    <a:cubicBezTo>
                      <a:pt x="21328" y="15358"/>
                      <a:pt x="21394" y="15440"/>
                      <a:pt x="21328" y="15471"/>
                    </a:cubicBezTo>
                    <a:cubicBezTo>
                      <a:pt x="21297" y="15440"/>
                      <a:pt x="21297" y="15374"/>
                      <a:pt x="21312" y="15312"/>
                    </a:cubicBezTo>
                    <a:close/>
                    <a:moveTo>
                      <a:pt x="19825" y="15521"/>
                    </a:moveTo>
                    <a:lnTo>
                      <a:pt x="19825" y="15537"/>
                    </a:lnTo>
                    <a:cubicBezTo>
                      <a:pt x="19825" y="15537"/>
                      <a:pt x="19809" y="15537"/>
                      <a:pt x="19794" y="15552"/>
                    </a:cubicBezTo>
                    <a:cubicBezTo>
                      <a:pt x="19809" y="15537"/>
                      <a:pt x="19809" y="15521"/>
                      <a:pt x="19825" y="15521"/>
                    </a:cubicBezTo>
                    <a:close/>
                    <a:moveTo>
                      <a:pt x="19064" y="15327"/>
                    </a:moveTo>
                    <a:lnTo>
                      <a:pt x="19064" y="15327"/>
                    </a:lnTo>
                    <a:cubicBezTo>
                      <a:pt x="19130" y="15409"/>
                      <a:pt x="19095" y="15486"/>
                      <a:pt x="19032" y="15568"/>
                    </a:cubicBezTo>
                    <a:cubicBezTo>
                      <a:pt x="18951" y="15552"/>
                      <a:pt x="18920" y="15506"/>
                      <a:pt x="18935" y="15424"/>
                    </a:cubicBezTo>
                    <a:cubicBezTo>
                      <a:pt x="18982" y="15409"/>
                      <a:pt x="19048" y="15409"/>
                      <a:pt x="19064" y="15327"/>
                    </a:cubicBezTo>
                    <a:close/>
                    <a:moveTo>
                      <a:pt x="21215" y="15020"/>
                    </a:moveTo>
                    <a:cubicBezTo>
                      <a:pt x="21215" y="15214"/>
                      <a:pt x="21184" y="15389"/>
                      <a:pt x="21037" y="15603"/>
                    </a:cubicBezTo>
                    <a:cubicBezTo>
                      <a:pt x="21087" y="15389"/>
                      <a:pt x="21072" y="15051"/>
                      <a:pt x="21215" y="15020"/>
                    </a:cubicBezTo>
                    <a:close/>
                    <a:moveTo>
                      <a:pt x="8545" y="13043"/>
                    </a:moveTo>
                    <a:lnTo>
                      <a:pt x="8545" y="14842"/>
                    </a:lnTo>
                    <a:lnTo>
                      <a:pt x="8561" y="14842"/>
                    </a:lnTo>
                    <a:cubicBezTo>
                      <a:pt x="8545" y="14842"/>
                      <a:pt x="8545" y="14857"/>
                      <a:pt x="8545" y="14857"/>
                    </a:cubicBezTo>
                    <a:lnTo>
                      <a:pt x="8545" y="15020"/>
                    </a:lnTo>
                    <a:lnTo>
                      <a:pt x="8561" y="15020"/>
                    </a:lnTo>
                    <a:cubicBezTo>
                      <a:pt x="8561" y="15036"/>
                      <a:pt x="8561" y="15036"/>
                      <a:pt x="8545" y="15051"/>
                    </a:cubicBezTo>
                    <a:lnTo>
                      <a:pt x="8545" y="15715"/>
                    </a:lnTo>
                    <a:lnTo>
                      <a:pt x="8627" y="15715"/>
                    </a:lnTo>
                    <a:lnTo>
                      <a:pt x="8627" y="15700"/>
                    </a:lnTo>
                    <a:cubicBezTo>
                      <a:pt x="8643" y="15665"/>
                      <a:pt x="8658" y="15649"/>
                      <a:pt x="8689" y="15649"/>
                    </a:cubicBezTo>
                    <a:cubicBezTo>
                      <a:pt x="8705" y="15649"/>
                      <a:pt x="8724" y="15649"/>
                      <a:pt x="8740" y="15665"/>
                    </a:cubicBezTo>
                    <a:lnTo>
                      <a:pt x="8771" y="15665"/>
                    </a:lnTo>
                    <a:cubicBezTo>
                      <a:pt x="8786" y="15665"/>
                      <a:pt x="8786" y="15665"/>
                      <a:pt x="8802" y="15649"/>
                    </a:cubicBezTo>
                    <a:cubicBezTo>
                      <a:pt x="8821" y="15618"/>
                      <a:pt x="8771" y="15568"/>
                      <a:pt x="8837" y="15552"/>
                    </a:cubicBezTo>
                    <a:cubicBezTo>
                      <a:pt x="8918" y="15568"/>
                      <a:pt x="8899" y="15715"/>
                      <a:pt x="9015" y="15715"/>
                    </a:cubicBezTo>
                    <a:cubicBezTo>
                      <a:pt x="9015" y="15715"/>
                      <a:pt x="9015" y="15700"/>
                      <a:pt x="9031" y="15700"/>
                    </a:cubicBezTo>
                    <a:cubicBezTo>
                      <a:pt x="8918" y="15343"/>
                      <a:pt x="8689" y="15036"/>
                      <a:pt x="8592" y="14632"/>
                    </a:cubicBezTo>
                    <a:lnTo>
                      <a:pt x="8592" y="14632"/>
                    </a:lnTo>
                    <a:cubicBezTo>
                      <a:pt x="8643" y="14678"/>
                      <a:pt x="8689" y="14694"/>
                      <a:pt x="8724" y="14694"/>
                    </a:cubicBezTo>
                    <a:cubicBezTo>
                      <a:pt x="8852" y="14694"/>
                      <a:pt x="8883" y="14535"/>
                      <a:pt x="8689" y="14469"/>
                    </a:cubicBezTo>
                    <a:cubicBezTo>
                      <a:pt x="8643" y="14224"/>
                      <a:pt x="8868" y="14014"/>
                      <a:pt x="8755" y="13789"/>
                    </a:cubicBezTo>
                    <a:cubicBezTo>
                      <a:pt x="8689" y="13641"/>
                      <a:pt x="8689" y="13529"/>
                      <a:pt x="8821" y="13447"/>
                    </a:cubicBezTo>
                    <a:cubicBezTo>
                      <a:pt x="8899" y="13350"/>
                      <a:pt x="8899" y="13175"/>
                      <a:pt x="8755" y="13175"/>
                    </a:cubicBezTo>
                    <a:lnTo>
                      <a:pt x="8724" y="13175"/>
                    </a:lnTo>
                    <a:cubicBezTo>
                      <a:pt x="8658" y="13175"/>
                      <a:pt x="8627" y="13140"/>
                      <a:pt x="8592" y="13109"/>
                    </a:cubicBezTo>
                    <a:cubicBezTo>
                      <a:pt x="8577" y="13078"/>
                      <a:pt x="8561" y="13059"/>
                      <a:pt x="8545" y="13043"/>
                    </a:cubicBezTo>
                    <a:close/>
                    <a:moveTo>
                      <a:pt x="20699" y="15715"/>
                    </a:moveTo>
                    <a:lnTo>
                      <a:pt x="20683" y="15731"/>
                    </a:lnTo>
                    <a:lnTo>
                      <a:pt x="20683" y="15715"/>
                    </a:lnTo>
                    <a:close/>
                    <a:moveTo>
                      <a:pt x="19809" y="15700"/>
                    </a:moveTo>
                    <a:lnTo>
                      <a:pt x="19809" y="15715"/>
                    </a:lnTo>
                    <a:lnTo>
                      <a:pt x="19809" y="15731"/>
                    </a:lnTo>
                    <a:cubicBezTo>
                      <a:pt x="19794" y="15731"/>
                      <a:pt x="19774" y="15747"/>
                      <a:pt x="19759" y="15747"/>
                    </a:cubicBezTo>
                    <a:cubicBezTo>
                      <a:pt x="19759" y="15731"/>
                      <a:pt x="19774" y="15715"/>
                      <a:pt x="19794" y="15715"/>
                    </a:cubicBezTo>
                    <a:cubicBezTo>
                      <a:pt x="19794" y="15700"/>
                      <a:pt x="19794" y="15700"/>
                      <a:pt x="19809" y="15700"/>
                    </a:cubicBezTo>
                    <a:close/>
                    <a:moveTo>
                      <a:pt x="18982" y="15731"/>
                    </a:moveTo>
                    <a:cubicBezTo>
                      <a:pt x="18982" y="15731"/>
                      <a:pt x="18997" y="15731"/>
                      <a:pt x="18997" y="15747"/>
                    </a:cubicBezTo>
                    <a:lnTo>
                      <a:pt x="18982" y="15762"/>
                    </a:lnTo>
                    <a:cubicBezTo>
                      <a:pt x="18966" y="15747"/>
                      <a:pt x="18966" y="15731"/>
                      <a:pt x="18982" y="15731"/>
                    </a:cubicBezTo>
                    <a:close/>
                    <a:moveTo>
                      <a:pt x="21542" y="15715"/>
                    </a:moveTo>
                    <a:cubicBezTo>
                      <a:pt x="21557" y="15715"/>
                      <a:pt x="21557" y="15731"/>
                      <a:pt x="21573" y="15731"/>
                    </a:cubicBezTo>
                    <a:cubicBezTo>
                      <a:pt x="21573" y="15762"/>
                      <a:pt x="21557" y="15762"/>
                      <a:pt x="21557" y="15762"/>
                    </a:cubicBezTo>
                    <a:lnTo>
                      <a:pt x="21522" y="15762"/>
                    </a:lnTo>
                    <a:cubicBezTo>
                      <a:pt x="21522" y="15731"/>
                      <a:pt x="21522" y="15715"/>
                      <a:pt x="21542" y="15715"/>
                    </a:cubicBezTo>
                    <a:close/>
                    <a:moveTo>
                      <a:pt x="0" y="15715"/>
                    </a:moveTo>
                    <a:cubicBezTo>
                      <a:pt x="47" y="15747"/>
                      <a:pt x="113" y="15778"/>
                      <a:pt x="160" y="15778"/>
                    </a:cubicBezTo>
                    <a:cubicBezTo>
                      <a:pt x="210" y="15778"/>
                      <a:pt x="241" y="15747"/>
                      <a:pt x="257" y="15715"/>
                    </a:cubicBezTo>
                    <a:close/>
                    <a:moveTo>
                      <a:pt x="5469" y="15778"/>
                    </a:moveTo>
                    <a:cubicBezTo>
                      <a:pt x="5485" y="15778"/>
                      <a:pt x="5520" y="15797"/>
                      <a:pt x="5551" y="15813"/>
                    </a:cubicBezTo>
                    <a:cubicBezTo>
                      <a:pt x="5535" y="15828"/>
                      <a:pt x="5520" y="15844"/>
                      <a:pt x="5520" y="15859"/>
                    </a:cubicBezTo>
                    <a:cubicBezTo>
                      <a:pt x="5438" y="15828"/>
                      <a:pt x="5438" y="15778"/>
                      <a:pt x="5469" y="15778"/>
                    </a:cubicBezTo>
                    <a:close/>
                    <a:moveTo>
                      <a:pt x="4257" y="15762"/>
                    </a:moveTo>
                    <a:cubicBezTo>
                      <a:pt x="4304" y="15762"/>
                      <a:pt x="4335" y="15778"/>
                      <a:pt x="4355" y="15875"/>
                    </a:cubicBezTo>
                    <a:cubicBezTo>
                      <a:pt x="4288" y="15844"/>
                      <a:pt x="4257" y="15797"/>
                      <a:pt x="4222" y="15762"/>
                    </a:cubicBezTo>
                    <a:close/>
                    <a:moveTo>
                      <a:pt x="19549" y="15859"/>
                    </a:moveTo>
                    <a:cubicBezTo>
                      <a:pt x="19565" y="15875"/>
                      <a:pt x="19565" y="15894"/>
                      <a:pt x="19549" y="15894"/>
                    </a:cubicBezTo>
                    <a:lnTo>
                      <a:pt x="19549" y="15859"/>
                    </a:lnTo>
                    <a:close/>
                    <a:moveTo>
                      <a:pt x="17541" y="15797"/>
                    </a:moveTo>
                    <a:cubicBezTo>
                      <a:pt x="17623" y="15828"/>
                      <a:pt x="17623" y="15828"/>
                      <a:pt x="17576" y="15925"/>
                    </a:cubicBezTo>
                    <a:cubicBezTo>
                      <a:pt x="17560" y="15875"/>
                      <a:pt x="17560" y="15844"/>
                      <a:pt x="17541" y="15797"/>
                    </a:cubicBezTo>
                    <a:close/>
                    <a:moveTo>
                      <a:pt x="19743" y="15747"/>
                    </a:moveTo>
                    <a:cubicBezTo>
                      <a:pt x="19759" y="15797"/>
                      <a:pt x="19809" y="15844"/>
                      <a:pt x="19743" y="15925"/>
                    </a:cubicBezTo>
                    <a:lnTo>
                      <a:pt x="19743" y="15747"/>
                    </a:lnTo>
                    <a:close/>
                    <a:moveTo>
                      <a:pt x="5341" y="15875"/>
                    </a:moveTo>
                    <a:lnTo>
                      <a:pt x="5341" y="15875"/>
                    </a:lnTo>
                    <a:cubicBezTo>
                      <a:pt x="5357" y="15910"/>
                      <a:pt x="5388" y="15956"/>
                      <a:pt x="5423" y="16007"/>
                    </a:cubicBezTo>
                    <a:cubicBezTo>
                      <a:pt x="5326" y="15972"/>
                      <a:pt x="5341" y="15925"/>
                      <a:pt x="5341" y="15875"/>
                    </a:cubicBezTo>
                    <a:close/>
                    <a:moveTo>
                      <a:pt x="20182" y="15894"/>
                    </a:moveTo>
                    <a:cubicBezTo>
                      <a:pt x="20213" y="15894"/>
                      <a:pt x="20244" y="15941"/>
                      <a:pt x="20295" y="15972"/>
                    </a:cubicBezTo>
                    <a:cubicBezTo>
                      <a:pt x="20260" y="15991"/>
                      <a:pt x="20229" y="16007"/>
                      <a:pt x="20198" y="16007"/>
                    </a:cubicBezTo>
                    <a:cubicBezTo>
                      <a:pt x="20163" y="16007"/>
                      <a:pt x="20132" y="15991"/>
                      <a:pt x="20132" y="15941"/>
                    </a:cubicBezTo>
                    <a:cubicBezTo>
                      <a:pt x="20147" y="15910"/>
                      <a:pt x="20163" y="15894"/>
                      <a:pt x="20182" y="15894"/>
                    </a:cubicBezTo>
                    <a:close/>
                    <a:moveTo>
                      <a:pt x="905" y="15715"/>
                    </a:moveTo>
                    <a:cubicBezTo>
                      <a:pt x="971" y="15797"/>
                      <a:pt x="987" y="15925"/>
                      <a:pt x="1018" y="16038"/>
                    </a:cubicBezTo>
                    <a:cubicBezTo>
                      <a:pt x="1100" y="15925"/>
                      <a:pt x="1034" y="15797"/>
                      <a:pt x="1115" y="15715"/>
                    </a:cubicBezTo>
                    <a:close/>
                    <a:moveTo>
                      <a:pt x="18854" y="15956"/>
                    </a:moveTo>
                    <a:cubicBezTo>
                      <a:pt x="18869" y="15972"/>
                      <a:pt x="18885" y="15991"/>
                      <a:pt x="18900" y="16007"/>
                    </a:cubicBezTo>
                    <a:lnTo>
                      <a:pt x="18869" y="16038"/>
                    </a:lnTo>
                    <a:cubicBezTo>
                      <a:pt x="18854" y="16038"/>
                      <a:pt x="18838" y="16022"/>
                      <a:pt x="18823" y="16007"/>
                    </a:cubicBezTo>
                    <a:cubicBezTo>
                      <a:pt x="18823" y="15991"/>
                      <a:pt x="18838" y="15972"/>
                      <a:pt x="18854" y="15956"/>
                    </a:cubicBezTo>
                    <a:close/>
                    <a:moveTo>
                      <a:pt x="19922" y="16007"/>
                    </a:moveTo>
                    <a:cubicBezTo>
                      <a:pt x="19953" y="16022"/>
                      <a:pt x="19953" y="16053"/>
                      <a:pt x="19922" y="16053"/>
                    </a:cubicBezTo>
                    <a:cubicBezTo>
                      <a:pt x="19922" y="16053"/>
                      <a:pt x="19906" y="16038"/>
                      <a:pt x="19891" y="16038"/>
                    </a:cubicBezTo>
                    <a:cubicBezTo>
                      <a:pt x="19906" y="16022"/>
                      <a:pt x="19922" y="16022"/>
                      <a:pt x="19922" y="16007"/>
                    </a:cubicBezTo>
                    <a:close/>
                    <a:moveTo>
                      <a:pt x="20648" y="15991"/>
                    </a:moveTo>
                    <a:cubicBezTo>
                      <a:pt x="20668" y="16053"/>
                      <a:pt x="20648" y="16088"/>
                      <a:pt x="20617" y="16088"/>
                    </a:cubicBezTo>
                    <a:cubicBezTo>
                      <a:pt x="20571" y="16088"/>
                      <a:pt x="20520" y="16053"/>
                      <a:pt x="20489" y="16022"/>
                    </a:cubicBezTo>
                    <a:lnTo>
                      <a:pt x="20489" y="15991"/>
                    </a:lnTo>
                    <a:close/>
                    <a:moveTo>
                      <a:pt x="2362" y="16038"/>
                    </a:moveTo>
                    <a:cubicBezTo>
                      <a:pt x="2393" y="16038"/>
                      <a:pt x="2444" y="16053"/>
                      <a:pt x="2444" y="16119"/>
                    </a:cubicBezTo>
                    <a:cubicBezTo>
                      <a:pt x="2428" y="16135"/>
                      <a:pt x="2412" y="16135"/>
                      <a:pt x="2393" y="16135"/>
                    </a:cubicBezTo>
                    <a:cubicBezTo>
                      <a:pt x="2346" y="16135"/>
                      <a:pt x="2296" y="16104"/>
                      <a:pt x="2249" y="16088"/>
                    </a:cubicBezTo>
                    <a:cubicBezTo>
                      <a:pt x="2280" y="16053"/>
                      <a:pt x="2331" y="16038"/>
                      <a:pt x="2362" y="16038"/>
                    </a:cubicBezTo>
                    <a:close/>
                    <a:moveTo>
                      <a:pt x="3512" y="16022"/>
                    </a:moveTo>
                    <a:lnTo>
                      <a:pt x="3512" y="16022"/>
                    </a:lnTo>
                    <a:cubicBezTo>
                      <a:pt x="3609" y="16038"/>
                      <a:pt x="3675" y="16038"/>
                      <a:pt x="3690" y="16135"/>
                    </a:cubicBezTo>
                    <a:lnTo>
                      <a:pt x="3675" y="16135"/>
                    </a:lnTo>
                    <a:cubicBezTo>
                      <a:pt x="3609" y="16135"/>
                      <a:pt x="3558" y="16104"/>
                      <a:pt x="3512" y="16022"/>
                    </a:cubicBezTo>
                    <a:close/>
                    <a:moveTo>
                      <a:pt x="18675" y="15051"/>
                    </a:moveTo>
                    <a:lnTo>
                      <a:pt x="18675" y="15051"/>
                    </a:lnTo>
                    <a:cubicBezTo>
                      <a:pt x="18772" y="15327"/>
                      <a:pt x="18531" y="15506"/>
                      <a:pt x="18384" y="15715"/>
                    </a:cubicBezTo>
                    <a:cubicBezTo>
                      <a:pt x="18353" y="15747"/>
                      <a:pt x="18318" y="15797"/>
                      <a:pt x="18302" y="15844"/>
                    </a:cubicBezTo>
                    <a:cubicBezTo>
                      <a:pt x="18287" y="15813"/>
                      <a:pt x="18271" y="15778"/>
                      <a:pt x="18256" y="15747"/>
                    </a:cubicBezTo>
                    <a:cubicBezTo>
                      <a:pt x="18240" y="15797"/>
                      <a:pt x="18221" y="15859"/>
                      <a:pt x="18205" y="15925"/>
                    </a:cubicBezTo>
                    <a:cubicBezTo>
                      <a:pt x="18271" y="15941"/>
                      <a:pt x="18337" y="15941"/>
                      <a:pt x="18415" y="15956"/>
                    </a:cubicBezTo>
                    <a:cubicBezTo>
                      <a:pt x="18384" y="15813"/>
                      <a:pt x="18384" y="15778"/>
                      <a:pt x="18450" y="15778"/>
                    </a:cubicBezTo>
                    <a:cubicBezTo>
                      <a:pt x="18465" y="15778"/>
                      <a:pt x="18496" y="15778"/>
                      <a:pt x="18531" y="15797"/>
                    </a:cubicBezTo>
                    <a:cubicBezTo>
                      <a:pt x="18481" y="15925"/>
                      <a:pt x="18547" y="16088"/>
                      <a:pt x="18368" y="16166"/>
                    </a:cubicBezTo>
                    <a:cubicBezTo>
                      <a:pt x="18353" y="16135"/>
                      <a:pt x="18337" y="16119"/>
                      <a:pt x="18318" y="16104"/>
                    </a:cubicBezTo>
                    <a:cubicBezTo>
                      <a:pt x="18287" y="16119"/>
                      <a:pt x="18271" y="16135"/>
                      <a:pt x="18240" y="16150"/>
                    </a:cubicBezTo>
                    <a:cubicBezTo>
                      <a:pt x="18205" y="16119"/>
                      <a:pt x="18190" y="16104"/>
                      <a:pt x="18174" y="16069"/>
                    </a:cubicBezTo>
                    <a:cubicBezTo>
                      <a:pt x="18143" y="16088"/>
                      <a:pt x="18124" y="16104"/>
                      <a:pt x="18108" y="16119"/>
                    </a:cubicBezTo>
                    <a:cubicBezTo>
                      <a:pt x="18077" y="15991"/>
                      <a:pt x="18124" y="15859"/>
                      <a:pt x="18159" y="15715"/>
                    </a:cubicBezTo>
                    <a:cubicBezTo>
                      <a:pt x="18190" y="15634"/>
                      <a:pt x="18205" y="15568"/>
                      <a:pt x="18205" y="15506"/>
                    </a:cubicBezTo>
                    <a:cubicBezTo>
                      <a:pt x="18256" y="15521"/>
                      <a:pt x="18287" y="15521"/>
                      <a:pt x="18302" y="15521"/>
                    </a:cubicBezTo>
                    <a:cubicBezTo>
                      <a:pt x="18547" y="15521"/>
                      <a:pt x="18512" y="15230"/>
                      <a:pt x="18675" y="15051"/>
                    </a:cubicBezTo>
                    <a:close/>
                    <a:moveTo>
                      <a:pt x="5244" y="16053"/>
                    </a:moveTo>
                    <a:cubicBezTo>
                      <a:pt x="5291" y="16053"/>
                      <a:pt x="5306" y="16104"/>
                      <a:pt x="5357" y="16150"/>
                    </a:cubicBezTo>
                    <a:cubicBezTo>
                      <a:pt x="5341" y="16166"/>
                      <a:pt x="5326" y="16166"/>
                      <a:pt x="5306" y="16185"/>
                    </a:cubicBezTo>
                    <a:cubicBezTo>
                      <a:pt x="5260" y="16150"/>
                      <a:pt x="5193" y="16135"/>
                      <a:pt x="5193" y="16053"/>
                    </a:cubicBezTo>
                    <a:close/>
                    <a:moveTo>
                      <a:pt x="20765" y="16069"/>
                    </a:moveTo>
                    <a:lnTo>
                      <a:pt x="20765" y="16069"/>
                    </a:lnTo>
                    <a:cubicBezTo>
                      <a:pt x="20959" y="16088"/>
                      <a:pt x="20959" y="16088"/>
                      <a:pt x="20990" y="16185"/>
                    </a:cubicBezTo>
                    <a:lnTo>
                      <a:pt x="20974" y="16185"/>
                    </a:lnTo>
                    <a:cubicBezTo>
                      <a:pt x="20877" y="16185"/>
                      <a:pt x="20827" y="16104"/>
                      <a:pt x="20765" y="16069"/>
                    </a:cubicBezTo>
                    <a:close/>
                    <a:moveTo>
                      <a:pt x="5500" y="16135"/>
                    </a:moveTo>
                    <a:lnTo>
                      <a:pt x="5500" y="16135"/>
                    </a:lnTo>
                    <a:cubicBezTo>
                      <a:pt x="5535" y="16150"/>
                      <a:pt x="5551" y="16150"/>
                      <a:pt x="5535" y="16201"/>
                    </a:cubicBezTo>
                    <a:cubicBezTo>
                      <a:pt x="5485" y="16185"/>
                      <a:pt x="5485" y="16166"/>
                      <a:pt x="5500" y="16135"/>
                    </a:cubicBezTo>
                    <a:close/>
                    <a:moveTo>
                      <a:pt x="5858" y="15844"/>
                    </a:moveTo>
                    <a:cubicBezTo>
                      <a:pt x="6083" y="15844"/>
                      <a:pt x="6328" y="15894"/>
                      <a:pt x="6491" y="16069"/>
                    </a:cubicBezTo>
                    <a:lnTo>
                      <a:pt x="6456" y="16069"/>
                    </a:lnTo>
                    <a:cubicBezTo>
                      <a:pt x="6277" y="16069"/>
                      <a:pt x="6102" y="15972"/>
                      <a:pt x="5908" y="15941"/>
                    </a:cubicBezTo>
                    <a:lnTo>
                      <a:pt x="5908" y="15941"/>
                    </a:lnTo>
                    <a:cubicBezTo>
                      <a:pt x="5955" y="16053"/>
                      <a:pt x="6005" y="16119"/>
                      <a:pt x="6036" y="16201"/>
                    </a:cubicBezTo>
                    <a:cubicBezTo>
                      <a:pt x="5924" y="16135"/>
                      <a:pt x="5761" y="16007"/>
                      <a:pt x="5776" y="15844"/>
                    </a:cubicBezTo>
                    <a:close/>
                    <a:moveTo>
                      <a:pt x="17657" y="16038"/>
                    </a:moveTo>
                    <a:cubicBezTo>
                      <a:pt x="17673" y="16104"/>
                      <a:pt x="17689" y="16150"/>
                      <a:pt x="17607" y="16201"/>
                    </a:cubicBezTo>
                    <a:cubicBezTo>
                      <a:pt x="17607" y="16119"/>
                      <a:pt x="17607" y="16119"/>
                      <a:pt x="17657" y="16038"/>
                    </a:cubicBezTo>
                    <a:close/>
                    <a:moveTo>
                      <a:pt x="5792" y="16135"/>
                    </a:moveTo>
                    <a:cubicBezTo>
                      <a:pt x="5792" y="16185"/>
                      <a:pt x="5811" y="16217"/>
                      <a:pt x="5745" y="16232"/>
                    </a:cubicBezTo>
                    <a:cubicBezTo>
                      <a:pt x="5729" y="16185"/>
                      <a:pt x="5729" y="16150"/>
                      <a:pt x="5792" y="16135"/>
                    </a:cubicBezTo>
                    <a:close/>
                    <a:moveTo>
                      <a:pt x="8382" y="16135"/>
                    </a:moveTo>
                    <a:lnTo>
                      <a:pt x="8382" y="16135"/>
                    </a:lnTo>
                    <a:cubicBezTo>
                      <a:pt x="8433" y="16150"/>
                      <a:pt x="8448" y="16185"/>
                      <a:pt x="8448" y="16217"/>
                    </a:cubicBezTo>
                    <a:cubicBezTo>
                      <a:pt x="8433" y="16232"/>
                      <a:pt x="8413" y="16232"/>
                      <a:pt x="8413" y="16232"/>
                    </a:cubicBezTo>
                    <a:cubicBezTo>
                      <a:pt x="8367" y="16232"/>
                      <a:pt x="8351" y="16166"/>
                      <a:pt x="8382" y="16135"/>
                    </a:cubicBezTo>
                    <a:close/>
                    <a:moveTo>
                      <a:pt x="17755" y="16088"/>
                    </a:moveTo>
                    <a:lnTo>
                      <a:pt x="17755" y="16088"/>
                    </a:lnTo>
                    <a:cubicBezTo>
                      <a:pt x="17786" y="16217"/>
                      <a:pt x="17786" y="16217"/>
                      <a:pt x="17704" y="16263"/>
                    </a:cubicBezTo>
                    <a:cubicBezTo>
                      <a:pt x="17704" y="16201"/>
                      <a:pt x="17735" y="16150"/>
                      <a:pt x="17755" y="16088"/>
                    </a:cubicBezTo>
                    <a:close/>
                    <a:moveTo>
                      <a:pt x="19712" y="16038"/>
                    </a:moveTo>
                    <a:lnTo>
                      <a:pt x="19712" y="16038"/>
                    </a:lnTo>
                    <a:cubicBezTo>
                      <a:pt x="19759" y="16135"/>
                      <a:pt x="19759" y="16135"/>
                      <a:pt x="19662" y="16232"/>
                    </a:cubicBezTo>
                    <a:lnTo>
                      <a:pt x="19662" y="16263"/>
                    </a:lnTo>
                    <a:cubicBezTo>
                      <a:pt x="19662" y="16185"/>
                      <a:pt x="19631" y="16104"/>
                      <a:pt x="19712" y="16038"/>
                    </a:cubicBezTo>
                    <a:close/>
                    <a:moveTo>
                      <a:pt x="4724" y="16232"/>
                    </a:moveTo>
                    <a:cubicBezTo>
                      <a:pt x="4758" y="16263"/>
                      <a:pt x="4743" y="16283"/>
                      <a:pt x="4724" y="16283"/>
                    </a:cubicBezTo>
                    <a:cubicBezTo>
                      <a:pt x="4724" y="16283"/>
                      <a:pt x="4708" y="16283"/>
                      <a:pt x="4692" y="16263"/>
                    </a:cubicBezTo>
                    <a:cubicBezTo>
                      <a:pt x="4708" y="16263"/>
                      <a:pt x="4708" y="16248"/>
                      <a:pt x="4724" y="16232"/>
                    </a:cubicBezTo>
                    <a:close/>
                    <a:moveTo>
                      <a:pt x="4432" y="16263"/>
                    </a:moveTo>
                    <a:cubicBezTo>
                      <a:pt x="4452" y="16263"/>
                      <a:pt x="4467" y="16283"/>
                      <a:pt x="4467" y="16298"/>
                    </a:cubicBezTo>
                    <a:lnTo>
                      <a:pt x="4452" y="16298"/>
                    </a:lnTo>
                    <a:cubicBezTo>
                      <a:pt x="4432" y="16298"/>
                      <a:pt x="4432" y="16283"/>
                      <a:pt x="4432" y="16263"/>
                    </a:cubicBezTo>
                    <a:close/>
                    <a:moveTo>
                      <a:pt x="18124" y="15164"/>
                    </a:moveTo>
                    <a:lnTo>
                      <a:pt x="18124" y="15164"/>
                    </a:lnTo>
                    <a:cubicBezTo>
                      <a:pt x="18159" y="15343"/>
                      <a:pt x="18143" y="15521"/>
                      <a:pt x="18077" y="15715"/>
                    </a:cubicBezTo>
                    <a:cubicBezTo>
                      <a:pt x="18026" y="15910"/>
                      <a:pt x="17949" y="16104"/>
                      <a:pt x="17883" y="16298"/>
                    </a:cubicBezTo>
                    <a:cubicBezTo>
                      <a:pt x="17898" y="16104"/>
                      <a:pt x="17949" y="15910"/>
                      <a:pt x="17949" y="15715"/>
                    </a:cubicBezTo>
                    <a:cubicBezTo>
                      <a:pt x="17949" y="15665"/>
                      <a:pt x="17949" y="15618"/>
                      <a:pt x="17929" y="15568"/>
                    </a:cubicBezTo>
                    <a:cubicBezTo>
                      <a:pt x="18061" y="15486"/>
                      <a:pt x="18046" y="15312"/>
                      <a:pt x="18124" y="15164"/>
                    </a:cubicBezTo>
                    <a:close/>
                    <a:moveTo>
                      <a:pt x="19871" y="16248"/>
                    </a:moveTo>
                    <a:cubicBezTo>
                      <a:pt x="19871" y="16263"/>
                      <a:pt x="19871" y="16283"/>
                      <a:pt x="19856" y="16298"/>
                    </a:cubicBezTo>
                    <a:cubicBezTo>
                      <a:pt x="19856" y="16283"/>
                      <a:pt x="19856" y="16263"/>
                      <a:pt x="19871" y="16248"/>
                    </a:cubicBezTo>
                    <a:close/>
                    <a:moveTo>
                      <a:pt x="6568" y="16263"/>
                    </a:moveTo>
                    <a:cubicBezTo>
                      <a:pt x="6588" y="16283"/>
                      <a:pt x="6588" y="16283"/>
                      <a:pt x="6588" y="16298"/>
                    </a:cubicBezTo>
                    <a:lnTo>
                      <a:pt x="6568" y="16314"/>
                    </a:lnTo>
                    <a:cubicBezTo>
                      <a:pt x="6568" y="16298"/>
                      <a:pt x="6553" y="16283"/>
                      <a:pt x="6568" y="16263"/>
                    </a:cubicBezTo>
                    <a:close/>
                    <a:moveTo>
                      <a:pt x="17689" y="16283"/>
                    </a:moveTo>
                    <a:lnTo>
                      <a:pt x="17689" y="16283"/>
                    </a:lnTo>
                    <a:cubicBezTo>
                      <a:pt x="17704" y="16298"/>
                      <a:pt x="17704" y="16298"/>
                      <a:pt x="17704" y="16314"/>
                    </a:cubicBezTo>
                    <a:cubicBezTo>
                      <a:pt x="17704" y="16298"/>
                      <a:pt x="17689" y="16298"/>
                      <a:pt x="17689" y="16283"/>
                    </a:cubicBezTo>
                    <a:close/>
                    <a:moveTo>
                      <a:pt x="5873" y="16298"/>
                    </a:moveTo>
                    <a:cubicBezTo>
                      <a:pt x="5873" y="16298"/>
                      <a:pt x="5873" y="16314"/>
                      <a:pt x="5889" y="16314"/>
                    </a:cubicBezTo>
                    <a:lnTo>
                      <a:pt x="5873" y="16329"/>
                    </a:lnTo>
                    <a:lnTo>
                      <a:pt x="5858" y="16314"/>
                    </a:lnTo>
                    <a:cubicBezTo>
                      <a:pt x="5858" y="16298"/>
                      <a:pt x="5858" y="16298"/>
                      <a:pt x="5873" y="16298"/>
                    </a:cubicBezTo>
                    <a:close/>
                    <a:moveTo>
                      <a:pt x="1309" y="16248"/>
                    </a:moveTo>
                    <a:cubicBezTo>
                      <a:pt x="1344" y="16263"/>
                      <a:pt x="1375" y="16329"/>
                      <a:pt x="1309" y="16345"/>
                    </a:cubicBezTo>
                    <a:cubicBezTo>
                      <a:pt x="1278" y="16329"/>
                      <a:pt x="1294" y="16283"/>
                      <a:pt x="1309" y="16248"/>
                    </a:cubicBezTo>
                    <a:close/>
                    <a:moveTo>
                      <a:pt x="21312" y="16232"/>
                    </a:moveTo>
                    <a:cubicBezTo>
                      <a:pt x="21363" y="16232"/>
                      <a:pt x="21378" y="16283"/>
                      <a:pt x="21363" y="16329"/>
                    </a:cubicBezTo>
                    <a:cubicBezTo>
                      <a:pt x="21347" y="16345"/>
                      <a:pt x="21347" y="16345"/>
                      <a:pt x="21328" y="16345"/>
                    </a:cubicBezTo>
                    <a:cubicBezTo>
                      <a:pt x="21297" y="16345"/>
                      <a:pt x="21250" y="16314"/>
                      <a:pt x="21231" y="16283"/>
                    </a:cubicBezTo>
                    <a:cubicBezTo>
                      <a:pt x="21266" y="16248"/>
                      <a:pt x="21297" y="16232"/>
                      <a:pt x="21312" y="16232"/>
                    </a:cubicBezTo>
                    <a:close/>
                    <a:moveTo>
                      <a:pt x="6716" y="16053"/>
                    </a:moveTo>
                    <a:cubicBezTo>
                      <a:pt x="6763" y="16069"/>
                      <a:pt x="6829" y="16104"/>
                      <a:pt x="6895" y="16119"/>
                    </a:cubicBezTo>
                    <a:cubicBezTo>
                      <a:pt x="6941" y="16104"/>
                      <a:pt x="6992" y="16088"/>
                      <a:pt x="7054" y="16069"/>
                    </a:cubicBezTo>
                    <a:cubicBezTo>
                      <a:pt x="7136" y="16217"/>
                      <a:pt x="7427" y="16166"/>
                      <a:pt x="7427" y="16360"/>
                    </a:cubicBezTo>
                    <a:cubicBezTo>
                      <a:pt x="7365" y="16360"/>
                      <a:pt x="7299" y="16360"/>
                      <a:pt x="7233" y="16345"/>
                    </a:cubicBezTo>
                    <a:cubicBezTo>
                      <a:pt x="7151" y="16232"/>
                      <a:pt x="6910" y="16283"/>
                      <a:pt x="6895" y="16119"/>
                    </a:cubicBezTo>
                    <a:cubicBezTo>
                      <a:pt x="6860" y="16135"/>
                      <a:pt x="6813" y="16150"/>
                      <a:pt x="6782" y="16150"/>
                    </a:cubicBezTo>
                    <a:cubicBezTo>
                      <a:pt x="6716" y="16150"/>
                      <a:pt x="6666" y="16119"/>
                      <a:pt x="6716" y="16053"/>
                    </a:cubicBezTo>
                    <a:close/>
                    <a:moveTo>
                      <a:pt x="21491" y="16329"/>
                    </a:moveTo>
                    <a:lnTo>
                      <a:pt x="21522" y="16360"/>
                    </a:lnTo>
                    <a:cubicBezTo>
                      <a:pt x="21522" y="16380"/>
                      <a:pt x="21507" y="16395"/>
                      <a:pt x="21507" y="16395"/>
                    </a:cubicBezTo>
                    <a:cubicBezTo>
                      <a:pt x="21444" y="16380"/>
                      <a:pt x="21460" y="16329"/>
                      <a:pt x="21491" y="16329"/>
                    </a:cubicBezTo>
                    <a:close/>
                    <a:moveTo>
                      <a:pt x="7217" y="16360"/>
                    </a:moveTo>
                    <a:cubicBezTo>
                      <a:pt x="7217" y="16380"/>
                      <a:pt x="7217" y="16395"/>
                      <a:pt x="7202" y="16411"/>
                    </a:cubicBezTo>
                    <a:cubicBezTo>
                      <a:pt x="7202" y="16395"/>
                      <a:pt x="7186" y="16395"/>
                      <a:pt x="7186" y="16395"/>
                    </a:cubicBezTo>
                    <a:cubicBezTo>
                      <a:pt x="7202" y="16380"/>
                      <a:pt x="7217" y="16380"/>
                      <a:pt x="7217" y="16360"/>
                    </a:cubicBezTo>
                    <a:close/>
                    <a:moveTo>
                      <a:pt x="6180" y="16314"/>
                    </a:moveTo>
                    <a:cubicBezTo>
                      <a:pt x="6215" y="16314"/>
                      <a:pt x="6262" y="16345"/>
                      <a:pt x="6246" y="16395"/>
                    </a:cubicBezTo>
                    <a:cubicBezTo>
                      <a:pt x="6246" y="16411"/>
                      <a:pt x="6231" y="16426"/>
                      <a:pt x="6215" y="16426"/>
                    </a:cubicBezTo>
                    <a:cubicBezTo>
                      <a:pt x="6199" y="16426"/>
                      <a:pt x="6164" y="16380"/>
                      <a:pt x="6133" y="16360"/>
                    </a:cubicBezTo>
                    <a:cubicBezTo>
                      <a:pt x="6133" y="16329"/>
                      <a:pt x="6164" y="16314"/>
                      <a:pt x="6180" y="16314"/>
                    </a:cubicBezTo>
                    <a:close/>
                    <a:moveTo>
                      <a:pt x="4871" y="16360"/>
                    </a:moveTo>
                    <a:cubicBezTo>
                      <a:pt x="4887" y="16395"/>
                      <a:pt x="4918" y="16426"/>
                      <a:pt x="4871" y="16442"/>
                    </a:cubicBezTo>
                    <a:cubicBezTo>
                      <a:pt x="4840" y="16411"/>
                      <a:pt x="4840" y="16395"/>
                      <a:pt x="4871" y="16360"/>
                    </a:cubicBezTo>
                    <a:close/>
                    <a:moveTo>
                      <a:pt x="21701" y="16411"/>
                    </a:moveTo>
                    <a:cubicBezTo>
                      <a:pt x="21716" y="16411"/>
                      <a:pt x="21736" y="16426"/>
                      <a:pt x="21736" y="16457"/>
                    </a:cubicBezTo>
                    <a:lnTo>
                      <a:pt x="21701" y="16457"/>
                    </a:lnTo>
                    <a:cubicBezTo>
                      <a:pt x="21670" y="16457"/>
                      <a:pt x="21670" y="16457"/>
                      <a:pt x="21654" y="16426"/>
                    </a:cubicBezTo>
                    <a:cubicBezTo>
                      <a:pt x="21670" y="16426"/>
                      <a:pt x="21685" y="16411"/>
                      <a:pt x="21701" y="16411"/>
                    </a:cubicBezTo>
                    <a:close/>
                    <a:moveTo>
                      <a:pt x="6374" y="16345"/>
                    </a:moveTo>
                    <a:lnTo>
                      <a:pt x="6374" y="16345"/>
                    </a:lnTo>
                    <a:cubicBezTo>
                      <a:pt x="6491" y="16395"/>
                      <a:pt x="6603" y="16426"/>
                      <a:pt x="6747" y="16477"/>
                    </a:cubicBezTo>
                    <a:cubicBezTo>
                      <a:pt x="6685" y="16492"/>
                      <a:pt x="6650" y="16492"/>
                      <a:pt x="6619" y="16492"/>
                    </a:cubicBezTo>
                    <a:cubicBezTo>
                      <a:pt x="6553" y="16492"/>
                      <a:pt x="6491" y="16457"/>
                      <a:pt x="6374" y="16345"/>
                    </a:cubicBezTo>
                    <a:close/>
                    <a:moveTo>
                      <a:pt x="4304" y="16283"/>
                    </a:moveTo>
                    <a:cubicBezTo>
                      <a:pt x="4355" y="16360"/>
                      <a:pt x="4417" y="16442"/>
                      <a:pt x="4483" y="16508"/>
                    </a:cubicBezTo>
                    <a:cubicBezTo>
                      <a:pt x="4467" y="16523"/>
                      <a:pt x="4452" y="16539"/>
                      <a:pt x="4432" y="16539"/>
                    </a:cubicBezTo>
                    <a:cubicBezTo>
                      <a:pt x="4355" y="16539"/>
                      <a:pt x="4320" y="16360"/>
                      <a:pt x="4257" y="16314"/>
                    </a:cubicBezTo>
                    <a:cubicBezTo>
                      <a:pt x="4273" y="16298"/>
                      <a:pt x="4288" y="16298"/>
                      <a:pt x="4304" y="16283"/>
                    </a:cubicBezTo>
                    <a:close/>
                    <a:moveTo>
                      <a:pt x="5388" y="16523"/>
                    </a:moveTo>
                    <a:cubicBezTo>
                      <a:pt x="5388" y="16523"/>
                      <a:pt x="5388" y="16539"/>
                      <a:pt x="5403" y="16554"/>
                    </a:cubicBezTo>
                    <a:lnTo>
                      <a:pt x="5388" y="16554"/>
                    </a:lnTo>
                    <a:cubicBezTo>
                      <a:pt x="5372" y="16554"/>
                      <a:pt x="5372" y="16539"/>
                      <a:pt x="5357" y="16523"/>
                    </a:cubicBezTo>
                    <a:close/>
                    <a:moveTo>
                      <a:pt x="5632" y="16508"/>
                    </a:moveTo>
                    <a:cubicBezTo>
                      <a:pt x="5663" y="16539"/>
                      <a:pt x="5714" y="16554"/>
                      <a:pt x="5663" y="16605"/>
                    </a:cubicBezTo>
                    <a:cubicBezTo>
                      <a:pt x="5632" y="16574"/>
                      <a:pt x="5566" y="16574"/>
                      <a:pt x="5632" y="16508"/>
                    </a:cubicBezTo>
                    <a:close/>
                    <a:moveTo>
                      <a:pt x="5924" y="16636"/>
                    </a:moveTo>
                    <a:cubicBezTo>
                      <a:pt x="5924" y="16652"/>
                      <a:pt x="5908" y="16652"/>
                      <a:pt x="5908" y="16652"/>
                    </a:cubicBezTo>
                    <a:lnTo>
                      <a:pt x="5889" y="16636"/>
                    </a:lnTo>
                    <a:close/>
                    <a:moveTo>
                      <a:pt x="18368" y="16574"/>
                    </a:moveTo>
                    <a:lnTo>
                      <a:pt x="18368" y="16574"/>
                    </a:lnTo>
                    <a:cubicBezTo>
                      <a:pt x="18399" y="16636"/>
                      <a:pt x="18399" y="16671"/>
                      <a:pt x="18337" y="16686"/>
                    </a:cubicBezTo>
                    <a:cubicBezTo>
                      <a:pt x="18302" y="16636"/>
                      <a:pt x="18318" y="16605"/>
                      <a:pt x="18368" y="16574"/>
                    </a:cubicBezTo>
                    <a:close/>
                    <a:moveTo>
                      <a:pt x="6471" y="16636"/>
                    </a:moveTo>
                    <a:cubicBezTo>
                      <a:pt x="6506" y="16671"/>
                      <a:pt x="6506" y="16702"/>
                      <a:pt x="6491" y="16702"/>
                    </a:cubicBezTo>
                    <a:cubicBezTo>
                      <a:pt x="6471" y="16702"/>
                      <a:pt x="6456" y="16686"/>
                      <a:pt x="6425" y="16671"/>
                    </a:cubicBezTo>
                    <a:cubicBezTo>
                      <a:pt x="6440" y="16652"/>
                      <a:pt x="6456" y="16636"/>
                      <a:pt x="6471" y="16636"/>
                    </a:cubicBezTo>
                    <a:close/>
                    <a:moveTo>
                      <a:pt x="7493" y="16652"/>
                    </a:moveTo>
                    <a:cubicBezTo>
                      <a:pt x="7559" y="16652"/>
                      <a:pt x="7590" y="16686"/>
                      <a:pt x="7637" y="16718"/>
                    </a:cubicBezTo>
                    <a:lnTo>
                      <a:pt x="7590" y="16718"/>
                    </a:lnTo>
                    <a:cubicBezTo>
                      <a:pt x="7539" y="16718"/>
                      <a:pt x="7477" y="16702"/>
                      <a:pt x="7427" y="16671"/>
                    </a:cubicBezTo>
                    <a:cubicBezTo>
                      <a:pt x="7462" y="16652"/>
                      <a:pt x="7477" y="16652"/>
                      <a:pt x="7493" y="16652"/>
                    </a:cubicBezTo>
                    <a:close/>
                    <a:moveTo>
                      <a:pt x="22283" y="16671"/>
                    </a:moveTo>
                    <a:cubicBezTo>
                      <a:pt x="22299" y="16671"/>
                      <a:pt x="22318" y="16686"/>
                      <a:pt x="22349" y="16702"/>
                    </a:cubicBezTo>
                    <a:cubicBezTo>
                      <a:pt x="22349" y="16718"/>
                      <a:pt x="22334" y="16733"/>
                      <a:pt x="22299" y="16733"/>
                    </a:cubicBezTo>
                    <a:cubicBezTo>
                      <a:pt x="22283" y="16733"/>
                      <a:pt x="22252" y="16702"/>
                      <a:pt x="22237" y="16686"/>
                    </a:cubicBezTo>
                    <a:cubicBezTo>
                      <a:pt x="22252" y="16671"/>
                      <a:pt x="22268" y="16671"/>
                      <a:pt x="22283" y="16671"/>
                    </a:cubicBezTo>
                    <a:close/>
                    <a:moveTo>
                      <a:pt x="7656" y="16718"/>
                    </a:moveTo>
                    <a:cubicBezTo>
                      <a:pt x="7672" y="16718"/>
                      <a:pt x="7687" y="16733"/>
                      <a:pt x="7703" y="16733"/>
                    </a:cubicBezTo>
                    <a:cubicBezTo>
                      <a:pt x="7687" y="16749"/>
                      <a:pt x="7672" y="16749"/>
                      <a:pt x="7672" y="16749"/>
                    </a:cubicBezTo>
                    <a:cubicBezTo>
                      <a:pt x="7656" y="16749"/>
                      <a:pt x="7656" y="16733"/>
                      <a:pt x="7656" y="16718"/>
                    </a:cubicBezTo>
                    <a:close/>
                    <a:moveTo>
                      <a:pt x="18854" y="16166"/>
                    </a:moveTo>
                    <a:cubicBezTo>
                      <a:pt x="18854" y="16166"/>
                      <a:pt x="18869" y="16166"/>
                      <a:pt x="18885" y="16185"/>
                    </a:cubicBezTo>
                    <a:cubicBezTo>
                      <a:pt x="19017" y="16329"/>
                      <a:pt x="18788" y="16554"/>
                      <a:pt x="18757" y="16799"/>
                    </a:cubicBezTo>
                    <a:lnTo>
                      <a:pt x="18757" y="16508"/>
                    </a:lnTo>
                    <a:cubicBezTo>
                      <a:pt x="18726" y="16523"/>
                      <a:pt x="18691" y="16554"/>
                      <a:pt x="18660" y="16574"/>
                    </a:cubicBezTo>
                    <a:cubicBezTo>
                      <a:pt x="18675" y="16457"/>
                      <a:pt x="18675" y="16345"/>
                      <a:pt x="18772" y="16283"/>
                    </a:cubicBezTo>
                    <a:cubicBezTo>
                      <a:pt x="18691" y="16217"/>
                      <a:pt x="18788" y="16166"/>
                      <a:pt x="18854" y="16166"/>
                    </a:cubicBezTo>
                    <a:close/>
                    <a:moveTo>
                      <a:pt x="19712" y="16749"/>
                    </a:moveTo>
                    <a:cubicBezTo>
                      <a:pt x="19728" y="16749"/>
                      <a:pt x="19728" y="16768"/>
                      <a:pt x="19743" y="16768"/>
                    </a:cubicBezTo>
                    <a:cubicBezTo>
                      <a:pt x="19759" y="16799"/>
                      <a:pt x="19728" y="16830"/>
                      <a:pt x="19697" y="16830"/>
                    </a:cubicBezTo>
                    <a:cubicBezTo>
                      <a:pt x="19662" y="16830"/>
                      <a:pt x="19646" y="16815"/>
                      <a:pt x="19631" y="16799"/>
                    </a:cubicBezTo>
                    <a:cubicBezTo>
                      <a:pt x="19646" y="16768"/>
                      <a:pt x="19677" y="16749"/>
                      <a:pt x="19712" y="16749"/>
                    </a:cubicBezTo>
                    <a:close/>
                    <a:moveTo>
                      <a:pt x="2525" y="16768"/>
                    </a:moveTo>
                    <a:cubicBezTo>
                      <a:pt x="2541" y="16784"/>
                      <a:pt x="2556" y="16799"/>
                      <a:pt x="2572" y="16815"/>
                    </a:cubicBezTo>
                    <a:cubicBezTo>
                      <a:pt x="2556" y="16815"/>
                      <a:pt x="2541" y="16830"/>
                      <a:pt x="2525" y="16846"/>
                    </a:cubicBezTo>
                    <a:cubicBezTo>
                      <a:pt x="2510" y="16830"/>
                      <a:pt x="2490" y="16815"/>
                      <a:pt x="2475" y="16799"/>
                    </a:cubicBezTo>
                    <a:cubicBezTo>
                      <a:pt x="2490" y="16784"/>
                      <a:pt x="2510" y="16784"/>
                      <a:pt x="2525" y="16768"/>
                    </a:cubicBezTo>
                    <a:close/>
                    <a:moveTo>
                      <a:pt x="18450" y="16283"/>
                    </a:moveTo>
                    <a:cubicBezTo>
                      <a:pt x="18496" y="16508"/>
                      <a:pt x="18302" y="16477"/>
                      <a:pt x="18159" y="16508"/>
                    </a:cubicBezTo>
                    <a:cubicBezTo>
                      <a:pt x="18046" y="16671"/>
                      <a:pt x="18046" y="16671"/>
                      <a:pt x="18026" y="16865"/>
                    </a:cubicBezTo>
                    <a:cubicBezTo>
                      <a:pt x="17883" y="16749"/>
                      <a:pt x="17995" y="16620"/>
                      <a:pt x="18046" y="16492"/>
                    </a:cubicBezTo>
                    <a:lnTo>
                      <a:pt x="18046" y="16492"/>
                    </a:lnTo>
                    <a:lnTo>
                      <a:pt x="18026" y="16508"/>
                    </a:lnTo>
                    <a:cubicBezTo>
                      <a:pt x="17929" y="16523"/>
                      <a:pt x="17867" y="16574"/>
                      <a:pt x="17817" y="16671"/>
                    </a:cubicBezTo>
                    <a:cubicBezTo>
                      <a:pt x="17735" y="16554"/>
                      <a:pt x="17832" y="16457"/>
                      <a:pt x="17929" y="16457"/>
                    </a:cubicBezTo>
                    <a:cubicBezTo>
                      <a:pt x="17964" y="16457"/>
                      <a:pt x="17995" y="16457"/>
                      <a:pt x="18026" y="16508"/>
                    </a:cubicBezTo>
                    <a:cubicBezTo>
                      <a:pt x="18061" y="16411"/>
                      <a:pt x="18124" y="16380"/>
                      <a:pt x="18205" y="16380"/>
                    </a:cubicBezTo>
                    <a:lnTo>
                      <a:pt x="18221" y="16380"/>
                    </a:lnTo>
                    <a:cubicBezTo>
                      <a:pt x="18205" y="16360"/>
                      <a:pt x="18205" y="16329"/>
                      <a:pt x="18205" y="16298"/>
                    </a:cubicBezTo>
                    <a:lnTo>
                      <a:pt x="18221" y="16298"/>
                    </a:lnTo>
                    <a:lnTo>
                      <a:pt x="18221" y="16380"/>
                    </a:lnTo>
                    <a:cubicBezTo>
                      <a:pt x="18287" y="16345"/>
                      <a:pt x="18368" y="16314"/>
                      <a:pt x="18450" y="16283"/>
                    </a:cubicBezTo>
                    <a:close/>
                    <a:moveTo>
                      <a:pt x="6246" y="16749"/>
                    </a:moveTo>
                    <a:cubicBezTo>
                      <a:pt x="6409" y="16799"/>
                      <a:pt x="6394" y="16896"/>
                      <a:pt x="6343" y="16896"/>
                    </a:cubicBezTo>
                    <a:cubicBezTo>
                      <a:pt x="6312" y="16896"/>
                      <a:pt x="6262" y="16865"/>
                      <a:pt x="6215" y="16784"/>
                    </a:cubicBezTo>
                    <a:cubicBezTo>
                      <a:pt x="6215" y="16768"/>
                      <a:pt x="6231" y="16749"/>
                      <a:pt x="6246" y="16749"/>
                    </a:cubicBezTo>
                    <a:close/>
                    <a:moveTo>
                      <a:pt x="5193" y="16912"/>
                    </a:moveTo>
                    <a:cubicBezTo>
                      <a:pt x="5209" y="16912"/>
                      <a:pt x="5228" y="16927"/>
                      <a:pt x="5228" y="16943"/>
                    </a:cubicBezTo>
                    <a:lnTo>
                      <a:pt x="5209" y="16943"/>
                    </a:lnTo>
                    <a:cubicBezTo>
                      <a:pt x="5209" y="16943"/>
                      <a:pt x="5193" y="16927"/>
                      <a:pt x="5193" y="16912"/>
                    </a:cubicBezTo>
                    <a:close/>
                    <a:moveTo>
                      <a:pt x="18159" y="16881"/>
                    </a:moveTo>
                    <a:cubicBezTo>
                      <a:pt x="18205" y="16912"/>
                      <a:pt x="18174" y="16962"/>
                      <a:pt x="18124" y="16962"/>
                    </a:cubicBezTo>
                    <a:cubicBezTo>
                      <a:pt x="18124" y="16962"/>
                      <a:pt x="18108" y="16962"/>
                      <a:pt x="18108" y="16943"/>
                    </a:cubicBezTo>
                    <a:cubicBezTo>
                      <a:pt x="18124" y="16927"/>
                      <a:pt x="18143" y="16896"/>
                      <a:pt x="18159" y="16881"/>
                    </a:cubicBezTo>
                    <a:close/>
                    <a:moveTo>
                      <a:pt x="5597" y="16881"/>
                    </a:moveTo>
                    <a:cubicBezTo>
                      <a:pt x="5714" y="16896"/>
                      <a:pt x="5714" y="16896"/>
                      <a:pt x="5761" y="17040"/>
                    </a:cubicBezTo>
                    <a:cubicBezTo>
                      <a:pt x="5695" y="16978"/>
                      <a:pt x="5648" y="16943"/>
                      <a:pt x="5597" y="16881"/>
                    </a:cubicBezTo>
                    <a:close/>
                    <a:moveTo>
                      <a:pt x="21701" y="16962"/>
                    </a:moveTo>
                    <a:cubicBezTo>
                      <a:pt x="21654" y="17024"/>
                      <a:pt x="21604" y="17059"/>
                      <a:pt x="21542" y="17059"/>
                    </a:cubicBezTo>
                    <a:cubicBezTo>
                      <a:pt x="21522" y="17059"/>
                      <a:pt x="21507" y="17059"/>
                      <a:pt x="21491" y="17040"/>
                    </a:cubicBezTo>
                    <a:cubicBezTo>
                      <a:pt x="21542" y="16993"/>
                      <a:pt x="21588" y="16962"/>
                      <a:pt x="21639" y="16962"/>
                    </a:cubicBezTo>
                    <a:close/>
                    <a:moveTo>
                      <a:pt x="17316" y="16733"/>
                    </a:moveTo>
                    <a:cubicBezTo>
                      <a:pt x="17366" y="16799"/>
                      <a:pt x="17382" y="16881"/>
                      <a:pt x="17494" y="16881"/>
                    </a:cubicBezTo>
                    <a:lnTo>
                      <a:pt x="17510" y="16881"/>
                    </a:lnTo>
                    <a:cubicBezTo>
                      <a:pt x="17428" y="17009"/>
                      <a:pt x="17382" y="17024"/>
                      <a:pt x="17219" y="17090"/>
                    </a:cubicBezTo>
                    <a:cubicBezTo>
                      <a:pt x="17203" y="16943"/>
                      <a:pt x="17269" y="16865"/>
                      <a:pt x="17316" y="16733"/>
                    </a:cubicBezTo>
                    <a:close/>
                    <a:moveTo>
                      <a:pt x="18691" y="16943"/>
                    </a:moveTo>
                    <a:cubicBezTo>
                      <a:pt x="18726" y="16943"/>
                      <a:pt x="18741" y="16962"/>
                      <a:pt x="18757" y="16993"/>
                    </a:cubicBezTo>
                    <a:cubicBezTo>
                      <a:pt x="18741" y="17040"/>
                      <a:pt x="18675" y="17090"/>
                      <a:pt x="18629" y="17090"/>
                    </a:cubicBezTo>
                    <a:cubicBezTo>
                      <a:pt x="18609" y="17090"/>
                      <a:pt x="18578" y="17090"/>
                      <a:pt x="18578" y="17059"/>
                    </a:cubicBezTo>
                    <a:cubicBezTo>
                      <a:pt x="18562" y="17009"/>
                      <a:pt x="18644" y="16943"/>
                      <a:pt x="18691" y="16943"/>
                    </a:cubicBezTo>
                    <a:close/>
                    <a:moveTo>
                      <a:pt x="2086" y="17040"/>
                    </a:moveTo>
                    <a:cubicBezTo>
                      <a:pt x="2102" y="17040"/>
                      <a:pt x="2102" y="17075"/>
                      <a:pt x="2086" y="17106"/>
                    </a:cubicBezTo>
                    <a:cubicBezTo>
                      <a:pt x="2086" y="17090"/>
                      <a:pt x="2071" y="17075"/>
                      <a:pt x="2055" y="17075"/>
                    </a:cubicBezTo>
                    <a:lnTo>
                      <a:pt x="2086" y="17040"/>
                    </a:lnTo>
                    <a:close/>
                    <a:moveTo>
                      <a:pt x="5873" y="17137"/>
                    </a:moveTo>
                    <a:lnTo>
                      <a:pt x="5858" y="17156"/>
                    </a:lnTo>
                    <a:lnTo>
                      <a:pt x="5858" y="17137"/>
                    </a:lnTo>
                    <a:close/>
                    <a:moveTo>
                      <a:pt x="7038" y="16912"/>
                    </a:moveTo>
                    <a:cubicBezTo>
                      <a:pt x="7054" y="17106"/>
                      <a:pt x="7217" y="17024"/>
                      <a:pt x="7233" y="17234"/>
                    </a:cubicBezTo>
                    <a:cubicBezTo>
                      <a:pt x="7089" y="17188"/>
                      <a:pt x="6957" y="17156"/>
                      <a:pt x="6844" y="17059"/>
                    </a:cubicBezTo>
                    <a:cubicBezTo>
                      <a:pt x="6910" y="17009"/>
                      <a:pt x="6976" y="16962"/>
                      <a:pt x="7038" y="16912"/>
                    </a:cubicBezTo>
                    <a:close/>
                    <a:moveTo>
                      <a:pt x="6246" y="17203"/>
                    </a:moveTo>
                    <a:cubicBezTo>
                      <a:pt x="6246" y="17234"/>
                      <a:pt x="6277" y="17254"/>
                      <a:pt x="6246" y="17254"/>
                    </a:cubicBezTo>
                    <a:cubicBezTo>
                      <a:pt x="6231" y="17254"/>
                      <a:pt x="6231" y="17234"/>
                      <a:pt x="6215" y="17234"/>
                    </a:cubicBezTo>
                    <a:lnTo>
                      <a:pt x="6246" y="17203"/>
                    </a:lnTo>
                    <a:close/>
                    <a:moveTo>
                      <a:pt x="2378" y="17188"/>
                    </a:moveTo>
                    <a:cubicBezTo>
                      <a:pt x="2412" y="17203"/>
                      <a:pt x="2428" y="17219"/>
                      <a:pt x="2393" y="17269"/>
                    </a:cubicBezTo>
                    <a:cubicBezTo>
                      <a:pt x="2378" y="17254"/>
                      <a:pt x="2362" y="17234"/>
                      <a:pt x="2346" y="17234"/>
                    </a:cubicBezTo>
                    <a:cubicBezTo>
                      <a:pt x="2362" y="17219"/>
                      <a:pt x="2362" y="17203"/>
                      <a:pt x="2378" y="17188"/>
                    </a:cubicBezTo>
                    <a:close/>
                    <a:moveTo>
                      <a:pt x="18271" y="17075"/>
                    </a:moveTo>
                    <a:lnTo>
                      <a:pt x="18271" y="17075"/>
                    </a:lnTo>
                    <a:cubicBezTo>
                      <a:pt x="18481" y="17219"/>
                      <a:pt x="18077" y="17269"/>
                      <a:pt x="17929" y="17269"/>
                    </a:cubicBezTo>
                    <a:lnTo>
                      <a:pt x="17898" y="17269"/>
                    </a:lnTo>
                    <a:cubicBezTo>
                      <a:pt x="17817" y="17075"/>
                      <a:pt x="18159" y="17122"/>
                      <a:pt x="18271" y="17075"/>
                    </a:cubicBezTo>
                    <a:close/>
                    <a:moveTo>
                      <a:pt x="17428" y="17269"/>
                    </a:moveTo>
                    <a:cubicBezTo>
                      <a:pt x="17444" y="17269"/>
                      <a:pt x="17444" y="17285"/>
                      <a:pt x="17444" y="17285"/>
                    </a:cubicBezTo>
                    <a:lnTo>
                      <a:pt x="17444" y="17300"/>
                    </a:lnTo>
                    <a:cubicBezTo>
                      <a:pt x="17428" y="17300"/>
                      <a:pt x="17413" y="17285"/>
                      <a:pt x="17428" y="17269"/>
                    </a:cubicBezTo>
                    <a:close/>
                    <a:moveTo>
                      <a:pt x="22186" y="17285"/>
                    </a:moveTo>
                    <a:cubicBezTo>
                      <a:pt x="22186" y="17285"/>
                      <a:pt x="22186" y="17300"/>
                      <a:pt x="22202" y="17300"/>
                    </a:cubicBezTo>
                    <a:cubicBezTo>
                      <a:pt x="22186" y="17300"/>
                      <a:pt x="22171" y="17316"/>
                      <a:pt x="22171" y="17316"/>
                    </a:cubicBezTo>
                    <a:lnTo>
                      <a:pt x="22155" y="17300"/>
                    </a:lnTo>
                    <a:cubicBezTo>
                      <a:pt x="22171" y="17300"/>
                      <a:pt x="22171" y="17285"/>
                      <a:pt x="22186" y="17285"/>
                    </a:cubicBezTo>
                    <a:close/>
                    <a:moveTo>
                      <a:pt x="1570" y="17156"/>
                    </a:moveTo>
                    <a:lnTo>
                      <a:pt x="1570" y="17156"/>
                    </a:lnTo>
                    <a:cubicBezTo>
                      <a:pt x="1698" y="17203"/>
                      <a:pt x="1876" y="17203"/>
                      <a:pt x="1733" y="17331"/>
                    </a:cubicBezTo>
                    <a:cubicBezTo>
                      <a:pt x="1682" y="17285"/>
                      <a:pt x="1651" y="17254"/>
                      <a:pt x="1570" y="17156"/>
                    </a:cubicBezTo>
                    <a:close/>
                    <a:moveTo>
                      <a:pt x="21134" y="17172"/>
                    </a:moveTo>
                    <a:cubicBezTo>
                      <a:pt x="21266" y="17172"/>
                      <a:pt x="21425" y="17188"/>
                      <a:pt x="21619" y="17234"/>
                    </a:cubicBezTo>
                    <a:cubicBezTo>
                      <a:pt x="21619" y="17254"/>
                      <a:pt x="21604" y="17285"/>
                      <a:pt x="21604" y="17300"/>
                    </a:cubicBezTo>
                    <a:cubicBezTo>
                      <a:pt x="21425" y="17316"/>
                      <a:pt x="21281" y="17331"/>
                      <a:pt x="21169" y="17331"/>
                    </a:cubicBezTo>
                    <a:cubicBezTo>
                      <a:pt x="20940" y="17331"/>
                      <a:pt x="20842" y="17285"/>
                      <a:pt x="20842" y="17254"/>
                    </a:cubicBezTo>
                    <a:cubicBezTo>
                      <a:pt x="20862" y="17203"/>
                      <a:pt x="20959" y="17172"/>
                      <a:pt x="21134" y="17172"/>
                    </a:cubicBezTo>
                    <a:close/>
                    <a:moveTo>
                      <a:pt x="2040" y="17382"/>
                    </a:moveTo>
                    <a:lnTo>
                      <a:pt x="2055" y="17397"/>
                    </a:lnTo>
                    <a:lnTo>
                      <a:pt x="2040" y="17397"/>
                    </a:lnTo>
                    <a:lnTo>
                      <a:pt x="2040" y="17382"/>
                    </a:lnTo>
                    <a:close/>
                    <a:moveTo>
                      <a:pt x="17755" y="17234"/>
                    </a:moveTo>
                    <a:lnTo>
                      <a:pt x="17755" y="17234"/>
                    </a:lnTo>
                    <a:cubicBezTo>
                      <a:pt x="17817" y="17316"/>
                      <a:pt x="17755" y="17413"/>
                      <a:pt x="17689" y="17413"/>
                    </a:cubicBezTo>
                    <a:lnTo>
                      <a:pt x="17673" y="17413"/>
                    </a:lnTo>
                    <a:cubicBezTo>
                      <a:pt x="17623" y="17331"/>
                      <a:pt x="17704" y="17300"/>
                      <a:pt x="17755" y="17234"/>
                    </a:cubicBezTo>
                    <a:close/>
                    <a:moveTo>
                      <a:pt x="1457" y="17331"/>
                    </a:moveTo>
                    <a:cubicBezTo>
                      <a:pt x="1488" y="17351"/>
                      <a:pt x="1539" y="17382"/>
                      <a:pt x="1585" y="17413"/>
                    </a:cubicBezTo>
                    <a:cubicBezTo>
                      <a:pt x="1554" y="17428"/>
                      <a:pt x="1539" y="17428"/>
                      <a:pt x="1519" y="17428"/>
                    </a:cubicBezTo>
                    <a:cubicBezTo>
                      <a:pt x="1473" y="17428"/>
                      <a:pt x="1457" y="17397"/>
                      <a:pt x="1457" y="17331"/>
                    </a:cubicBezTo>
                    <a:close/>
                    <a:moveTo>
                      <a:pt x="7202" y="17382"/>
                    </a:moveTo>
                    <a:lnTo>
                      <a:pt x="7202" y="17382"/>
                    </a:lnTo>
                    <a:cubicBezTo>
                      <a:pt x="7217" y="17428"/>
                      <a:pt x="7233" y="17463"/>
                      <a:pt x="7186" y="17463"/>
                    </a:cubicBezTo>
                    <a:cubicBezTo>
                      <a:pt x="7151" y="17428"/>
                      <a:pt x="7170" y="17413"/>
                      <a:pt x="7202" y="17382"/>
                    </a:cubicBezTo>
                    <a:close/>
                    <a:moveTo>
                      <a:pt x="17541" y="17351"/>
                    </a:moveTo>
                    <a:lnTo>
                      <a:pt x="17541" y="17351"/>
                    </a:lnTo>
                    <a:cubicBezTo>
                      <a:pt x="17591" y="17397"/>
                      <a:pt x="17541" y="17479"/>
                      <a:pt x="17494" y="17479"/>
                    </a:cubicBezTo>
                    <a:cubicBezTo>
                      <a:pt x="17479" y="17479"/>
                      <a:pt x="17463" y="17479"/>
                      <a:pt x="17444" y="17463"/>
                    </a:cubicBezTo>
                    <a:cubicBezTo>
                      <a:pt x="17428" y="17397"/>
                      <a:pt x="17494" y="17366"/>
                      <a:pt x="17541" y="17351"/>
                    </a:cubicBezTo>
                    <a:close/>
                    <a:moveTo>
                      <a:pt x="18190" y="17448"/>
                    </a:moveTo>
                    <a:cubicBezTo>
                      <a:pt x="18190" y="17448"/>
                      <a:pt x="18190" y="17463"/>
                      <a:pt x="18205" y="17463"/>
                    </a:cubicBezTo>
                    <a:cubicBezTo>
                      <a:pt x="18205" y="17463"/>
                      <a:pt x="18205" y="17479"/>
                      <a:pt x="18190" y="17479"/>
                    </a:cubicBezTo>
                    <a:cubicBezTo>
                      <a:pt x="18190" y="17479"/>
                      <a:pt x="18190" y="17463"/>
                      <a:pt x="18174" y="17463"/>
                    </a:cubicBezTo>
                    <a:lnTo>
                      <a:pt x="18190" y="17448"/>
                    </a:lnTo>
                    <a:close/>
                    <a:moveTo>
                      <a:pt x="20229" y="17413"/>
                    </a:moveTo>
                    <a:lnTo>
                      <a:pt x="20229" y="17413"/>
                    </a:lnTo>
                    <a:cubicBezTo>
                      <a:pt x="20295" y="17448"/>
                      <a:pt x="20279" y="17479"/>
                      <a:pt x="20213" y="17525"/>
                    </a:cubicBezTo>
                    <a:cubicBezTo>
                      <a:pt x="20163" y="17479"/>
                      <a:pt x="20163" y="17448"/>
                      <a:pt x="20229" y="17413"/>
                    </a:cubicBezTo>
                    <a:close/>
                    <a:moveTo>
                      <a:pt x="21006" y="17494"/>
                    </a:moveTo>
                    <a:cubicBezTo>
                      <a:pt x="21021" y="17494"/>
                      <a:pt x="21037" y="17494"/>
                      <a:pt x="21056" y="17525"/>
                    </a:cubicBezTo>
                    <a:cubicBezTo>
                      <a:pt x="21037" y="17545"/>
                      <a:pt x="21021" y="17560"/>
                      <a:pt x="21006" y="17560"/>
                    </a:cubicBezTo>
                    <a:cubicBezTo>
                      <a:pt x="20990" y="17560"/>
                      <a:pt x="20974" y="17545"/>
                      <a:pt x="20940" y="17525"/>
                    </a:cubicBezTo>
                    <a:cubicBezTo>
                      <a:pt x="20974" y="17494"/>
                      <a:pt x="20990" y="17494"/>
                      <a:pt x="21006" y="17494"/>
                    </a:cubicBezTo>
                    <a:close/>
                    <a:moveTo>
                      <a:pt x="18578" y="17479"/>
                    </a:moveTo>
                    <a:cubicBezTo>
                      <a:pt x="18594" y="17479"/>
                      <a:pt x="18609" y="17494"/>
                      <a:pt x="18644" y="17510"/>
                    </a:cubicBezTo>
                    <a:cubicBezTo>
                      <a:pt x="18629" y="17525"/>
                      <a:pt x="18609" y="17545"/>
                      <a:pt x="18594" y="17576"/>
                    </a:cubicBezTo>
                    <a:cubicBezTo>
                      <a:pt x="18562" y="17545"/>
                      <a:pt x="18547" y="17525"/>
                      <a:pt x="18531" y="17510"/>
                    </a:cubicBezTo>
                    <a:cubicBezTo>
                      <a:pt x="18547" y="17494"/>
                      <a:pt x="18562" y="17479"/>
                      <a:pt x="18578" y="17479"/>
                    </a:cubicBezTo>
                    <a:close/>
                    <a:moveTo>
                      <a:pt x="2638" y="17351"/>
                    </a:moveTo>
                    <a:lnTo>
                      <a:pt x="2638" y="17351"/>
                    </a:lnTo>
                    <a:cubicBezTo>
                      <a:pt x="2719" y="17382"/>
                      <a:pt x="2719" y="17382"/>
                      <a:pt x="2684" y="17591"/>
                    </a:cubicBezTo>
                    <a:lnTo>
                      <a:pt x="2653" y="17591"/>
                    </a:lnTo>
                    <a:cubicBezTo>
                      <a:pt x="2475" y="17591"/>
                      <a:pt x="2622" y="17463"/>
                      <a:pt x="2638" y="17351"/>
                    </a:cubicBezTo>
                    <a:close/>
                    <a:moveTo>
                      <a:pt x="1892" y="17545"/>
                    </a:moveTo>
                    <a:cubicBezTo>
                      <a:pt x="1927" y="17560"/>
                      <a:pt x="1974" y="17560"/>
                      <a:pt x="1974" y="17607"/>
                    </a:cubicBezTo>
                    <a:lnTo>
                      <a:pt x="1958" y="17607"/>
                    </a:lnTo>
                    <a:cubicBezTo>
                      <a:pt x="1927" y="17607"/>
                      <a:pt x="1908" y="17591"/>
                      <a:pt x="1876" y="17576"/>
                    </a:cubicBezTo>
                    <a:cubicBezTo>
                      <a:pt x="1876" y="17560"/>
                      <a:pt x="1892" y="17545"/>
                      <a:pt x="1892" y="17545"/>
                    </a:cubicBezTo>
                    <a:close/>
                    <a:moveTo>
                      <a:pt x="3108" y="17494"/>
                    </a:moveTo>
                    <a:cubicBezTo>
                      <a:pt x="3170" y="17494"/>
                      <a:pt x="3236" y="17525"/>
                      <a:pt x="3286" y="17560"/>
                    </a:cubicBezTo>
                    <a:cubicBezTo>
                      <a:pt x="3286" y="17591"/>
                      <a:pt x="3251" y="17607"/>
                      <a:pt x="3220" y="17607"/>
                    </a:cubicBezTo>
                    <a:cubicBezTo>
                      <a:pt x="3139" y="17607"/>
                      <a:pt x="3026" y="17525"/>
                      <a:pt x="3057" y="17494"/>
                    </a:cubicBezTo>
                    <a:close/>
                    <a:moveTo>
                      <a:pt x="17914" y="17576"/>
                    </a:moveTo>
                    <a:cubicBezTo>
                      <a:pt x="17914" y="17642"/>
                      <a:pt x="17898" y="17704"/>
                      <a:pt x="17852" y="17704"/>
                    </a:cubicBezTo>
                    <a:cubicBezTo>
                      <a:pt x="17852" y="17704"/>
                      <a:pt x="17832" y="17704"/>
                      <a:pt x="17817" y="17689"/>
                    </a:cubicBezTo>
                    <a:cubicBezTo>
                      <a:pt x="17832" y="17642"/>
                      <a:pt x="17852" y="17623"/>
                      <a:pt x="17914" y="17576"/>
                    </a:cubicBezTo>
                    <a:close/>
                    <a:moveTo>
                      <a:pt x="1294" y="17494"/>
                    </a:moveTo>
                    <a:lnTo>
                      <a:pt x="1294" y="17494"/>
                    </a:lnTo>
                    <a:cubicBezTo>
                      <a:pt x="1539" y="17525"/>
                      <a:pt x="1764" y="17623"/>
                      <a:pt x="1958" y="17770"/>
                    </a:cubicBezTo>
                    <a:cubicBezTo>
                      <a:pt x="1908" y="17801"/>
                      <a:pt x="1861" y="17817"/>
                      <a:pt x="1810" y="17817"/>
                    </a:cubicBezTo>
                    <a:cubicBezTo>
                      <a:pt x="1601" y="17817"/>
                      <a:pt x="1325" y="17658"/>
                      <a:pt x="1294" y="17494"/>
                    </a:cubicBezTo>
                    <a:close/>
                    <a:moveTo>
                      <a:pt x="2607" y="17673"/>
                    </a:moveTo>
                    <a:lnTo>
                      <a:pt x="2607" y="17673"/>
                    </a:lnTo>
                    <a:cubicBezTo>
                      <a:pt x="2750" y="17704"/>
                      <a:pt x="2750" y="17786"/>
                      <a:pt x="2653" y="17836"/>
                    </a:cubicBezTo>
                    <a:cubicBezTo>
                      <a:pt x="2572" y="17817"/>
                      <a:pt x="2607" y="17739"/>
                      <a:pt x="2607" y="17673"/>
                    </a:cubicBezTo>
                    <a:close/>
                    <a:moveTo>
                      <a:pt x="3496" y="17704"/>
                    </a:moveTo>
                    <a:lnTo>
                      <a:pt x="3496" y="17704"/>
                    </a:lnTo>
                    <a:cubicBezTo>
                      <a:pt x="3721" y="17720"/>
                      <a:pt x="3721" y="17720"/>
                      <a:pt x="3721" y="17836"/>
                    </a:cubicBezTo>
                    <a:lnTo>
                      <a:pt x="3706" y="17836"/>
                    </a:lnTo>
                    <a:cubicBezTo>
                      <a:pt x="3624" y="17836"/>
                      <a:pt x="3578" y="17770"/>
                      <a:pt x="3496" y="17704"/>
                    </a:cubicBezTo>
                    <a:close/>
                    <a:moveTo>
                      <a:pt x="17428" y="17914"/>
                    </a:moveTo>
                    <a:cubicBezTo>
                      <a:pt x="17397" y="17914"/>
                      <a:pt x="17366" y="17933"/>
                      <a:pt x="17347" y="17933"/>
                    </a:cubicBezTo>
                    <a:cubicBezTo>
                      <a:pt x="17331" y="17933"/>
                      <a:pt x="17331" y="17914"/>
                      <a:pt x="17331" y="17914"/>
                    </a:cubicBezTo>
                    <a:close/>
                    <a:moveTo>
                      <a:pt x="17832" y="17898"/>
                    </a:moveTo>
                    <a:cubicBezTo>
                      <a:pt x="17867" y="17898"/>
                      <a:pt x="17898" y="17898"/>
                      <a:pt x="17914" y="17914"/>
                    </a:cubicBezTo>
                    <a:cubicBezTo>
                      <a:pt x="17914" y="17949"/>
                      <a:pt x="17883" y="17964"/>
                      <a:pt x="17852" y="17964"/>
                    </a:cubicBezTo>
                    <a:cubicBezTo>
                      <a:pt x="17817" y="17964"/>
                      <a:pt x="17801" y="17949"/>
                      <a:pt x="17786" y="17933"/>
                    </a:cubicBezTo>
                    <a:cubicBezTo>
                      <a:pt x="17801" y="17898"/>
                      <a:pt x="17817" y="17898"/>
                      <a:pt x="17832" y="17898"/>
                    </a:cubicBezTo>
                    <a:close/>
                    <a:moveTo>
                      <a:pt x="3543" y="17914"/>
                    </a:moveTo>
                    <a:cubicBezTo>
                      <a:pt x="3543" y="17949"/>
                      <a:pt x="3578" y="17964"/>
                      <a:pt x="3543" y="17980"/>
                    </a:cubicBezTo>
                    <a:cubicBezTo>
                      <a:pt x="3527" y="17949"/>
                      <a:pt x="3512" y="17933"/>
                      <a:pt x="3543" y="17914"/>
                    </a:cubicBezTo>
                    <a:close/>
                    <a:moveTo>
                      <a:pt x="18093" y="17933"/>
                    </a:moveTo>
                    <a:lnTo>
                      <a:pt x="18124" y="17964"/>
                    </a:lnTo>
                    <a:cubicBezTo>
                      <a:pt x="18093" y="17980"/>
                      <a:pt x="18077" y="17980"/>
                      <a:pt x="18061" y="17980"/>
                    </a:cubicBezTo>
                    <a:cubicBezTo>
                      <a:pt x="18046" y="17949"/>
                      <a:pt x="18061" y="17933"/>
                      <a:pt x="18093" y="17933"/>
                    </a:cubicBezTo>
                    <a:close/>
                    <a:moveTo>
                      <a:pt x="3042" y="17770"/>
                    </a:moveTo>
                    <a:cubicBezTo>
                      <a:pt x="3057" y="17770"/>
                      <a:pt x="3092" y="17770"/>
                      <a:pt x="3139" y="17801"/>
                    </a:cubicBezTo>
                    <a:cubicBezTo>
                      <a:pt x="3108" y="17883"/>
                      <a:pt x="3092" y="17949"/>
                      <a:pt x="3073" y="18011"/>
                    </a:cubicBezTo>
                    <a:cubicBezTo>
                      <a:pt x="2960" y="18011"/>
                      <a:pt x="2879" y="17964"/>
                      <a:pt x="2816" y="17883"/>
                    </a:cubicBezTo>
                    <a:cubicBezTo>
                      <a:pt x="2898" y="17836"/>
                      <a:pt x="2960" y="17770"/>
                      <a:pt x="3042" y="17770"/>
                    </a:cubicBezTo>
                    <a:close/>
                    <a:moveTo>
                      <a:pt x="20326" y="17995"/>
                    </a:moveTo>
                    <a:cubicBezTo>
                      <a:pt x="20326" y="18011"/>
                      <a:pt x="20326" y="18011"/>
                      <a:pt x="20310" y="18030"/>
                    </a:cubicBezTo>
                    <a:lnTo>
                      <a:pt x="20295" y="18030"/>
                    </a:lnTo>
                    <a:cubicBezTo>
                      <a:pt x="20295" y="17995"/>
                      <a:pt x="20295" y="17995"/>
                      <a:pt x="20310" y="17995"/>
                    </a:cubicBezTo>
                    <a:close/>
                    <a:moveTo>
                      <a:pt x="22283" y="18011"/>
                    </a:moveTo>
                    <a:cubicBezTo>
                      <a:pt x="22283" y="18011"/>
                      <a:pt x="22299" y="18011"/>
                      <a:pt x="22299" y="18030"/>
                    </a:cubicBezTo>
                    <a:lnTo>
                      <a:pt x="22299" y="18061"/>
                    </a:lnTo>
                    <a:cubicBezTo>
                      <a:pt x="22268" y="18046"/>
                      <a:pt x="22268" y="18011"/>
                      <a:pt x="22283" y="18011"/>
                    </a:cubicBezTo>
                    <a:close/>
                    <a:moveTo>
                      <a:pt x="3916" y="18061"/>
                    </a:moveTo>
                    <a:cubicBezTo>
                      <a:pt x="3947" y="18061"/>
                      <a:pt x="3947" y="18077"/>
                      <a:pt x="3966" y="18093"/>
                    </a:cubicBezTo>
                    <a:cubicBezTo>
                      <a:pt x="3947" y="18093"/>
                      <a:pt x="3947" y="18108"/>
                      <a:pt x="3931" y="18108"/>
                    </a:cubicBezTo>
                    <a:cubicBezTo>
                      <a:pt x="3916" y="18108"/>
                      <a:pt x="3900" y="18093"/>
                      <a:pt x="3916" y="18061"/>
                    </a:cubicBezTo>
                    <a:close/>
                    <a:moveTo>
                      <a:pt x="18481" y="18143"/>
                    </a:moveTo>
                    <a:cubicBezTo>
                      <a:pt x="18496" y="18143"/>
                      <a:pt x="18512" y="18143"/>
                      <a:pt x="18531" y="18159"/>
                    </a:cubicBezTo>
                    <a:cubicBezTo>
                      <a:pt x="18512" y="18174"/>
                      <a:pt x="18481" y="18190"/>
                      <a:pt x="18465" y="18190"/>
                    </a:cubicBezTo>
                    <a:cubicBezTo>
                      <a:pt x="18465" y="18190"/>
                      <a:pt x="18450" y="18190"/>
                      <a:pt x="18450" y="18174"/>
                    </a:cubicBezTo>
                    <a:cubicBezTo>
                      <a:pt x="18465" y="18143"/>
                      <a:pt x="18465" y="18143"/>
                      <a:pt x="18481" y="18143"/>
                    </a:cubicBezTo>
                    <a:close/>
                    <a:moveTo>
                      <a:pt x="17366" y="18093"/>
                    </a:moveTo>
                    <a:cubicBezTo>
                      <a:pt x="17428" y="18093"/>
                      <a:pt x="17479" y="18159"/>
                      <a:pt x="17560" y="18205"/>
                    </a:cubicBezTo>
                    <a:cubicBezTo>
                      <a:pt x="17526" y="18196"/>
                      <a:pt x="17494" y="18194"/>
                      <a:pt x="17465" y="18194"/>
                    </a:cubicBezTo>
                    <a:cubicBezTo>
                      <a:pt x="17443" y="18194"/>
                      <a:pt x="17423" y="18195"/>
                      <a:pt x="17403" y="18195"/>
                    </a:cubicBezTo>
                    <a:cubicBezTo>
                      <a:pt x="17361" y="18195"/>
                      <a:pt x="17323" y="18190"/>
                      <a:pt x="17285" y="18159"/>
                    </a:cubicBezTo>
                    <a:cubicBezTo>
                      <a:pt x="17316" y="18108"/>
                      <a:pt x="17347" y="18093"/>
                      <a:pt x="17366" y="18093"/>
                    </a:cubicBezTo>
                    <a:close/>
                    <a:moveTo>
                      <a:pt x="22349" y="18190"/>
                    </a:moveTo>
                    <a:cubicBezTo>
                      <a:pt x="22349" y="18205"/>
                      <a:pt x="22365" y="18240"/>
                      <a:pt x="22349" y="18240"/>
                    </a:cubicBezTo>
                    <a:cubicBezTo>
                      <a:pt x="22318" y="18225"/>
                      <a:pt x="22334" y="18205"/>
                      <a:pt x="22349" y="18190"/>
                    </a:cubicBezTo>
                    <a:close/>
                    <a:moveTo>
                      <a:pt x="3772" y="18287"/>
                    </a:moveTo>
                    <a:cubicBezTo>
                      <a:pt x="3834" y="18287"/>
                      <a:pt x="3900" y="18353"/>
                      <a:pt x="3947" y="18368"/>
                    </a:cubicBezTo>
                    <a:cubicBezTo>
                      <a:pt x="3931" y="18384"/>
                      <a:pt x="3900" y="18384"/>
                      <a:pt x="3869" y="18384"/>
                    </a:cubicBezTo>
                    <a:cubicBezTo>
                      <a:pt x="3819" y="18384"/>
                      <a:pt x="3772" y="18353"/>
                      <a:pt x="3737" y="18302"/>
                    </a:cubicBezTo>
                    <a:cubicBezTo>
                      <a:pt x="3752" y="18287"/>
                      <a:pt x="3772" y="18287"/>
                      <a:pt x="3772" y="18287"/>
                    </a:cubicBezTo>
                    <a:close/>
                    <a:moveTo>
                      <a:pt x="20260" y="18302"/>
                    </a:moveTo>
                    <a:cubicBezTo>
                      <a:pt x="20295" y="18302"/>
                      <a:pt x="20310" y="18322"/>
                      <a:pt x="20326" y="18337"/>
                    </a:cubicBezTo>
                    <a:cubicBezTo>
                      <a:pt x="20310" y="18368"/>
                      <a:pt x="20279" y="18384"/>
                      <a:pt x="20244" y="18384"/>
                    </a:cubicBezTo>
                    <a:cubicBezTo>
                      <a:pt x="20229" y="18384"/>
                      <a:pt x="20198" y="18368"/>
                      <a:pt x="20198" y="18337"/>
                    </a:cubicBezTo>
                    <a:cubicBezTo>
                      <a:pt x="20198" y="18322"/>
                      <a:pt x="20229" y="18302"/>
                      <a:pt x="20260" y="18302"/>
                    </a:cubicBezTo>
                    <a:close/>
                    <a:moveTo>
                      <a:pt x="17347" y="18337"/>
                    </a:moveTo>
                    <a:lnTo>
                      <a:pt x="17347" y="18337"/>
                    </a:lnTo>
                    <a:cubicBezTo>
                      <a:pt x="17382" y="18353"/>
                      <a:pt x="17300" y="18434"/>
                      <a:pt x="17285" y="18434"/>
                    </a:cubicBezTo>
                    <a:lnTo>
                      <a:pt x="17269" y="18434"/>
                    </a:lnTo>
                    <a:cubicBezTo>
                      <a:pt x="17250" y="18399"/>
                      <a:pt x="17316" y="18368"/>
                      <a:pt x="17347" y="18337"/>
                    </a:cubicBezTo>
                    <a:close/>
                    <a:moveTo>
                      <a:pt x="17591" y="18450"/>
                    </a:moveTo>
                    <a:cubicBezTo>
                      <a:pt x="17591" y="18450"/>
                      <a:pt x="17591" y="18465"/>
                      <a:pt x="17607" y="18481"/>
                    </a:cubicBezTo>
                    <a:lnTo>
                      <a:pt x="17576" y="18481"/>
                    </a:lnTo>
                    <a:lnTo>
                      <a:pt x="17576" y="18450"/>
                    </a:lnTo>
                    <a:close/>
                    <a:moveTo>
                      <a:pt x="17817" y="18077"/>
                    </a:moveTo>
                    <a:cubicBezTo>
                      <a:pt x="17852" y="18077"/>
                      <a:pt x="17832" y="18143"/>
                      <a:pt x="17720" y="18302"/>
                    </a:cubicBezTo>
                    <a:cubicBezTo>
                      <a:pt x="17755" y="18302"/>
                      <a:pt x="17786" y="18287"/>
                      <a:pt x="17832" y="18287"/>
                    </a:cubicBezTo>
                    <a:cubicBezTo>
                      <a:pt x="17867" y="18368"/>
                      <a:pt x="17832" y="18434"/>
                      <a:pt x="17832" y="18547"/>
                    </a:cubicBezTo>
                    <a:cubicBezTo>
                      <a:pt x="17591" y="18322"/>
                      <a:pt x="17770" y="18077"/>
                      <a:pt x="17817" y="18077"/>
                    </a:cubicBezTo>
                    <a:close/>
                    <a:moveTo>
                      <a:pt x="20132" y="18481"/>
                    </a:moveTo>
                    <a:cubicBezTo>
                      <a:pt x="20132" y="18496"/>
                      <a:pt x="20147" y="18496"/>
                      <a:pt x="20163" y="18496"/>
                    </a:cubicBezTo>
                    <a:cubicBezTo>
                      <a:pt x="20163" y="18531"/>
                      <a:pt x="20147" y="18547"/>
                      <a:pt x="20132" y="18547"/>
                    </a:cubicBezTo>
                    <a:cubicBezTo>
                      <a:pt x="20116" y="18547"/>
                      <a:pt x="20101" y="18516"/>
                      <a:pt x="20132" y="18481"/>
                    </a:cubicBezTo>
                    <a:close/>
                    <a:moveTo>
                      <a:pt x="3399" y="18384"/>
                    </a:moveTo>
                    <a:cubicBezTo>
                      <a:pt x="3496" y="18399"/>
                      <a:pt x="3690" y="18434"/>
                      <a:pt x="3640" y="18516"/>
                    </a:cubicBezTo>
                    <a:cubicBezTo>
                      <a:pt x="3609" y="18547"/>
                      <a:pt x="3578" y="18562"/>
                      <a:pt x="3527" y="18562"/>
                    </a:cubicBezTo>
                    <a:cubicBezTo>
                      <a:pt x="3461" y="18562"/>
                      <a:pt x="3399" y="18496"/>
                      <a:pt x="3399" y="18384"/>
                    </a:cubicBezTo>
                    <a:close/>
                    <a:moveTo>
                      <a:pt x="21522" y="18465"/>
                    </a:moveTo>
                    <a:cubicBezTo>
                      <a:pt x="21557" y="18465"/>
                      <a:pt x="21604" y="18481"/>
                      <a:pt x="21654" y="18496"/>
                    </a:cubicBezTo>
                    <a:cubicBezTo>
                      <a:pt x="21716" y="18531"/>
                      <a:pt x="21767" y="18547"/>
                      <a:pt x="21813" y="18547"/>
                    </a:cubicBezTo>
                    <a:lnTo>
                      <a:pt x="21833" y="18547"/>
                    </a:lnTo>
                    <a:cubicBezTo>
                      <a:pt x="21767" y="18562"/>
                      <a:pt x="21716" y="18578"/>
                      <a:pt x="21670" y="18578"/>
                    </a:cubicBezTo>
                    <a:cubicBezTo>
                      <a:pt x="21588" y="18578"/>
                      <a:pt x="21522" y="18562"/>
                      <a:pt x="21460" y="18547"/>
                    </a:cubicBezTo>
                    <a:cubicBezTo>
                      <a:pt x="21460" y="18481"/>
                      <a:pt x="21491" y="18465"/>
                      <a:pt x="21522" y="18465"/>
                    </a:cubicBezTo>
                    <a:close/>
                    <a:moveTo>
                      <a:pt x="20229" y="18613"/>
                    </a:moveTo>
                    <a:lnTo>
                      <a:pt x="20229" y="18644"/>
                    </a:lnTo>
                    <a:lnTo>
                      <a:pt x="20213" y="18644"/>
                    </a:lnTo>
                    <a:lnTo>
                      <a:pt x="20213" y="18629"/>
                    </a:lnTo>
                    <a:lnTo>
                      <a:pt x="20229" y="18613"/>
                    </a:lnTo>
                    <a:close/>
                    <a:moveTo>
                      <a:pt x="17203" y="18644"/>
                    </a:moveTo>
                    <a:cubicBezTo>
                      <a:pt x="17198" y="18667"/>
                      <a:pt x="17198" y="18687"/>
                      <a:pt x="17203" y="18704"/>
                    </a:cubicBezTo>
                    <a:lnTo>
                      <a:pt x="17203" y="18704"/>
                    </a:lnTo>
                    <a:lnTo>
                      <a:pt x="17203" y="18644"/>
                    </a:lnTo>
                    <a:close/>
                    <a:moveTo>
                      <a:pt x="3803" y="18594"/>
                    </a:moveTo>
                    <a:cubicBezTo>
                      <a:pt x="3834" y="18629"/>
                      <a:pt x="3966" y="18613"/>
                      <a:pt x="3916" y="18675"/>
                    </a:cubicBezTo>
                    <a:cubicBezTo>
                      <a:pt x="3900" y="18691"/>
                      <a:pt x="3885" y="18710"/>
                      <a:pt x="3869" y="18710"/>
                    </a:cubicBezTo>
                    <a:cubicBezTo>
                      <a:pt x="3819" y="18710"/>
                      <a:pt x="3772" y="18660"/>
                      <a:pt x="3803" y="18594"/>
                    </a:cubicBezTo>
                    <a:close/>
                    <a:moveTo>
                      <a:pt x="17560" y="18691"/>
                    </a:moveTo>
                    <a:lnTo>
                      <a:pt x="17560" y="18710"/>
                    </a:lnTo>
                    <a:cubicBezTo>
                      <a:pt x="17560" y="18710"/>
                      <a:pt x="17541" y="18710"/>
                      <a:pt x="17541" y="18726"/>
                    </a:cubicBezTo>
                    <a:lnTo>
                      <a:pt x="17541" y="18691"/>
                    </a:lnTo>
                    <a:close/>
                    <a:moveTo>
                      <a:pt x="18011" y="18613"/>
                    </a:moveTo>
                    <a:cubicBezTo>
                      <a:pt x="18046" y="18613"/>
                      <a:pt x="18093" y="18644"/>
                      <a:pt x="18108" y="18726"/>
                    </a:cubicBezTo>
                    <a:lnTo>
                      <a:pt x="18011" y="18726"/>
                    </a:lnTo>
                    <a:cubicBezTo>
                      <a:pt x="17964" y="18726"/>
                      <a:pt x="17949" y="18726"/>
                      <a:pt x="17929" y="18675"/>
                    </a:cubicBezTo>
                    <a:cubicBezTo>
                      <a:pt x="17949" y="18629"/>
                      <a:pt x="17980" y="18613"/>
                      <a:pt x="18011" y="18613"/>
                    </a:cubicBezTo>
                    <a:close/>
                    <a:moveTo>
                      <a:pt x="18434" y="18629"/>
                    </a:moveTo>
                    <a:cubicBezTo>
                      <a:pt x="18481" y="18629"/>
                      <a:pt x="18512" y="18644"/>
                      <a:pt x="18512" y="18710"/>
                    </a:cubicBezTo>
                    <a:cubicBezTo>
                      <a:pt x="18450" y="18741"/>
                      <a:pt x="18384" y="18757"/>
                      <a:pt x="18337" y="18757"/>
                    </a:cubicBezTo>
                    <a:cubicBezTo>
                      <a:pt x="18271" y="18757"/>
                      <a:pt x="18221" y="18741"/>
                      <a:pt x="18190" y="18675"/>
                    </a:cubicBezTo>
                    <a:cubicBezTo>
                      <a:pt x="18240" y="18675"/>
                      <a:pt x="18271" y="18675"/>
                      <a:pt x="18318" y="18660"/>
                    </a:cubicBezTo>
                    <a:cubicBezTo>
                      <a:pt x="18368" y="18644"/>
                      <a:pt x="18399" y="18629"/>
                      <a:pt x="18434" y="18629"/>
                    </a:cubicBezTo>
                    <a:close/>
                    <a:moveTo>
                      <a:pt x="4176" y="18741"/>
                    </a:moveTo>
                    <a:cubicBezTo>
                      <a:pt x="4207" y="18741"/>
                      <a:pt x="4207" y="18788"/>
                      <a:pt x="4257" y="18807"/>
                    </a:cubicBezTo>
                    <a:lnTo>
                      <a:pt x="4222" y="18807"/>
                    </a:lnTo>
                    <a:cubicBezTo>
                      <a:pt x="4191" y="18807"/>
                      <a:pt x="4160" y="18788"/>
                      <a:pt x="4141" y="18757"/>
                    </a:cubicBezTo>
                    <a:cubicBezTo>
                      <a:pt x="4141" y="18757"/>
                      <a:pt x="4160" y="18741"/>
                      <a:pt x="4176" y="18741"/>
                    </a:cubicBezTo>
                    <a:close/>
                    <a:moveTo>
                      <a:pt x="19953" y="18434"/>
                    </a:moveTo>
                    <a:cubicBezTo>
                      <a:pt x="20003" y="18578"/>
                      <a:pt x="20003" y="18578"/>
                      <a:pt x="19953" y="18807"/>
                    </a:cubicBezTo>
                    <a:cubicBezTo>
                      <a:pt x="19891" y="18660"/>
                      <a:pt x="19953" y="18562"/>
                      <a:pt x="19953" y="18434"/>
                    </a:cubicBezTo>
                    <a:close/>
                    <a:moveTo>
                      <a:pt x="20229" y="18772"/>
                    </a:moveTo>
                    <a:lnTo>
                      <a:pt x="20229" y="18788"/>
                    </a:lnTo>
                    <a:lnTo>
                      <a:pt x="20229" y="18807"/>
                    </a:lnTo>
                    <a:cubicBezTo>
                      <a:pt x="20213" y="18807"/>
                      <a:pt x="20198" y="18788"/>
                      <a:pt x="20229" y="18772"/>
                    </a:cubicBezTo>
                    <a:close/>
                    <a:moveTo>
                      <a:pt x="17704" y="18613"/>
                    </a:moveTo>
                    <a:lnTo>
                      <a:pt x="17704" y="18613"/>
                    </a:lnTo>
                    <a:cubicBezTo>
                      <a:pt x="17832" y="18660"/>
                      <a:pt x="17817" y="18741"/>
                      <a:pt x="17801" y="18854"/>
                    </a:cubicBezTo>
                    <a:cubicBezTo>
                      <a:pt x="17673" y="18726"/>
                      <a:pt x="17673" y="18726"/>
                      <a:pt x="17704" y="18613"/>
                    </a:cubicBezTo>
                    <a:close/>
                    <a:moveTo>
                      <a:pt x="17541" y="18869"/>
                    </a:moveTo>
                    <a:lnTo>
                      <a:pt x="17541" y="18885"/>
                    </a:lnTo>
                    <a:cubicBezTo>
                      <a:pt x="17541" y="18904"/>
                      <a:pt x="17541" y="18904"/>
                      <a:pt x="17525" y="18920"/>
                    </a:cubicBezTo>
                    <a:cubicBezTo>
                      <a:pt x="17525" y="18904"/>
                      <a:pt x="17525" y="18885"/>
                      <a:pt x="17510" y="18885"/>
                    </a:cubicBezTo>
                    <a:cubicBezTo>
                      <a:pt x="17525" y="18869"/>
                      <a:pt x="17525" y="18869"/>
                      <a:pt x="17541" y="18869"/>
                    </a:cubicBezTo>
                    <a:close/>
                    <a:moveTo>
                      <a:pt x="21977" y="18904"/>
                    </a:moveTo>
                    <a:cubicBezTo>
                      <a:pt x="21977" y="18920"/>
                      <a:pt x="21961" y="18920"/>
                      <a:pt x="21961" y="18935"/>
                    </a:cubicBezTo>
                    <a:lnTo>
                      <a:pt x="21930" y="18935"/>
                    </a:lnTo>
                    <a:cubicBezTo>
                      <a:pt x="21946" y="18920"/>
                      <a:pt x="21946" y="18904"/>
                      <a:pt x="21961" y="18904"/>
                    </a:cubicBezTo>
                    <a:close/>
                    <a:moveTo>
                      <a:pt x="19662" y="18854"/>
                    </a:moveTo>
                    <a:cubicBezTo>
                      <a:pt x="19697" y="18854"/>
                      <a:pt x="19728" y="18904"/>
                      <a:pt x="19677" y="18951"/>
                    </a:cubicBezTo>
                    <a:cubicBezTo>
                      <a:pt x="19646" y="18935"/>
                      <a:pt x="19631" y="18920"/>
                      <a:pt x="19615" y="18904"/>
                    </a:cubicBezTo>
                    <a:cubicBezTo>
                      <a:pt x="19631" y="18869"/>
                      <a:pt x="19646" y="18854"/>
                      <a:pt x="19662" y="18854"/>
                    </a:cubicBezTo>
                    <a:close/>
                    <a:moveTo>
                      <a:pt x="18190" y="18951"/>
                    </a:moveTo>
                    <a:lnTo>
                      <a:pt x="18190" y="18966"/>
                    </a:lnTo>
                    <a:lnTo>
                      <a:pt x="18174" y="18966"/>
                    </a:lnTo>
                    <a:lnTo>
                      <a:pt x="18174" y="18951"/>
                    </a:lnTo>
                    <a:close/>
                    <a:moveTo>
                      <a:pt x="2801" y="18108"/>
                    </a:moveTo>
                    <a:cubicBezTo>
                      <a:pt x="2898" y="18159"/>
                      <a:pt x="3123" y="18205"/>
                      <a:pt x="3123" y="18337"/>
                    </a:cubicBezTo>
                    <a:lnTo>
                      <a:pt x="3092" y="18337"/>
                    </a:lnTo>
                    <a:cubicBezTo>
                      <a:pt x="3108" y="18434"/>
                      <a:pt x="3205" y="18516"/>
                      <a:pt x="3170" y="18613"/>
                    </a:cubicBezTo>
                    <a:cubicBezTo>
                      <a:pt x="3251" y="18675"/>
                      <a:pt x="3333" y="18726"/>
                      <a:pt x="3415" y="18788"/>
                    </a:cubicBezTo>
                    <a:cubicBezTo>
                      <a:pt x="3446" y="18757"/>
                      <a:pt x="3496" y="18726"/>
                      <a:pt x="3543" y="18691"/>
                    </a:cubicBezTo>
                    <a:cubicBezTo>
                      <a:pt x="3675" y="18710"/>
                      <a:pt x="3869" y="18757"/>
                      <a:pt x="3916" y="18904"/>
                    </a:cubicBezTo>
                    <a:cubicBezTo>
                      <a:pt x="3850" y="19001"/>
                      <a:pt x="3772" y="19032"/>
                      <a:pt x="3655" y="19032"/>
                    </a:cubicBezTo>
                    <a:cubicBezTo>
                      <a:pt x="3317" y="19032"/>
                      <a:pt x="2816" y="18675"/>
                      <a:pt x="2572" y="18531"/>
                    </a:cubicBezTo>
                    <a:cubicBezTo>
                      <a:pt x="2638" y="18531"/>
                      <a:pt x="2704" y="18516"/>
                      <a:pt x="2781" y="18496"/>
                    </a:cubicBezTo>
                    <a:cubicBezTo>
                      <a:pt x="2766" y="18419"/>
                      <a:pt x="2750" y="18353"/>
                      <a:pt x="2735" y="18287"/>
                    </a:cubicBezTo>
                    <a:cubicBezTo>
                      <a:pt x="2832" y="18256"/>
                      <a:pt x="2719" y="18159"/>
                      <a:pt x="2801" y="18108"/>
                    </a:cubicBezTo>
                    <a:close/>
                    <a:moveTo>
                      <a:pt x="17316" y="18920"/>
                    </a:moveTo>
                    <a:cubicBezTo>
                      <a:pt x="17366" y="19001"/>
                      <a:pt x="17366" y="19001"/>
                      <a:pt x="17316" y="19079"/>
                    </a:cubicBezTo>
                    <a:lnTo>
                      <a:pt x="17316" y="18920"/>
                    </a:lnTo>
                    <a:close/>
                    <a:moveTo>
                      <a:pt x="18384" y="19048"/>
                    </a:moveTo>
                    <a:cubicBezTo>
                      <a:pt x="18399" y="19064"/>
                      <a:pt x="18399" y="19064"/>
                      <a:pt x="18399" y="19079"/>
                    </a:cubicBezTo>
                    <a:cubicBezTo>
                      <a:pt x="18384" y="19079"/>
                      <a:pt x="18368" y="19079"/>
                      <a:pt x="18368" y="19048"/>
                    </a:cubicBezTo>
                    <a:close/>
                    <a:moveTo>
                      <a:pt x="19937" y="18966"/>
                    </a:moveTo>
                    <a:cubicBezTo>
                      <a:pt x="19953" y="19001"/>
                      <a:pt x="20003" y="19032"/>
                      <a:pt x="19969" y="19079"/>
                    </a:cubicBezTo>
                    <a:lnTo>
                      <a:pt x="19953" y="19079"/>
                    </a:lnTo>
                    <a:cubicBezTo>
                      <a:pt x="19906" y="19079"/>
                      <a:pt x="19871" y="18982"/>
                      <a:pt x="19937" y="18966"/>
                    </a:cubicBezTo>
                    <a:close/>
                    <a:moveTo>
                      <a:pt x="3834" y="19098"/>
                    </a:moveTo>
                    <a:cubicBezTo>
                      <a:pt x="3850" y="19098"/>
                      <a:pt x="3850" y="19114"/>
                      <a:pt x="3869" y="19114"/>
                    </a:cubicBezTo>
                    <a:cubicBezTo>
                      <a:pt x="3850" y="19114"/>
                      <a:pt x="3850" y="19130"/>
                      <a:pt x="3834" y="19130"/>
                    </a:cubicBezTo>
                    <a:cubicBezTo>
                      <a:pt x="3834" y="19130"/>
                      <a:pt x="3819" y="19130"/>
                      <a:pt x="3819" y="19114"/>
                    </a:cubicBezTo>
                    <a:cubicBezTo>
                      <a:pt x="3819" y="19098"/>
                      <a:pt x="3834" y="19098"/>
                      <a:pt x="3834" y="19098"/>
                    </a:cubicBezTo>
                    <a:close/>
                    <a:moveTo>
                      <a:pt x="21444" y="19064"/>
                    </a:moveTo>
                    <a:cubicBezTo>
                      <a:pt x="21460" y="19079"/>
                      <a:pt x="21460" y="19098"/>
                      <a:pt x="21476" y="19098"/>
                    </a:cubicBezTo>
                    <a:cubicBezTo>
                      <a:pt x="21444" y="19114"/>
                      <a:pt x="21425" y="19130"/>
                      <a:pt x="21425" y="19130"/>
                    </a:cubicBezTo>
                    <a:cubicBezTo>
                      <a:pt x="21410" y="19130"/>
                      <a:pt x="21410" y="19098"/>
                      <a:pt x="21444" y="19064"/>
                    </a:cubicBezTo>
                    <a:close/>
                    <a:moveTo>
                      <a:pt x="18966" y="19064"/>
                    </a:moveTo>
                    <a:lnTo>
                      <a:pt x="18966" y="19064"/>
                    </a:lnTo>
                    <a:cubicBezTo>
                      <a:pt x="19032" y="19098"/>
                      <a:pt x="18997" y="19114"/>
                      <a:pt x="18982" y="19145"/>
                    </a:cubicBezTo>
                    <a:cubicBezTo>
                      <a:pt x="18920" y="19130"/>
                      <a:pt x="18951" y="19114"/>
                      <a:pt x="18966" y="19064"/>
                    </a:cubicBezTo>
                    <a:close/>
                    <a:moveTo>
                      <a:pt x="21961" y="19048"/>
                    </a:moveTo>
                    <a:lnTo>
                      <a:pt x="21961" y="19048"/>
                    </a:lnTo>
                    <a:cubicBezTo>
                      <a:pt x="21992" y="19079"/>
                      <a:pt x="21930" y="19145"/>
                      <a:pt x="21879" y="19145"/>
                    </a:cubicBezTo>
                    <a:cubicBezTo>
                      <a:pt x="21879" y="19145"/>
                      <a:pt x="21864" y="19145"/>
                      <a:pt x="21864" y="19130"/>
                    </a:cubicBezTo>
                    <a:cubicBezTo>
                      <a:pt x="21864" y="19079"/>
                      <a:pt x="21911" y="19064"/>
                      <a:pt x="21961" y="19048"/>
                    </a:cubicBezTo>
                    <a:close/>
                    <a:moveTo>
                      <a:pt x="17964" y="19079"/>
                    </a:moveTo>
                    <a:cubicBezTo>
                      <a:pt x="17964" y="19130"/>
                      <a:pt x="17949" y="19145"/>
                      <a:pt x="17949" y="19176"/>
                    </a:cubicBezTo>
                    <a:lnTo>
                      <a:pt x="17949" y="19176"/>
                    </a:lnTo>
                    <a:cubicBezTo>
                      <a:pt x="17949" y="19145"/>
                      <a:pt x="17929" y="19114"/>
                      <a:pt x="17964" y="19079"/>
                    </a:cubicBezTo>
                    <a:close/>
                    <a:moveTo>
                      <a:pt x="17331" y="19211"/>
                    </a:moveTo>
                    <a:cubicBezTo>
                      <a:pt x="17347" y="19211"/>
                      <a:pt x="17347" y="19227"/>
                      <a:pt x="17347" y="19242"/>
                    </a:cubicBezTo>
                    <a:cubicBezTo>
                      <a:pt x="17331" y="19227"/>
                      <a:pt x="17316" y="19227"/>
                      <a:pt x="17316" y="19227"/>
                    </a:cubicBezTo>
                    <a:lnTo>
                      <a:pt x="17316" y="19211"/>
                    </a:lnTo>
                    <a:close/>
                    <a:moveTo>
                      <a:pt x="17720" y="19064"/>
                    </a:moveTo>
                    <a:cubicBezTo>
                      <a:pt x="17720" y="19114"/>
                      <a:pt x="17720" y="19176"/>
                      <a:pt x="17704" y="19242"/>
                    </a:cubicBezTo>
                    <a:cubicBezTo>
                      <a:pt x="17591" y="19161"/>
                      <a:pt x="17720" y="19114"/>
                      <a:pt x="17720" y="19064"/>
                    </a:cubicBezTo>
                    <a:close/>
                    <a:moveTo>
                      <a:pt x="4044" y="19176"/>
                    </a:moveTo>
                    <a:cubicBezTo>
                      <a:pt x="4094" y="19176"/>
                      <a:pt x="4125" y="19211"/>
                      <a:pt x="4238" y="19293"/>
                    </a:cubicBezTo>
                    <a:cubicBezTo>
                      <a:pt x="4207" y="19308"/>
                      <a:pt x="4191" y="19308"/>
                      <a:pt x="4176" y="19308"/>
                    </a:cubicBezTo>
                    <a:cubicBezTo>
                      <a:pt x="4079" y="19308"/>
                      <a:pt x="4013" y="19258"/>
                      <a:pt x="3966" y="19196"/>
                    </a:cubicBezTo>
                    <a:cubicBezTo>
                      <a:pt x="3997" y="19196"/>
                      <a:pt x="4028" y="19176"/>
                      <a:pt x="4044" y="19176"/>
                    </a:cubicBezTo>
                    <a:close/>
                    <a:moveTo>
                      <a:pt x="17980" y="19176"/>
                    </a:moveTo>
                    <a:cubicBezTo>
                      <a:pt x="18077" y="19176"/>
                      <a:pt x="18174" y="19293"/>
                      <a:pt x="18061" y="19355"/>
                    </a:cubicBezTo>
                    <a:cubicBezTo>
                      <a:pt x="18011" y="19293"/>
                      <a:pt x="17980" y="19242"/>
                      <a:pt x="17949" y="19176"/>
                    </a:cubicBezTo>
                    <a:close/>
                    <a:moveTo>
                      <a:pt x="19161" y="19273"/>
                    </a:moveTo>
                    <a:cubicBezTo>
                      <a:pt x="19161" y="19293"/>
                      <a:pt x="19176" y="19308"/>
                      <a:pt x="19192" y="19324"/>
                    </a:cubicBezTo>
                    <a:cubicBezTo>
                      <a:pt x="19176" y="19339"/>
                      <a:pt x="19145" y="19355"/>
                      <a:pt x="19130" y="19370"/>
                    </a:cubicBezTo>
                    <a:cubicBezTo>
                      <a:pt x="19095" y="19324"/>
                      <a:pt x="19130" y="19308"/>
                      <a:pt x="19161" y="19273"/>
                    </a:cubicBezTo>
                    <a:close/>
                    <a:moveTo>
                      <a:pt x="19840" y="19242"/>
                    </a:moveTo>
                    <a:cubicBezTo>
                      <a:pt x="19937" y="19242"/>
                      <a:pt x="19988" y="19273"/>
                      <a:pt x="19969" y="19390"/>
                    </a:cubicBezTo>
                    <a:cubicBezTo>
                      <a:pt x="19825" y="19355"/>
                      <a:pt x="19646" y="19339"/>
                      <a:pt x="19483" y="19339"/>
                    </a:cubicBezTo>
                    <a:lnTo>
                      <a:pt x="19405" y="19339"/>
                    </a:lnTo>
                    <a:lnTo>
                      <a:pt x="19405" y="19324"/>
                    </a:lnTo>
                    <a:cubicBezTo>
                      <a:pt x="19452" y="19324"/>
                      <a:pt x="19533" y="19308"/>
                      <a:pt x="19615" y="19273"/>
                    </a:cubicBezTo>
                    <a:cubicBezTo>
                      <a:pt x="19697" y="19258"/>
                      <a:pt x="19774" y="19242"/>
                      <a:pt x="19840" y="19242"/>
                    </a:cubicBezTo>
                    <a:close/>
                    <a:moveTo>
                      <a:pt x="18399" y="19293"/>
                    </a:moveTo>
                    <a:cubicBezTo>
                      <a:pt x="18399" y="19293"/>
                      <a:pt x="18415" y="19293"/>
                      <a:pt x="18450" y="19308"/>
                    </a:cubicBezTo>
                    <a:cubicBezTo>
                      <a:pt x="18465" y="19390"/>
                      <a:pt x="18384" y="19405"/>
                      <a:pt x="18353" y="19452"/>
                    </a:cubicBezTo>
                    <a:cubicBezTo>
                      <a:pt x="18337" y="19390"/>
                      <a:pt x="18337" y="19293"/>
                      <a:pt x="18399" y="19293"/>
                    </a:cubicBezTo>
                    <a:close/>
                    <a:moveTo>
                      <a:pt x="21281" y="19467"/>
                    </a:moveTo>
                    <a:lnTo>
                      <a:pt x="21297" y="19487"/>
                    </a:lnTo>
                    <a:lnTo>
                      <a:pt x="21281" y="19487"/>
                    </a:lnTo>
                    <a:lnTo>
                      <a:pt x="21281" y="19467"/>
                    </a:lnTo>
                    <a:close/>
                    <a:moveTo>
                      <a:pt x="20198" y="19405"/>
                    </a:moveTo>
                    <a:cubicBezTo>
                      <a:pt x="20213" y="19405"/>
                      <a:pt x="20244" y="19421"/>
                      <a:pt x="20279" y="19452"/>
                    </a:cubicBezTo>
                    <a:cubicBezTo>
                      <a:pt x="20279" y="19467"/>
                      <a:pt x="20260" y="19487"/>
                      <a:pt x="20260" y="19502"/>
                    </a:cubicBezTo>
                    <a:lnTo>
                      <a:pt x="20229" y="19502"/>
                    </a:lnTo>
                    <a:cubicBezTo>
                      <a:pt x="20182" y="19502"/>
                      <a:pt x="20147" y="19467"/>
                      <a:pt x="20147" y="19452"/>
                    </a:cubicBezTo>
                    <a:cubicBezTo>
                      <a:pt x="20147" y="19421"/>
                      <a:pt x="20163" y="19405"/>
                      <a:pt x="20198" y="19405"/>
                    </a:cubicBezTo>
                    <a:close/>
                    <a:moveTo>
                      <a:pt x="8510" y="19518"/>
                    </a:moveTo>
                    <a:cubicBezTo>
                      <a:pt x="8510" y="19534"/>
                      <a:pt x="8510" y="19549"/>
                      <a:pt x="8495" y="19565"/>
                    </a:cubicBezTo>
                    <a:cubicBezTo>
                      <a:pt x="8464" y="19549"/>
                      <a:pt x="8495" y="19534"/>
                      <a:pt x="8495" y="19518"/>
                    </a:cubicBezTo>
                    <a:close/>
                    <a:moveTo>
                      <a:pt x="3399" y="19211"/>
                    </a:moveTo>
                    <a:cubicBezTo>
                      <a:pt x="3461" y="19242"/>
                      <a:pt x="3543" y="19273"/>
                      <a:pt x="3609" y="19308"/>
                    </a:cubicBezTo>
                    <a:lnTo>
                      <a:pt x="3609" y="19600"/>
                    </a:lnTo>
                    <a:lnTo>
                      <a:pt x="3578" y="19600"/>
                    </a:lnTo>
                    <a:cubicBezTo>
                      <a:pt x="3399" y="19600"/>
                      <a:pt x="3415" y="19502"/>
                      <a:pt x="3317" y="19390"/>
                    </a:cubicBezTo>
                    <a:cubicBezTo>
                      <a:pt x="3267" y="19339"/>
                      <a:pt x="3383" y="19273"/>
                      <a:pt x="3399" y="19211"/>
                    </a:cubicBezTo>
                    <a:close/>
                    <a:moveTo>
                      <a:pt x="18997" y="19293"/>
                    </a:moveTo>
                    <a:lnTo>
                      <a:pt x="18997" y="19615"/>
                    </a:lnTo>
                    <a:cubicBezTo>
                      <a:pt x="18966" y="19452"/>
                      <a:pt x="18772" y="19355"/>
                      <a:pt x="18997" y="19293"/>
                    </a:cubicBezTo>
                    <a:close/>
                    <a:moveTo>
                      <a:pt x="4176" y="19502"/>
                    </a:moveTo>
                    <a:cubicBezTo>
                      <a:pt x="4207" y="19502"/>
                      <a:pt x="4238" y="19518"/>
                      <a:pt x="4257" y="19565"/>
                    </a:cubicBezTo>
                    <a:cubicBezTo>
                      <a:pt x="4222" y="19600"/>
                      <a:pt x="4191" y="19615"/>
                      <a:pt x="4160" y="19631"/>
                    </a:cubicBezTo>
                    <a:cubicBezTo>
                      <a:pt x="4044" y="19584"/>
                      <a:pt x="4110" y="19502"/>
                      <a:pt x="4176" y="19502"/>
                    </a:cubicBezTo>
                    <a:close/>
                    <a:moveTo>
                      <a:pt x="4498" y="19615"/>
                    </a:moveTo>
                    <a:cubicBezTo>
                      <a:pt x="4514" y="19615"/>
                      <a:pt x="4529" y="19631"/>
                      <a:pt x="4529" y="19681"/>
                    </a:cubicBezTo>
                    <a:lnTo>
                      <a:pt x="4498" y="19681"/>
                    </a:lnTo>
                    <a:cubicBezTo>
                      <a:pt x="4483" y="19681"/>
                      <a:pt x="4467" y="19662"/>
                      <a:pt x="4432" y="19631"/>
                    </a:cubicBezTo>
                    <a:cubicBezTo>
                      <a:pt x="4467" y="19615"/>
                      <a:pt x="4483" y="19615"/>
                      <a:pt x="4498" y="19615"/>
                    </a:cubicBezTo>
                    <a:close/>
                    <a:moveTo>
                      <a:pt x="3916" y="19646"/>
                    </a:moveTo>
                    <a:cubicBezTo>
                      <a:pt x="3966" y="19697"/>
                      <a:pt x="3966" y="19712"/>
                      <a:pt x="3916" y="19743"/>
                    </a:cubicBezTo>
                    <a:cubicBezTo>
                      <a:pt x="3869" y="19712"/>
                      <a:pt x="3850" y="19697"/>
                      <a:pt x="3916" y="19646"/>
                    </a:cubicBezTo>
                    <a:close/>
                    <a:moveTo>
                      <a:pt x="3333" y="19646"/>
                    </a:moveTo>
                    <a:cubicBezTo>
                      <a:pt x="3415" y="19681"/>
                      <a:pt x="3446" y="19712"/>
                      <a:pt x="3481" y="19728"/>
                    </a:cubicBezTo>
                    <a:cubicBezTo>
                      <a:pt x="3461" y="19743"/>
                      <a:pt x="3446" y="19759"/>
                      <a:pt x="3415" y="19759"/>
                    </a:cubicBezTo>
                    <a:cubicBezTo>
                      <a:pt x="3383" y="19759"/>
                      <a:pt x="3364" y="19728"/>
                      <a:pt x="3333" y="19646"/>
                    </a:cubicBezTo>
                    <a:close/>
                    <a:moveTo>
                      <a:pt x="18353" y="19467"/>
                    </a:moveTo>
                    <a:cubicBezTo>
                      <a:pt x="18399" y="19549"/>
                      <a:pt x="18450" y="19615"/>
                      <a:pt x="18562" y="19631"/>
                    </a:cubicBezTo>
                    <a:cubicBezTo>
                      <a:pt x="18496" y="19712"/>
                      <a:pt x="18434" y="19743"/>
                      <a:pt x="18337" y="19778"/>
                    </a:cubicBezTo>
                    <a:cubicBezTo>
                      <a:pt x="18302" y="19697"/>
                      <a:pt x="18271" y="19600"/>
                      <a:pt x="18240" y="19487"/>
                    </a:cubicBezTo>
                    <a:cubicBezTo>
                      <a:pt x="18287" y="19487"/>
                      <a:pt x="18318" y="19467"/>
                      <a:pt x="18353" y="19467"/>
                    </a:cubicBezTo>
                    <a:close/>
                    <a:moveTo>
                      <a:pt x="18531" y="19809"/>
                    </a:moveTo>
                    <a:lnTo>
                      <a:pt x="18531" y="19825"/>
                    </a:lnTo>
                    <a:lnTo>
                      <a:pt x="18531" y="19840"/>
                    </a:lnTo>
                    <a:cubicBezTo>
                      <a:pt x="18531" y="19840"/>
                      <a:pt x="18512" y="19840"/>
                      <a:pt x="18512" y="19825"/>
                    </a:cubicBezTo>
                    <a:cubicBezTo>
                      <a:pt x="18512" y="19825"/>
                      <a:pt x="18512" y="19809"/>
                      <a:pt x="18531" y="19809"/>
                    </a:cubicBezTo>
                    <a:close/>
                    <a:moveTo>
                      <a:pt x="8433" y="19809"/>
                    </a:moveTo>
                    <a:cubicBezTo>
                      <a:pt x="8448" y="19809"/>
                      <a:pt x="8464" y="19825"/>
                      <a:pt x="8479" y="19825"/>
                    </a:cubicBezTo>
                    <a:lnTo>
                      <a:pt x="8448" y="19856"/>
                    </a:lnTo>
                    <a:cubicBezTo>
                      <a:pt x="8433" y="19856"/>
                      <a:pt x="8413" y="19840"/>
                      <a:pt x="8398" y="19825"/>
                    </a:cubicBezTo>
                    <a:cubicBezTo>
                      <a:pt x="8413" y="19825"/>
                      <a:pt x="8433" y="19809"/>
                      <a:pt x="8433" y="19809"/>
                    </a:cubicBezTo>
                    <a:close/>
                    <a:moveTo>
                      <a:pt x="4063" y="19794"/>
                    </a:moveTo>
                    <a:cubicBezTo>
                      <a:pt x="4110" y="19794"/>
                      <a:pt x="4176" y="19840"/>
                      <a:pt x="4222" y="19891"/>
                    </a:cubicBezTo>
                    <a:lnTo>
                      <a:pt x="4079" y="19891"/>
                    </a:lnTo>
                    <a:cubicBezTo>
                      <a:pt x="4044" y="19891"/>
                      <a:pt x="4013" y="19891"/>
                      <a:pt x="3997" y="19840"/>
                    </a:cubicBezTo>
                    <a:cubicBezTo>
                      <a:pt x="4013" y="19809"/>
                      <a:pt x="4028" y="19794"/>
                      <a:pt x="4063" y="19794"/>
                    </a:cubicBezTo>
                    <a:close/>
                    <a:moveTo>
                      <a:pt x="18124" y="19875"/>
                    </a:moveTo>
                    <a:lnTo>
                      <a:pt x="18143" y="19891"/>
                    </a:lnTo>
                    <a:lnTo>
                      <a:pt x="18124" y="19906"/>
                    </a:lnTo>
                    <a:lnTo>
                      <a:pt x="18124" y="19875"/>
                    </a:lnTo>
                    <a:close/>
                    <a:moveTo>
                      <a:pt x="18368" y="19906"/>
                    </a:moveTo>
                    <a:cubicBezTo>
                      <a:pt x="18368" y="19922"/>
                      <a:pt x="18384" y="19922"/>
                      <a:pt x="18399" y="19937"/>
                    </a:cubicBezTo>
                    <a:cubicBezTo>
                      <a:pt x="18384" y="19937"/>
                      <a:pt x="18368" y="19953"/>
                      <a:pt x="18353" y="19953"/>
                    </a:cubicBezTo>
                    <a:cubicBezTo>
                      <a:pt x="18353" y="19937"/>
                      <a:pt x="18353" y="19922"/>
                      <a:pt x="18368" y="19906"/>
                    </a:cubicBezTo>
                    <a:close/>
                    <a:moveTo>
                      <a:pt x="4370" y="19906"/>
                    </a:moveTo>
                    <a:cubicBezTo>
                      <a:pt x="4386" y="19906"/>
                      <a:pt x="4401" y="19922"/>
                      <a:pt x="4432" y="19937"/>
                    </a:cubicBezTo>
                    <a:cubicBezTo>
                      <a:pt x="4417" y="19972"/>
                      <a:pt x="4401" y="19972"/>
                      <a:pt x="4386" y="19972"/>
                    </a:cubicBezTo>
                    <a:cubicBezTo>
                      <a:pt x="4370" y="19972"/>
                      <a:pt x="4355" y="19953"/>
                      <a:pt x="4335" y="19953"/>
                    </a:cubicBezTo>
                    <a:cubicBezTo>
                      <a:pt x="4355" y="19922"/>
                      <a:pt x="4355" y="19906"/>
                      <a:pt x="4370" y="19906"/>
                    </a:cubicBezTo>
                    <a:close/>
                    <a:moveTo>
                      <a:pt x="18190" y="19972"/>
                    </a:moveTo>
                    <a:cubicBezTo>
                      <a:pt x="18190" y="19972"/>
                      <a:pt x="18205" y="19988"/>
                      <a:pt x="18205" y="20003"/>
                    </a:cubicBezTo>
                    <a:lnTo>
                      <a:pt x="18159" y="20003"/>
                    </a:lnTo>
                    <a:cubicBezTo>
                      <a:pt x="18159" y="19988"/>
                      <a:pt x="18174" y="19972"/>
                      <a:pt x="18190" y="19972"/>
                    </a:cubicBezTo>
                    <a:close/>
                    <a:moveTo>
                      <a:pt x="20376" y="19856"/>
                    </a:moveTo>
                    <a:lnTo>
                      <a:pt x="20376" y="19856"/>
                    </a:lnTo>
                    <a:cubicBezTo>
                      <a:pt x="20423" y="19906"/>
                      <a:pt x="20407" y="19922"/>
                      <a:pt x="20392" y="20003"/>
                    </a:cubicBezTo>
                    <a:cubicBezTo>
                      <a:pt x="20376" y="19922"/>
                      <a:pt x="20341" y="19906"/>
                      <a:pt x="20376" y="19856"/>
                    </a:cubicBezTo>
                    <a:close/>
                    <a:moveTo>
                      <a:pt x="20551" y="19937"/>
                    </a:moveTo>
                    <a:cubicBezTo>
                      <a:pt x="20551" y="19937"/>
                      <a:pt x="20571" y="19953"/>
                      <a:pt x="20571" y="19972"/>
                    </a:cubicBezTo>
                    <a:cubicBezTo>
                      <a:pt x="20571" y="19988"/>
                      <a:pt x="20551" y="19988"/>
                      <a:pt x="20551" y="20003"/>
                    </a:cubicBezTo>
                    <a:cubicBezTo>
                      <a:pt x="20536" y="19988"/>
                      <a:pt x="20520" y="19972"/>
                      <a:pt x="20520" y="19953"/>
                    </a:cubicBezTo>
                    <a:cubicBezTo>
                      <a:pt x="20520" y="19937"/>
                      <a:pt x="20536" y="19937"/>
                      <a:pt x="20551" y="19937"/>
                    </a:cubicBezTo>
                    <a:close/>
                    <a:moveTo>
                      <a:pt x="3333" y="19922"/>
                    </a:moveTo>
                    <a:cubicBezTo>
                      <a:pt x="3415" y="19922"/>
                      <a:pt x="3481" y="19988"/>
                      <a:pt x="3430" y="20035"/>
                    </a:cubicBezTo>
                    <a:cubicBezTo>
                      <a:pt x="3430" y="20050"/>
                      <a:pt x="3415" y="20050"/>
                      <a:pt x="3415" y="20050"/>
                    </a:cubicBezTo>
                    <a:cubicBezTo>
                      <a:pt x="3364" y="20050"/>
                      <a:pt x="3333" y="19972"/>
                      <a:pt x="3286" y="19937"/>
                    </a:cubicBezTo>
                    <a:cubicBezTo>
                      <a:pt x="3302" y="19922"/>
                      <a:pt x="3317" y="19922"/>
                      <a:pt x="3333" y="19922"/>
                    </a:cubicBezTo>
                    <a:close/>
                    <a:moveTo>
                      <a:pt x="19906" y="19534"/>
                    </a:moveTo>
                    <a:cubicBezTo>
                      <a:pt x="20050" y="19662"/>
                      <a:pt x="19906" y="19906"/>
                      <a:pt x="19906" y="20085"/>
                    </a:cubicBezTo>
                    <a:lnTo>
                      <a:pt x="19906" y="19534"/>
                    </a:lnTo>
                    <a:close/>
                    <a:moveTo>
                      <a:pt x="18726" y="19681"/>
                    </a:moveTo>
                    <a:cubicBezTo>
                      <a:pt x="18757" y="19681"/>
                      <a:pt x="18772" y="19728"/>
                      <a:pt x="18823" y="19728"/>
                    </a:cubicBezTo>
                    <a:cubicBezTo>
                      <a:pt x="18823" y="19728"/>
                      <a:pt x="18838" y="19728"/>
                      <a:pt x="18854" y="19712"/>
                    </a:cubicBezTo>
                    <a:cubicBezTo>
                      <a:pt x="18900" y="19728"/>
                      <a:pt x="18935" y="19743"/>
                      <a:pt x="18997" y="19778"/>
                    </a:cubicBezTo>
                    <a:cubicBezTo>
                      <a:pt x="18935" y="19906"/>
                      <a:pt x="19064" y="20035"/>
                      <a:pt x="18982" y="20167"/>
                    </a:cubicBezTo>
                    <a:cubicBezTo>
                      <a:pt x="18885" y="20070"/>
                      <a:pt x="18838" y="19856"/>
                      <a:pt x="18854" y="19728"/>
                    </a:cubicBezTo>
                    <a:lnTo>
                      <a:pt x="18854" y="19728"/>
                    </a:lnTo>
                    <a:cubicBezTo>
                      <a:pt x="18823" y="19759"/>
                      <a:pt x="18772" y="19778"/>
                      <a:pt x="18726" y="19778"/>
                    </a:cubicBezTo>
                    <a:cubicBezTo>
                      <a:pt x="18644" y="19778"/>
                      <a:pt x="18578" y="19712"/>
                      <a:pt x="18726" y="19681"/>
                    </a:cubicBezTo>
                    <a:close/>
                    <a:moveTo>
                      <a:pt x="20520" y="19565"/>
                    </a:moveTo>
                    <a:cubicBezTo>
                      <a:pt x="20617" y="19565"/>
                      <a:pt x="20730" y="19584"/>
                      <a:pt x="20862" y="19646"/>
                    </a:cubicBezTo>
                    <a:cubicBezTo>
                      <a:pt x="20341" y="19743"/>
                      <a:pt x="20182" y="19502"/>
                      <a:pt x="20244" y="20198"/>
                    </a:cubicBezTo>
                    <a:cubicBezTo>
                      <a:pt x="20101" y="19988"/>
                      <a:pt x="20182" y="19794"/>
                      <a:pt x="20116" y="19615"/>
                    </a:cubicBezTo>
                    <a:cubicBezTo>
                      <a:pt x="20260" y="19584"/>
                      <a:pt x="20392" y="19565"/>
                      <a:pt x="20520" y="19565"/>
                    </a:cubicBezTo>
                    <a:close/>
                    <a:moveTo>
                      <a:pt x="18578" y="19922"/>
                    </a:moveTo>
                    <a:cubicBezTo>
                      <a:pt x="18726" y="20003"/>
                      <a:pt x="18726" y="20116"/>
                      <a:pt x="18706" y="20244"/>
                    </a:cubicBezTo>
                    <a:cubicBezTo>
                      <a:pt x="18644" y="20167"/>
                      <a:pt x="18609" y="20035"/>
                      <a:pt x="18496" y="20019"/>
                    </a:cubicBezTo>
                    <a:cubicBezTo>
                      <a:pt x="18531" y="19988"/>
                      <a:pt x="18547" y="19953"/>
                      <a:pt x="18578" y="19922"/>
                    </a:cubicBezTo>
                    <a:close/>
                    <a:moveTo>
                      <a:pt x="19242" y="20264"/>
                    </a:moveTo>
                    <a:lnTo>
                      <a:pt x="19242" y="20295"/>
                    </a:lnTo>
                    <a:cubicBezTo>
                      <a:pt x="19242" y="20279"/>
                      <a:pt x="19227" y="20279"/>
                      <a:pt x="19242" y="20264"/>
                    </a:cubicBezTo>
                    <a:close/>
                    <a:moveTo>
                      <a:pt x="18823" y="20310"/>
                    </a:moveTo>
                    <a:cubicBezTo>
                      <a:pt x="18854" y="20310"/>
                      <a:pt x="18838" y="20326"/>
                      <a:pt x="18838" y="20341"/>
                    </a:cubicBezTo>
                    <a:cubicBezTo>
                      <a:pt x="18803" y="20326"/>
                      <a:pt x="18823" y="20326"/>
                      <a:pt x="18823" y="20310"/>
                    </a:cubicBezTo>
                    <a:close/>
                    <a:moveTo>
                      <a:pt x="19032" y="20295"/>
                    </a:moveTo>
                    <a:cubicBezTo>
                      <a:pt x="19048" y="20326"/>
                      <a:pt x="19064" y="20341"/>
                      <a:pt x="19032" y="20361"/>
                    </a:cubicBezTo>
                    <a:cubicBezTo>
                      <a:pt x="19032" y="20341"/>
                      <a:pt x="18997" y="20310"/>
                      <a:pt x="19032" y="20295"/>
                    </a:cubicBezTo>
                    <a:close/>
                    <a:moveTo>
                      <a:pt x="3931" y="20213"/>
                    </a:moveTo>
                    <a:cubicBezTo>
                      <a:pt x="3916" y="20310"/>
                      <a:pt x="3916" y="20310"/>
                      <a:pt x="3850" y="20423"/>
                    </a:cubicBezTo>
                    <a:cubicBezTo>
                      <a:pt x="3819" y="20244"/>
                      <a:pt x="3819" y="20244"/>
                      <a:pt x="3931" y="20213"/>
                    </a:cubicBezTo>
                    <a:close/>
                    <a:moveTo>
                      <a:pt x="20229" y="20458"/>
                    </a:moveTo>
                    <a:cubicBezTo>
                      <a:pt x="20229" y="20473"/>
                      <a:pt x="20229" y="20473"/>
                      <a:pt x="20213" y="20473"/>
                    </a:cubicBezTo>
                    <a:lnTo>
                      <a:pt x="20213" y="20458"/>
                    </a:lnTo>
                    <a:close/>
                    <a:moveTo>
                      <a:pt x="19095" y="20489"/>
                    </a:moveTo>
                    <a:lnTo>
                      <a:pt x="19079" y="20505"/>
                    </a:lnTo>
                    <a:cubicBezTo>
                      <a:pt x="19079" y="20505"/>
                      <a:pt x="19079" y="20489"/>
                      <a:pt x="19095" y="20489"/>
                    </a:cubicBezTo>
                    <a:close/>
                    <a:moveTo>
                      <a:pt x="4580" y="20536"/>
                    </a:moveTo>
                    <a:lnTo>
                      <a:pt x="4580" y="20536"/>
                    </a:lnTo>
                    <a:cubicBezTo>
                      <a:pt x="4595" y="20555"/>
                      <a:pt x="4595" y="20571"/>
                      <a:pt x="4564" y="20571"/>
                    </a:cubicBezTo>
                    <a:lnTo>
                      <a:pt x="4564" y="20555"/>
                    </a:lnTo>
                    <a:lnTo>
                      <a:pt x="4580" y="20536"/>
                    </a:lnTo>
                    <a:close/>
                    <a:moveTo>
                      <a:pt x="19969" y="20536"/>
                    </a:moveTo>
                    <a:lnTo>
                      <a:pt x="20003" y="20571"/>
                    </a:lnTo>
                    <a:cubicBezTo>
                      <a:pt x="19988" y="20586"/>
                      <a:pt x="19969" y="20602"/>
                      <a:pt x="19953" y="20602"/>
                    </a:cubicBezTo>
                    <a:cubicBezTo>
                      <a:pt x="19937" y="20571"/>
                      <a:pt x="19937" y="20555"/>
                      <a:pt x="19969" y="20536"/>
                    </a:cubicBezTo>
                    <a:close/>
                    <a:moveTo>
                      <a:pt x="20423" y="20714"/>
                    </a:moveTo>
                    <a:cubicBezTo>
                      <a:pt x="20357" y="20765"/>
                      <a:pt x="20326" y="20780"/>
                      <a:pt x="20295" y="20780"/>
                    </a:cubicBezTo>
                    <a:cubicBezTo>
                      <a:pt x="20260" y="20780"/>
                      <a:pt x="20229" y="20780"/>
                      <a:pt x="20163" y="20749"/>
                    </a:cubicBezTo>
                    <a:cubicBezTo>
                      <a:pt x="20213" y="20714"/>
                      <a:pt x="20244" y="20714"/>
                      <a:pt x="20295" y="20714"/>
                    </a:cubicBezTo>
                    <a:close/>
                    <a:moveTo>
                      <a:pt x="19615" y="19697"/>
                    </a:moveTo>
                    <a:lnTo>
                      <a:pt x="19615" y="19697"/>
                    </a:lnTo>
                    <a:cubicBezTo>
                      <a:pt x="19774" y="20035"/>
                      <a:pt x="19662" y="20458"/>
                      <a:pt x="19712" y="20827"/>
                    </a:cubicBezTo>
                    <a:cubicBezTo>
                      <a:pt x="19697" y="20846"/>
                      <a:pt x="19677" y="20846"/>
                      <a:pt x="19662" y="20846"/>
                    </a:cubicBezTo>
                    <a:cubicBezTo>
                      <a:pt x="19580" y="20473"/>
                      <a:pt x="19502" y="20070"/>
                      <a:pt x="19615" y="19697"/>
                    </a:cubicBezTo>
                    <a:close/>
                    <a:moveTo>
                      <a:pt x="3916" y="20780"/>
                    </a:moveTo>
                    <a:cubicBezTo>
                      <a:pt x="3916" y="20780"/>
                      <a:pt x="3947" y="20796"/>
                      <a:pt x="3947" y="20862"/>
                    </a:cubicBezTo>
                    <a:lnTo>
                      <a:pt x="4044" y="20862"/>
                    </a:lnTo>
                    <a:lnTo>
                      <a:pt x="4044" y="20877"/>
                    </a:lnTo>
                    <a:cubicBezTo>
                      <a:pt x="4013" y="20877"/>
                      <a:pt x="3982" y="20862"/>
                      <a:pt x="3947" y="20862"/>
                    </a:cubicBezTo>
                    <a:cubicBezTo>
                      <a:pt x="3885" y="20811"/>
                      <a:pt x="3885" y="20780"/>
                      <a:pt x="3916" y="20780"/>
                    </a:cubicBezTo>
                    <a:close/>
                    <a:moveTo>
                      <a:pt x="20003" y="20749"/>
                    </a:moveTo>
                    <a:lnTo>
                      <a:pt x="20003" y="20924"/>
                    </a:lnTo>
                    <a:cubicBezTo>
                      <a:pt x="19937" y="20862"/>
                      <a:pt x="19937" y="20811"/>
                      <a:pt x="20003" y="20749"/>
                    </a:cubicBezTo>
                    <a:close/>
                    <a:moveTo>
                      <a:pt x="7120" y="21072"/>
                    </a:moveTo>
                    <a:cubicBezTo>
                      <a:pt x="7120" y="21087"/>
                      <a:pt x="7120" y="21087"/>
                      <a:pt x="7104" y="21087"/>
                    </a:cubicBezTo>
                    <a:lnTo>
                      <a:pt x="7073" y="21087"/>
                    </a:lnTo>
                    <a:cubicBezTo>
                      <a:pt x="7073" y="21072"/>
                      <a:pt x="7089" y="21072"/>
                      <a:pt x="7089" y="21072"/>
                    </a:cubicBezTo>
                    <a:close/>
                    <a:moveTo>
                      <a:pt x="20003" y="21056"/>
                    </a:moveTo>
                    <a:cubicBezTo>
                      <a:pt x="20035" y="21056"/>
                      <a:pt x="20035" y="21087"/>
                      <a:pt x="20035" y="21103"/>
                    </a:cubicBezTo>
                    <a:cubicBezTo>
                      <a:pt x="20019" y="21087"/>
                      <a:pt x="20003" y="21072"/>
                      <a:pt x="20003" y="21056"/>
                    </a:cubicBezTo>
                    <a:close/>
                    <a:moveTo>
                      <a:pt x="19662" y="21006"/>
                    </a:moveTo>
                    <a:cubicBezTo>
                      <a:pt x="19677" y="21006"/>
                      <a:pt x="19728" y="21021"/>
                      <a:pt x="19759" y="21072"/>
                    </a:cubicBezTo>
                    <a:cubicBezTo>
                      <a:pt x="19712" y="21103"/>
                      <a:pt x="19677" y="21118"/>
                      <a:pt x="19646" y="21138"/>
                    </a:cubicBezTo>
                    <a:cubicBezTo>
                      <a:pt x="19580" y="21072"/>
                      <a:pt x="19600" y="21006"/>
                      <a:pt x="19662" y="21006"/>
                    </a:cubicBezTo>
                    <a:close/>
                    <a:moveTo>
                      <a:pt x="19032" y="21103"/>
                    </a:moveTo>
                    <a:cubicBezTo>
                      <a:pt x="19048" y="21103"/>
                      <a:pt x="19048" y="21138"/>
                      <a:pt x="19048" y="21153"/>
                    </a:cubicBezTo>
                    <a:lnTo>
                      <a:pt x="19017" y="21153"/>
                    </a:lnTo>
                    <a:cubicBezTo>
                      <a:pt x="19017" y="21138"/>
                      <a:pt x="19032" y="21118"/>
                      <a:pt x="19032" y="21103"/>
                    </a:cubicBezTo>
                    <a:close/>
                    <a:moveTo>
                      <a:pt x="3558" y="21169"/>
                    </a:moveTo>
                    <a:cubicBezTo>
                      <a:pt x="3558" y="21169"/>
                      <a:pt x="3578" y="21169"/>
                      <a:pt x="3578" y="21184"/>
                    </a:cubicBezTo>
                    <a:lnTo>
                      <a:pt x="3543" y="21184"/>
                    </a:lnTo>
                    <a:cubicBezTo>
                      <a:pt x="3543" y="21169"/>
                      <a:pt x="3558" y="21169"/>
                      <a:pt x="3558" y="21169"/>
                    </a:cubicBezTo>
                    <a:close/>
                    <a:moveTo>
                      <a:pt x="3997" y="21021"/>
                    </a:moveTo>
                    <a:lnTo>
                      <a:pt x="3997" y="21021"/>
                    </a:lnTo>
                    <a:cubicBezTo>
                      <a:pt x="4028" y="21169"/>
                      <a:pt x="4013" y="21215"/>
                      <a:pt x="3931" y="21215"/>
                    </a:cubicBezTo>
                    <a:cubicBezTo>
                      <a:pt x="3900" y="21215"/>
                      <a:pt x="3885" y="21215"/>
                      <a:pt x="3850" y="21200"/>
                    </a:cubicBezTo>
                    <a:cubicBezTo>
                      <a:pt x="3900" y="21138"/>
                      <a:pt x="3947" y="21087"/>
                      <a:pt x="3997" y="21021"/>
                    </a:cubicBezTo>
                    <a:close/>
                    <a:moveTo>
                      <a:pt x="7104" y="21215"/>
                    </a:moveTo>
                    <a:cubicBezTo>
                      <a:pt x="7120" y="21215"/>
                      <a:pt x="7120" y="21215"/>
                      <a:pt x="7136" y="21235"/>
                    </a:cubicBezTo>
                    <a:cubicBezTo>
                      <a:pt x="7136" y="21250"/>
                      <a:pt x="7120" y="21266"/>
                      <a:pt x="7104" y="21266"/>
                    </a:cubicBezTo>
                    <a:cubicBezTo>
                      <a:pt x="7073" y="21250"/>
                      <a:pt x="7089" y="21215"/>
                      <a:pt x="7104" y="21215"/>
                    </a:cubicBezTo>
                    <a:close/>
                    <a:moveTo>
                      <a:pt x="18706" y="20361"/>
                    </a:moveTo>
                    <a:cubicBezTo>
                      <a:pt x="18772" y="20407"/>
                      <a:pt x="18726" y="20505"/>
                      <a:pt x="18788" y="20571"/>
                    </a:cubicBezTo>
                    <a:lnTo>
                      <a:pt x="18803" y="20571"/>
                    </a:lnTo>
                    <a:cubicBezTo>
                      <a:pt x="18869" y="20571"/>
                      <a:pt x="18900" y="20505"/>
                      <a:pt x="18951" y="20458"/>
                    </a:cubicBezTo>
                    <a:lnTo>
                      <a:pt x="18951" y="20458"/>
                    </a:lnTo>
                    <a:cubicBezTo>
                      <a:pt x="19017" y="20602"/>
                      <a:pt x="19017" y="20730"/>
                      <a:pt x="18885" y="20862"/>
                    </a:cubicBezTo>
                    <a:cubicBezTo>
                      <a:pt x="18885" y="20924"/>
                      <a:pt x="18966" y="20990"/>
                      <a:pt x="18869" y="21056"/>
                    </a:cubicBezTo>
                    <a:cubicBezTo>
                      <a:pt x="18788" y="21138"/>
                      <a:pt x="18803" y="21297"/>
                      <a:pt x="18691" y="21363"/>
                    </a:cubicBezTo>
                    <a:cubicBezTo>
                      <a:pt x="18644" y="21347"/>
                      <a:pt x="18594" y="21363"/>
                      <a:pt x="18578" y="21312"/>
                    </a:cubicBezTo>
                    <a:lnTo>
                      <a:pt x="18594" y="21312"/>
                    </a:lnTo>
                    <a:cubicBezTo>
                      <a:pt x="18629" y="21312"/>
                      <a:pt x="18660" y="21347"/>
                      <a:pt x="18691" y="21347"/>
                    </a:cubicBezTo>
                    <a:cubicBezTo>
                      <a:pt x="18741" y="21169"/>
                      <a:pt x="18481" y="21056"/>
                      <a:pt x="18609" y="20862"/>
                    </a:cubicBezTo>
                    <a:cubicBezTo>
                      <a:pt x="18706" y="20714"/>
                      <a:pt x="18594" y="20586"/>
                      <a:pt x="18594" y="20423"/>
                    </a:cubicBezTo>
                    <a:cubicBezTo>
                      <a:pt x="18629" y="20407"/>
                      <a:pt x="18675" y="20376"/>
                      <a:pt x="18706" y="20361"/>
                    </a:cubicBezTo>
                    <a:close/>
                    <a:moveTo>
                      <a:pt x="3834" y="21332"/>
                    </a:moveTo>
                    <a:cubicBezTo>
                      <a:pt x="3850" y="21332"/>
                      <a:pt x="3869" y="21347"/>
                      <a:pt x="3885" y="21378"/>
                    </a:cubicBezTo>
                    <a:cubicBezTo>
                      <a:pt x="3869" y="21394"/>
                      <a:pt x="3869" y="21394"/>
                      <a:pt x="3834" y="21410"/>
                    </a:cubicBezTo>
                    <a:cubicBezTo>
                      <a:pt x="3803" y="21363"/>
                      <a:pt x="3819" y="21332"/>
                      <a:pt x="3834" y="21332"/>
                    </a:cubicBezTo>
                    <a:close/>
                    <a:moveTo>
                      <a:pt x="4335" y="21476"/>
                    </a:moveTo>
                    <a:cubicBezTo>
                      <a:pt x="4335" y="21491"/>
                      <a:pt x="4355" y="21507"/>
                      <a:pt x="4370" y="21507"/>
                    </a:cubicBezTo>
                    <a:cubicBezTo>
                      <a:pt x="4370" y="21526"/>
                      <a:pt x="4355" y="21526"/>
                      <a:pt x="4355" y="21526"/>
                    </a:cubicBezTo>
                    <a:lnTo>
                      <a:pt x="4320" y="21526"/>
                    </a:lnTo>
                    <a:cubicBezTo>
                      <a:pt x="4320" y="21507"/>
                      <a:pt x="4320" y="21491"/>
                      <a:pt x="4335" y="21476"/>
                    </a:cubicBezTo>
                    <a:close/>
                    <a:moveTo>
                      <a:pt x="6650" y="21491"/>
                    </a:moveTo>
                    <a:cubicBezTo>
                      <a:pt x="6634" y="21507"/>
                      <a:pt x="6634" y="21507"/>
                      <a:pt x="6634" y="21526"/>
                    </a:cubicBezTo>
                    <a:cubicBezTo>
                      <a:pt x="6634" y="21507"/>
                      <a:pt x="6619" y="21491"/>
                      <a:pt x="6650" y="21491"/>
                    </a:cubicBezTo>
                    <a:close/>
                    <a:moveTo>
                      <a:pt x="18481" y="21557"/>
                    </a:moveTo>
                    <a:lnTo>
                      <a:pt x="18465" y="21573"/>
                    </a:lnTo>
                    <a:lnTo>
                      <a:pt x="18465" y="21557"/>
                    </a:lnTo>
                    <a:close/>
                    <a:moveTo>
                      <a:pt x="7217" y="21557"/>
                    </a:moveTo>
                    <a:cubicBezTo>
                      <a:pt x="7233" y="21557"/>
                      <a:pt x="7248" y="21573"/>
                      <a:pt x="7268" y="21604"/>
                    </a:cubicBezTo>
                    <a:cubicBezTo>
                      <a:pt x="7233" y="21604"/>
                      <a:pt x="7217" y="21623"/>
                      <a:pt x="7202" y="21623"/>
                    </a:cubicBezTo>
                    <a:cubicBezTo>
                      <a:pt x="7186" y="21623"/>
                      <a:pt x="7170" y="21604"/>
                      <a:pt x="7170" y="21588"/>
                    </a:cubicBezTo>
                    <a:cubicBezTo>
                      <a:pt x="7186" y="21573"/>
                      <a:pt x="7202" y="21557"/>
                      <a:pt x="7217" y="21557"/>
                    </a:cubicBezTo>
                    <a:close/>
                    <a:moveTo>
                      <a:pt x="6895" y="21685"/>
                    </a:moveTo>
                    <a:cubicBezTo>
                      <a:pt x="6910" y="21701"/>
                      <a:pt x="6910" y="21720"/>
                      <a:pt x="6910" y="21736"/>
                    </a:cubicBezTo>
                    <a:lnTo>
                      <a:pt x="6895" y="21736"/>
                    </a:lnTo>
                    <a:cubicBezTo>
                      <a:pt x="6860" y="21736"/>
                      <a:pt x="6860" y="21701"/>
                      <a:pt x="6895" y="21685"/>
                    </a:cubicBezTo>
                    <a:close/>
                    <a:moveTo>
                      <a:pt x="9078" y="0"/>
                    </a:moveTo>
                    <a:lnTo>
                      <a:pt x="9078" y="0"/>
                    </a:lnTo>
                    <a:cubicBezTo>
                      <a:pt x="8934" y="82"/>
                      <a:pt x="9093" y="210"/>
                      <a:pt x="8996" y="307"/>
                    </a:cubicBezTo>
                    <a:cubicBezTo>
                      <a:pt x="8949" y="261"/>
                      <a:pt x="8899" y="210"/>
                      <a:pt x="8868" y="144"/>
                    </a:cubicBezTo>
                    <a:cubicBezTo>
                      <a:pt x="8821" y="164"/>
                      <a:pt x="8786" y="179"/>
                      <a:pt x="8740" y="179"/>
                    </a:cubicBezTo>
                    <a:cubicBezTo>
                      <a:pt x="8689" y="179"/>
                      <a:pt x="8658" y="164"/>
                      <a:pt x="8608" y="113"/>
                    </a:cubicBezTo>
                    <a:lnTo>
                      <a:pt x="8608" y="113"/>
                    </a:lnTo>
                    <a:cubicBezTo>
                      <a:pt x="8643" y="276"/>
                      <a:pt x="8592" y="323"/>
                      <a:pt x="8545" y="338"/>
                    </a:cubicBezTo>
                    <a:cubicBezTo>
                      <a:pt x="8464" y="373"/>
                      <a:pt x="8367" y="307"/>
                      <a:pt x="8545" y="568"/>
                    </a:cubicBezTo>
                    <a:cubicBezTo>
                      <a:pt x="8545" y="583"/>
                      <a:pt x="8561" y="583"/>
                      <a:pt x="8561" y="583"/>
                    </a:cubicBezTo>
                    <a:cubicBezTo>
                      <a:pt x="8561" y="599"/>
                      <a:pt x="8545" y="599"/>
                      <a:pt x="8545" y="599"/>
                    </a:cubicBezTo>
                    <a:cubicBezTo>
                      <a:pt x="8464" y="711"/>
                      <a:pt x="8413" y="843"/>
                      <a:pt x="8398" y="956"/>
                    </a:cubicBezTo>
                    <a:cubicBezTo>
                      <a:pt x="8479" y="1018"/>
                      <a:pt x="8448" y="1115"/>
                      <a:pt x="8545" y="1166"/>
                    </a:cubicBezTo>
                    <a:cubicBezTo>
                      <a:pt x="8608" y="1135"/>
                      <a:pt x="8530" y="1038"/>
                      <a:pt x="8608" y="1003"/>
                    </a:cubicBezTo>
                    <a:lnTo>
                      <a:pt x="8608" y="1003"/>
                    </a:lnTo>
                    <a:cubicBezTo>
                      <a:pt x="8740" y="1115"/>
                      <a:pt x="8643" y="1278"/>
                      <a:pt x="8545" y="1360"/>
                    </a:cubicBezTo>
                    <a:cubicBezTo>
                      <a:pt x="8510" y="1391"/>
                      <a:pt x="8479" y="1407"/>
                      <a:pt x="8448" y="1407"/>
                    </a:cubicBezTo>
                    <a:cubicBezTo>
                      <a:pt x="8382" y="1407"/>
                      <a:pt x="8351" y="1344"/>
                      <a:pt x="8413" y="1197"/>
                    </a:cubicBezTo>
                    <a:cubicBezTo>
                      <a:pt x="8316" y="1197"/>
                      <a:pt x="8270" y="1309"/>
                      <a:pt x="8173" y="1309"/>
                    </a:cubicBezTo>
                    <a:cubicBezTo>
                      <a:pt x="8157" y="1309"/>
                      <a:pt x="8157" y="1309"/>
                      <a:pt x="8141" y="1294"/>
                    </a:cubicBezTo>
                    <a:cubicBezTo>
                      <a:pt x="8122" y="1232"/>
                      <a:pt x="8122" y="1232"/>
                      <a:pt x="8173" y="1181"/>
                    </a:cubicBezTo>
                    <a:cubicBezTo>
                      <a:pt x="7850" y="987"/>
                      <a:pt x="8122" y="630"/>
                      <a:pt x="7850" y="404"/>
                    </a:cubicBezTo>
                    <a:lnTo>
                      <a:pt x="7850" y="404"/>
                    </a:lnTo>
                    <a:cubicBezTo>
                      <a:pt x="7866" y="533"/>
                      <a:pt x="7881" y="614"/>
                      <a:pt x="7897" y="711"/>
                    </a:cubicBezTo>
                    <a:cubicBezTo>
                      <a:pt x="7734" y="680"/>
                      <a:pt x="7687" y="552"/>
                      <a:pt x="7605" y="470"/>
                    </a:cubicBezTo>
                    <a:cubicBezTo>
                      <a:pt x="7590" y="486"/>
                      <a:pt x="7574" y="486"/>
                      <a:pt x="7559" y="486"/>
                    </a:cubicBezTo>
                    <a:cubicBezTo>
                      <a:pt x="7508" y="486"/>
                      <a:pt x="7462" y="470"/>
                      <a:pt x="7427" y="435"/>
                    </a:cubicBezTo>
                    <a:cubicBezTo>
                      <a:pt x="7396" y="420"/>
                      <a:pt x="7345" y="404"/>
                      <a:pt x="7314" y="404"/>
                    </a:cubicBezTo>
                    <a:cubicBezTo>
                      <a:pt x="7283" y="404"/>
                      <a:pt x="7248" y="420"/>
                      <a:pt x="7233" y="455"/>
                    </a:cubicBezTo>
                    <a:cubicBezTo>
                      <a:pt x="7186" y="529"/>
                      <a:pt x="7118" y="533"/>
                      <a:pt x="7051" y="533"/>
                    </a:cubicBezTo>
                    <a:cubicBezTo>
                      <a:pt x="7042" y="533"/>
                      <a:pt x="7033" y="533"/>
                      <a:pt x="7024" y="533"/>
                    </a:cubicBezTo>
                    <a:cubicBezTo>
                      <a:pt x="6983" y="533"/>
                      <a:pt x="6944" y="534"/>
                      <a:pt x="6910" y="552"/>
                    </a:cubicBezTo>
                    <a:cubicBezTo>
                      <a:pt x="6895" y="583"/>
                      <a:pt x="6879" y="599"/>
                      <a:pt x="6860" y="599"/>
                    </a:cubicBezTo>
                    <a:cubicBezTo>
                      <a:pt x="6844" y="599"/>
                      <a:pt x="6813" y="583"/>
                      <a:pt x="6798" y="583"/>
                    </a:cubicBezTo>
                    <a:cubicBezTo>
                      <a:pt x="6782" y="583"/>
                      <a:pt x="6763" y="568"/>
                      <a:pt x="6747" y="568"/>
                    </a:cubicBezTo>
                    <a:cubicBezTo>
                      <a:pt x="6732" y="568"/>
                      <a:pt x="6732" y="568"/>
                      <a:pt x="6716" y="583"/>
                    </a:cubicBezTo>
                    <a:cubicBezTo>
                      <a:pt x="6553" y="680"/>
                      <a:pt x="6456" y="905"/>
                      <a:pt x="6215" y="905"/>
                    </a:cubicBezTo>
                    <a:cubicBezTo>
                      <a:pt x="6133" y="1717"/>
                      <a:pt x="5566" y="2510"/>
                      <a:pt x="6005" y="3302"/>
                    </a:cubicBezTo>
                    <a:cubicBezTo>
                      <a:pt x="5986" y="3349"/>
                      <a:pt x="5970" y="3399"/>
                      <a:pt x="5955" y="3446"/>
                    </a:cubicBezTo>
                    <a:cubicBezTo>
                      <a:pt x="5986" y="3512"/>
                      <a:pt x="6005" y="3593"/>
                      <a:pt x="6052" y="3624"/>
                    </a:cubicBezTo>
                    <a:cubicBezTo>
                      <a:pt x="6343" y="3853"/>
                      <a:pt x="5970" y="4145"/>
                      <a:pt x="6149" y="4417"/>
                    </a:cubicBezTo>
                    <a:cubicBezTo>
                      <a:pt x="6215" y="4452"/>
                      <a:pt x="6277" y="4498"/>
                      <a:pt x="6328" y="4533"/>
                    </a:cubicBezTo>
                    <a:cubicBezTo>
                      <a:pt x="6343" y="4661"/>
                      <a:pt x="6328" y="4758"/>
                      <a:pt x="6312" y="4887"/>
                    </a:cubicBezTo>
                    <a:cubicBezTo>
                      <a:pt x="6568" y="4887"/>
                      <a:pt x="6471" y="5034"/>
                      <a:pt x="6522" y="5213"/>
                    </a:cubicBezTo>
                    <a:cubicBezTo>
                      <a:pt x="6763" y="5275"/>
                      <a:pt x="6844" y="5504"/>
                      <a:pt x="6976" y="5679"/>
                    </a:cubicBezTo>
                    <a:cubicBezTo>
                      <a:pt x="6926" y="5811"/>
                      <a:pt x="6926" y="5811"/>
                      <a:pt x="6782" y="5842"/>
                    </a:cubicBezTo>
                    <a:cubicBezTo>
                      <a:pt x="6829" y="6087"/>
                      <a:pt x="7120" y="6133"/>
                      <a:pt x="7186" y="6425"/>
                    </a:cubicBezTo>
                    <a:cubicBezTo>
                      <a:pt x="7104" y="6409"/>
                      <a:pt x="7054" y="6394"/>
                      <a:pt x="7007" y="6394"/>
                    </a:cubicBezTo>
                    <a:cubicBezTo>
                      <a:pt x="6992" y="6456"/>
                      <a:pt x="6976" y="6475"/>
                      <a:pt x="6926" y="6522"/>
                    </a:cubicBezTo>
                    <a:cubicBezTo>
                      <a:pt x="7120" y="6572"/>
                      <a:pt x="7170" y="6767"/>
                      <a:pt x="7151" y="6941"/>
                    </a:cubicBezTo>
                    <a:cubicBezTo>
                      <a:pt x="7104" y="6961"/>
                      <a:pt x="7054" y="6976"/>
                      <a:pt x="7023" y="6992"/>
                    </a:cubicBezTo>
                    <a:cubicBezTo>
                      <a:pt x="6926" y="6798"/>
                      <a:pt x="6829" y="6716"/>
                      <a:pt x="6747" y="6716"/>
                    </a:cubicBezTo>
                    <a:cubicBezTo>
                      <a:pt x="6650" y="6716"/>
                      <a:pt x="6603" y="6844"/>
                      <a:pt x="6700" y="7089"/>
                    </a:cubicBezTo>
                    <a:cubicBezTo>
                      <a:pt x="6568" y="7104"/>
                      <a:pt x="6456" y="7170"/>
                      <a:pt x="6359" y="7252"/>
                    </a:cubicBezTo>
                    <a:cubicBezTo>
                      <a:pt x="6343" y="7252"/>
                      <a:pt x="6328" y="7233"/>
                      <a:pt x="6312" y="7233"/>
                    </a:cubicBezTo>
                    <a:cubicBezTo>
                      <a:pt x="6262" y="7233"/>
                      <a:pt x="6262" y="7330"/>
                      <a:pt x="6215" y="7349"/>
                    </a:cubicBezTo>
                    <a:cubicBezTo>
                      <a:pt x="6180" y="7314"/>
                      <a:pt x="6149" y="7314"/>
                      <a:pt x="6118" y="7314"/>
                    </a:cubicBezTo>
                    <a:cubicBezTo>
                      <a:pt x="6052" y="7314"/>
                      <a:pt x="6005" y="7365"/>
                      <a:pt x="5955" y="7411"/>
                    </a:cubicBezTo>
                    <a:cubicBezTo>
                      <a:pt x="5955" y="7508"/>
                      <a:pt x="5955" y="7621"/>
                      <a:pt x="6083" y="7621"/>
                    </a:cubicBezTo>
                    <a:cubicBezTo>
                      <a:pt x="6083" y="7621"/>
                      <a:pt x="6102" y="7621"/>
                      <a:pt x="6102" y="7606"/>
                    </a:cubicBezTo>
                    <a:lnTo>
                      <a:pt x="6102" y="7606"/>
                    </a:lnTo>
                    <a:cubicBezTo>
                      <a:pt x="6180" y="7656"/>
                      <a:pt x="6149" y="7703"/>
                      <a:pt x="6083" y="7703"/>
                    </a:cubicBezTo>
                    <a:lnTo>
                      <a:pt x="6036" y="7703"/>
                    </a:lnTo>
                    <a:cubicBezTo>
                      <a:pt x="6036" y="7753"/>
                      <a:pt x="6036" y="7800"/>
                      <a:pt x="6052" y="7835"/>
                    </a:cubicBezTo>
                    <a:lnTo>
                      <a:pt x="6537" y="7835"/>
                    </a:lnTo>
                    <a:cubicBezTo>
                      <a:pt x="6522" y="7815"/>
                      <a:pt x="6522" y="7800"/>
                      <a:pt x="6522" y="7784"/>
                    </a:cubicBezTo>
                    <a:cubicBezTo>
                      <a:pt x="6603" y="7784"/>
                      <a:pt x="6634" y="7815"/>
                      <a:pt x="6634" y="7835"/>
                    </a:cubicBezTo>
                    <a:lnTo>
                      <a:pt x="6957" y="7835"/>
                    </a:lnTo>
                    <a:cubicBezTo>
                      <a:pt x="6976" y="7815"/>
                      <a:pt x="7007" y="7784"/>
                      <a:pt x="7007" y="7753"/>
                    </a:cubicBezTo>
                    <a:lnTo>
                      <a:pt x="7007" y="7753"/>
                    </a:lnTo>
                    <a:cubicBezTo>
                      <a:pt x="6992" y="7769"/>
                      <a:pt x="6976" y="7769"/>
                      <a:pt x="6957" y="7769"/>
                    </a:cubicBezTo>
                    <a:cubicBezTo>
                      <a:pt x="6910" y="7769"/>
                      <a:pt x="6895" y="7753"/>
                      <a:pt x="6879" y="7738"/>
                    </a:cubicBezTo>
                    <a:cubicBezTo>
                      <a:pt x="6879" y="7718"/>
                      <a:pt x="6879" y="7718"/>
                      <a:pt x="6910" y="7718"/>
                    </a:cubicBezTo>
                    <a:cubicBezTo>
                      <a:pt x="6926" y="7718"/>
                      <a:pt x="6976" y="7718"/>
                      <a:pt x="7007" y="7753"/>
                    </a:cubicBezTo>
                    <a:cubicBezTo>
                      <a:pt x="7023" y="7784"/>
                      <a:pt x="7023" y="7815"/>
                      <a:pt x="7023" y="7835"/>
                    </a:cubicBezTo>
                    <a:lnTo>
                      <a:pt x="8545" y="7835"/>
                    </a:lnTo>
                    <a:lnTo>
                      <a:pt x="8545" y="8417"/>
                    </a:lnTo>
                    <a:cubicBezTo>
                      <a:pt x="8561" y="8433"/>
                      <a:pt x="8577" y="8448"/>
                      <a:pt x="8592" y="8464"/>
                    </a:cubicBezTo>
                    <a:cubicBezTo>
                      <a:pt x="8643" y="8448"/>
                      <a:pt x="8674" y="8433"/>
                      <a:pt x="8724" y="8417"/>
                    </a:cubicBezTo>
                    <a:lnTo>
                      <a:pt x="8724" y="8417"/>
                    </a:lnTo>
                    <a:cubicBezTo>
                      <a:pt x="8786" y="8479"/>
                      <a:pt x="8755" y="8495"/>
                      <a:pt x="8705" y="8495"/>
                    </a:cubicBezTo>
                    <a:cubicBezTo>
                      <a:pt x="8658" y="8495"/>
                      <a:pt x="8627" y="8479"/>
                      <a:pt x="8592" y="8464"/>
                    </a:cubicBezTo>
                    <a:lnTo>
                      <a:pt x="8592" y="8464"/>
                    </a:lnTo>
                    <a:cubicBezTo>
                      <a:pt x="8592" y="8514"/>
                      <a:pt x="8608" y="8577"/>
                      <a:pt x="8627" y="8627"/>
                    </a:cubicBezTo>
                    <a:cubicBezTo>
                      <a:pt x="8705" y="8611"/>
                      <a:pt x="8786" y="8577"/>
                      <a:pt x="8852" y="8561"/>
                    </a:cubicBezTo>
                    <a:cubicBezTo>
                      <a:pt x="8934" y="8464"/>
                      <a:pt x="8980" y="8367"/>
                      <a:pt x="8918" y="8239"/>
                    </a:cubicBezTo>
                    <a:cubicBezTo>
                      <a:pt x="8868" y="8239"/>
                      <a:pt x="8837" y="8223"/>
                      <a:pt x="8786" y="8223"/>
                    </a:cubicBezTo>
                    <a:cubicBezTo>
                      <a:pt x="8802" y="8173"/>
                      <a:pt x="8821" y="8142"/>
                      <a:pt x="8821" y="8107"/>
                    </a:cubicBezTo>
                    <a:cubicBezTo>
                      <a:pt x="8771" y="8060"/>
                      <a:pt x="8705" y="7994"/>
                      <a:pt x="8643" y="7947"/>
                    </a:cubicBezTo>
                    <a:cubicBezTo>
                      <a:pt x="8643" y="7912"/>
                      <a:pt x="8658" y="7881"/>
                      <a:pt x="8658" y="7835"/>
                    </a:cubicBezTo>
                    <a:lnTo>
                      <a:pt x="8658" y="7815"/>
                    </a:lnTo>
                    <a:cubicBezTo>
                      <a:pt x="8608" y="7800"/>
                      <a:pt x="8577" y="7769"/>
                      <a:pt x="8545" y="7738"/>
                    </a:cubicBezTo>
                    <a:cubicBezTo>
                      <a:pt x="8510" y="7718"/>
                      <a:pt x="8479" y="7687"/>
                      <a:pt x="8448" y="7687"/>
                    </a:cubicBezTo>
                    <a:cubicBezTo>
                      <a:pt x="8433" y="7738"/>
                      <a:pt x="8413" y="7753"/>
                      <a:pt x="8398" y="7800"/>
                    </a:cubicBezTo>
                    <a:cubicBezTo>
                      <a:pt x="8351" y="7753"/>
                      <a:pt x="8301" y="7738"/>
                      <a:pt x="8254" y="7687"/>
                    </a:cubicBezTo>
                    <a:cubicBezTo>
                      <a:pt x="8367" y="7606"/>
                      <a:pt x="8433" y="7524"/>
                      <a:pt x="8479" y="7411"/>
                    </a:cubicBezTo>
                    <a:cubicBezTo>
                      <a:pt x="8398" y="7217"/>
                      <a:pt x="8413" y="6895"/>
                      <a:pt x="8141" y="6895"/>
                    </a:cubicBezTo>
                    <a:cubicBezTo>
                      <a:pt x="8157" y="6798"/>
                      <a:pt x="8025" y="6782"/>
                      <a:pt x="8025" y="6701"/>
                    </a:cubicBezTo>
                    <a:lnTo>
                      <a:pt x="8060" y="6701"/>
                    </a:lnTo>
                    <a:cubicBezTo>
                      <a:pt x="8157" y="6701"/>
                      <a:pt x="8157" y="6798"/>
                      <a:pt x="8141" y="6895"/>
                    </a:cubicBezTo>
                    <a:cubicBezTo>
                      <a:pt x="8254" y="6864"/>
                      <a:pt x="8351" y="6798"/>
                      <a:pt x="8495" y="6782"/>
                    </a:cubicBezTo>
                    <a:cubicBezTo>
                      <a:pt x="8495" y="6844"/>
                      <a:pt x="8530" y="6910"/>
                      <a:pt x="8545" y="6961"/>
                    </a:cubicBezTo>
                    <a:cubicBezTo>
                      <a:pt x="8627" y="7089"/>
                      <a:pt x="8786" y="7186"/>
                      <a:pt x="8837" y="7330"/>
                    </a:cubicBezTo>
                    <a:cubicBezTo>
                      <a:pt x="8852" y="7380"/>
                      <a:pt x="8868" y="7396"/>
                      <a:pt x="8899" y="7396"/>
                    </a:cubicBezTo>
                    <a:cubicBezTo>
                      <a:pt x="8965" y="7396"/>
                      <a:pt x="9031" y="7299"/>
                      <a:pt x="9031" y="7217"/>
                    </a:cubicBezTo>
                    <a:cubicBezTo>
                      <a:pt x="8996" y="7186"/>
                      <a:pt x="8965" y="7170"/>
                      <a:pt x="8949" y="7155"/>
                    </a:cubicBezTo>
                    <a:cubicBezTo>
                      <a:pt x="9015" y="7038"/>
                      <a:pt x="9062" y="6992"/>
                      <a:pt x="9113" y="6992"/>
                    </a:cubicBezTo>
                    <a:cubicBezTo>
                      <a:pt x="9272" y="6992"/>
                      <a:pt x="9307" y="7574"/>
                      <a:pt x="9450" y="7703"/>
                    </a:cubicBezTo>
                    <a:cubicBezTo>
                      <a:pt x="9711" y="7508"/>
                      <a:pt x="9307" y="7252"/>
                      <a:pt x="9384" y="6992"/>
                    </a:cubicBezTo>
                    <a:cubicBezTo>
                      <a:pt x="9322" y="6961"/>
                      <a:pt x="9241" y="6895"/>
                      <a:pt x="9190" y="6813"/>
                    </a:cubicBezTo>
                    <a:cubicBezTo>
                      <a:pt x="9144" y="6844"/>
                      <a:pt x="9113" y="6864"/>
                      <a:pt x="9078" y="6864"/>
                    </a:cubicBezTo>
                    <a:cubicBezTo>
                      <a:pt x="8996" y="6864"/>
                      <a:pt x="8949" y="6798"/>
                      <a:pt x="8883" y="6732"/>
                    </a:cubicBezTo>
                    <a:cubicBezTo>
                      <a:pt x="8837" y="6669"/>
                      <a:pt x="8771" y="6603"/>
                      <a:pt x="8674" y="6603"/>
                    </a:cubicBezTo>
                    <a:lnTo>
                      <a:pt x="8545" y="6603"/>
                    </a:lnTo>
                    <a:cubicBezTo>
                      <a:pt x="8448" y="6553"/>
                      <a:pt x="8433" y="6409"/>
                      <a:pt x="8367" y="6359"/>
                    </a:cubicBezTo>
                    <a:cubicBezTo>
                      <a:pt x="8122" y="6184"/>
                      <a:pt x="8336" y="6036"/>
                      <a:pt x="8545" y="5970"/>
                    </a:cubicBezTo>
                    <a:cubicBezTo>
                      <a:pt x="8627" y="5939"/>
                      <a:pt x="8705" y="5939"/>
                      <a:pt x="8771" y="5939"/>
                    </a:cubicBezTo>
                    <a:lnTo>
                      <a:pt x="8786" y="5939"/>
                    </a:lnTo>
                    <a:cubicBezTo>
                      <a:pt x="8852" y="6052"/>
                      <a:pt x="8899" y="6199"/>
                      <a:pt x="9031" y="6297"/>
                    </a:cubicBezTo>
                    <a:cubicBezTo>
                      <a:pt x="9062" y="6231"/>
                      <a:pt x="9078" y="6184"/>
                      <a:pt x="9113" y="6133"/>
                    </a:cubicBezTo>
                    <a:lnTo>
                      <a:pt x="9128" y="6133"/>
                    </a:lnTo>
                    <a:cubicBezTo>
                      <a:pt x="9190" y="6133"/>
                      <a:pt x="9241" y="6133"/>
                      <a:pt x="9287" y="6118"/>
                    </a:cubicBezTo>
                    <a:cubicBezTo>
                      <a:pt x="9338" y="6118"/>
                      <a:pt x="9384" y="6102"/>
                      <a:pt x="9435" y="6102"/>
                    </a:cubicBezTo>
                    <a:cubicBezTo>
                      <a:pt x="9466" y="6102"/>
                      <a:pt x="9501" y="6102"/>
                      <a:pt x="9532" y="6118"/>
                    </a:cubicBezTo>
                    <a:cubicBezTo>
                      <a:pt x="9660" y="6199"/>
                      <a:pt x="9676" y="6378"/>
                      <a:pt x="9839" y="6425"/>
                    </a:cubicBezTo>
                    <a:cubicBezTo>
                      <a:pt x="9870" y="6359"/>
                      <a:pt x="9905" y="6297"/>
                      <a:pt x="9936" y="6246"/>
                    </a:cubicBezTo>
                    <a:cubicBezTo>
                      <a:pt x="10227" y="6394"/>
                      <a:pt x="10631" y="6343"/>
                      <a:pt x="10616" y="6747"/>
                    </a:cubicBezTo>
                    <a:cubicBezTo>
                      <a:pt x="10616" y="6961"/>
                      <a:pt x="10728" y="7038"/>
                      <a:pt x="10876" y="7038"/>
                    </a:cubicBezTo>
                    <a:cubicBezTo>
                      <a:pt x="11055" y="7038"/>
                      <a:pt x="11280" y="6895"/>
                      <a:pt x="11311" y="6701"/>
                    </a:cubicBezTo>
                    <a:cubicBezTo>
                      <a:pt x="11443" y="6829"/>
                      <a:pt x="11602" y="6910"/>
                      <a:pt x="11734" y="6910"/>
                    </a:cubicBezTo>
                    <a:cubicBezTo>
                      <a:pt x="11928" y="6910"/>
                      <a:pt x="12072" y="6767"/>
                      <a:pt x="12123" y="6475"/>
                    </a:cubicBezTo>
                    <a:cubicBezTo>
                      <a:pt x="12185" y="6522"/>
                      <a:pt x="12220" y="6553"/>
                      <a:pt x="12266" y="6603"/>
                    </a:cubicBezTo>
                    <a:cubicBezTo>
                      <a:pt x="12297" y="6537"/>
                      <a:pt x="12317" y="6475"/>
                      <a:pt x="12332" y="6440"/>
                    </a:cubicBezTo>
                    <a:cubicBezTo>
                      <a:pt x="12348" y="6425"/>
                      <a:pt x="12363" y="6425"/>
                      <a:pt x="12379" y="6425"/>
                    </a:cubicBezTo>
                    <a:cubicBezTo>
                      <a:pt x="12527" y="6425"/>
                      <a:pt x="12589" y="6553"/>
                      <a:pt x="12686" y="6634"/>
                    </a:cubicBezTo>
                    <a:lnTo>
                      <a:pt x="12721" y="6634"/>
                    </a:lnTo>
                    <a:cubicBezTo>
                      <a:pt x="12752" y="6634"/>
                      <a:pt x="12783" y="6634"/>
                      <a:pt x="12818" y="6650"/>
                    </a:cubicBezTo>
                    <a:cubicBezTo>
                      <a:pt x="12849" y="6650"/>
                      <a:pt x="12880" y="6669"/>
                      <a:pt x="12915" y="6669"/>
                    </a:cubicBezTo>
                    <a:cubicBezTo>
                      <a:pt x="12931" y="6669"/>
                      <a:pt x="12962" y="6650"/>
                      <a:pt x="12997" y="6634"/>
                    </a:cubicBezTo>
                    <a:cubicBezTo>
                      <a:pt x="13043" y="6603"/>
                      <a:pt x="13094" y="6588"/>
                      <a:pt x="13156" y="6588"/>
                    </a:cubicBezTo>
                    <a:cubicBezTo>
                      <a:pt x="13206" y="6588"/>
                      <a:pt x="13253" y="6603"/>
                      <a:pt x="13303" y="6619"/>
                    </a:cubicBezTo>
                    <a:cubicBezTo>
                      <a:pt x="13366" y="6619"/>
                      <a:pt x="13416" y="6634"/>
                      <a:pt x="13463" y="6634"/>
                    </a:cubicBezTo>
                    <a:cubicBezTo>
                      <a:pt x="13513" y="6634"/>
                      <a:pt x="13579" y="6619"/>
                      <a:pt x="13626" y="6572"/>
                    </a:cubicBezTo>
                    <a:cubicBezTo>
                      <a:pt x="13836" y="6409"/>
                      <a:pt x="14403" y="6052"/>
                      <a:pt x="14239" y="5729"/>
                    </a:cubicBezTo>
                    <a:cubicBezTo>
                      <a:pt x="14193" y="5632"/>
                      <a:pt x="13999" y="5551"/>
                      <a:pt x="14065" y="5423"/>
                    </a:cubicBezTo>
                    <a:lnTo>
                      <a:pt x="14065" y="5423"/>
                    </a:lnTo>
                    <a:cubicBezTo>
                      <a:pt x="14208" y="5454"/>
                      <a:pt x="14372" y="5485"/>
                      <a:pt x="14515" y="5485"/>
                    </a:cubicBezTo>
                    <a:cubicBezTo>
                      <a:pt x="14725" y="5485"/>
                      <a:pt x="14919" y="5438"/>
                      <a:pt x="15098" y="5244"/>
                    </a:cubicBezTo>
                    <a:cubicBezTo>
                      <a:pt x="15245" y="5096"/>
                      <a:pt x="15486" y="5162"/>
                      <a:pt x="15649" y="4984"/>
                    </a:cubicBezTo>
                    <a:cubicBezTo>
                      <a:pt x="15696" y="5034"/>
                      <a:pt x="15747" y="5065"/>
                      <a:pt x="15793" y="5116"/>
                    </a:cubicBezTo>
                    <a:cubicBezTo>
                      <a:pt x="15844" y="5081"/>
                      <a:pt x="15875" y="5065"/>
                      <a:pt x="15910" y="5034"/>
                    </a:cubicBezTo>
                    <a:cubicBezTo>
                      <a:pt x="16119" y="5131"/>
                      <a:pt x="16263" y="5310"/>
                      <a:pt x="16492" y="5388"/>
                    </a:cubicBezTo>
                    <a:cubicBezTo>
                      <a:pt x="16523" y="5341"/>
                      <a:pt x="16554" y="5275"/>
                      <a:pt x="16605" y="5228"/>
                    </a:cubicBezTo>
                    <a:cubicBezTo>
                      <a:pt x="16636" y="5260"/>
                      <a:pt x="16652" y="5291"/>
                      <a:pt x="16667" y="5326"/>
                    </a:cubicBezTo>
                    <a:cubicBezTo>
                      <a:pt x="16686" y="5275"/>
                      <a:pt x="16702" y="5228"/>
                      <a:pt x="16718" y="5193"/>
                    </a:cubicBezTo>
                    <a:cubicBezTo>
                      <a:pt x="16799" y="5193"/>
                      <a:pt x="16830" y="5275"/>
                      <a:pt x="16881" y="5310"/>
                    </a:cubicBezTo>
                    <a:cubicBezTo>
                      <a:pt x="16912" y="5310"/>
                      <a:pt x="16943" y="5291"/>
                      <a:pt x="16978" y="5291"/>
                    </a:cubicBezTo>
                    <a:cubicBezTo>
                      <a:pt x="17106" y="5291"/>
                      <a:pt x="17137" y="5407"/>
                      <a:pt x="17203" y="5520"/>
                    </a:cubicBezTo>
                    <a:cubicBezTo>
                      <a:pt x="17234" y="5566"/>
                      <a:pt x="17269" y="5617"/>
                      <a:pt x="17316" y="5663"/>
                    </a:cubicBezTo>
                    <a:cubicBezTo>
                      <a:pt x="17382" y="5648"/>
                      <a:pt x="17428" y="5648"/>
                      <a:pt x="17479" y="5648"/>
                    </a:cubicBezTo>
                    <a:cubicBezTo>
                      <a:pt x="18061" y="5648"/>
                      <a:pt x="18287" y="6328"/>
                      <a:pt x="18691" y="6701"/>
                    </a:cubicBezTo>
                    <a:cubicBezTo>
                      <a:pt x="18629" y="6506"/>
                      <a:pt x="18644" y="6409"/>
                      <a:pt x="18706" y="6409"/>
                    </a:cubicBezTo>
                    <a:cubicBezTo>
                      <a:pt x="18741" y="6409"/>
                      <a:pt x="18803" y="6475"/>
                      <a:pt x="18854" y="6634"/>
                    </a:cubicBezTo>
                    <a:cubicBezTo>
                      <a:pt x="18935" y="6650"/>
                      <a:pt x="19017" y="6669"/>
                      <a:pt x="19114" y="6701"/>
                    </a:cubicBezTo>
                    <a:lnTo>
                      <a:pt x="19114" y="6879"/>
                    </a:lnTo>
                    <a:cubicBezTo>
                      <a:pt x="19192" y="6844"/>
                      <a:pt x="19242" y="6813"/>
                      <a:pt x="19258" y="6798"/>
                    </a:cubicBezTo>
                    <a:cubicBezTo>
                      <a:pt x="19467" y="6895"/>
                      <a:pt x="19615" y="6961"/>
                      <a:pt x="19809" y="7058"/>
                    </a:cubicBezTo>
                    <a:cubicBezTo>
                      <a:pt x="19759" y="7170"/>
                      <a:pt x="19759" y="7252"/>
                      <a:pt x="19825" y="7330"/>
                    </a:cubicBezTo>
                    <a:cubicBezTo>
                      <a:pt x="19969" y="7299"/>
                      <a:pt x="19906" y="7155"/>
                      <a:pt x="19988" y="7073"/>
                    </a:cubicBezTo>
                    <a:lnTo>
                      <a:pt x="19988" y="7073"/>
                    </a:lnTo>
                    <a:cubicBezTo>
                      <a:pt x="20147" y="7283"/>
                      <a:pt x="19922" y="7396"/>
                      <a:pt x="19906" y="7606"/>
                    </a:cubicBezTo>
                    <a:cubicBezTo>
                      <a:pt x="19937" y="7621"/>
                      <a:pt x="19988" y="7656"/>
                      <a:pt x="20035" y="7672"/>
                    </a:cubicBezTo>
                    <a:cubicBezTo>
                      <a:pt x="20035" y="7753"/>
                      <a:pt x="20050" y="7800"/>
                      <a:pt x="20050" y="7835"/>
                    </a:cubicBezTo>
                    <a:cubicBezTo>
                      <a:pt x="20085" y="7932"/>
                      <a:pt x="20101" y="7963"/>
                      <a:pt x="20132" y="7963"/>
                    </a:cubicBezTo>
                    <a:cubicBezTo>
                      <a:pt x="20182" y="7963"/>
                      <a:pt x="20260" y="7897"/>
                      <a:pt x="20392" y="7881"/>
                    </a:cubicBezTo>
                    <a:lnTo>
                      <a:pt x="20392" y="7881"/>
                    </a:lnTo>
                    <a:cubicBezTo>
                      <a:pt x="20392" y="7963"/>
                      <a:pt x="20376" y="8060"/>
                      <a:pt x="20454" y="8142"/>
                    </a:cubicBezTo>
                    <a:cubicBezTo>
                      <a:pt x="20520" y="8126"/>
                      <a:pt x="20602" y="8126"/>
                      <a:pt x="20668" y="8126"/>
                    </a:cubicBezTo>
                    <a:cubicBezTo>
                      <a:pt x="20877" y="8126"/>
                      <a:pt x="21056" y="8204"/>
                      <a:pt x="21153" y="8433"/>
                    </a:cubicBezTo>
                    <a:cubicBezTo>
                      <a:pt x="20974" y="8643"/>
                      <a:pt x="21215" y="8689"/>
                      <a:pt x="21169" y="8903"/>
                    </a:cubicBezTo>
                    <a:cubicBezTo>
                      <a:pt x="20877" y="9015"/>
                      <a:pt x="20571" y="9256"/>
                      <a:pt x="20505" y="9583"/>
                    </a:cubicBezTo>
                    <a:cubicBezTo>
                      <a:pt x="20438" y="9583"/>
                      <a:pt x="20376" y="9598"/>
                      <a:pt x="20326" y="9598"/>
                    </a:cubicBezTo>
                    <a:cubicBezTo>
                      <a:pt x="20066" y="9986"/>
                      <a:pt x="19697" y="10262"/>
                      <a:pt x="19502" y="10666"/>
                    </a:cubicBezTo>
                    <a:cubicBezTo>
                      <a:pt x="19436" y="10651"/>
                      <a:pt x="19386" y="10631"/>
                      <a:pt x="19339" y="10616"/>
                    </a:cubicBezTo>
                    <a:cubicBezTo>
                      <a:pt x="19211" y="10907"/>
                      <a:pt x="19145" y="11346"/>
                      <a:pt x="18823" y="11490"/>
                    </a:cubicBezTo>
                    <a:cubicBezTo>
                      <a:pt x="18562" y="11525"/>
                      <a:pt x="18675" y="11847"/>
                      <a:pt x="18465" y="11944"/>
                    </a:cubicBezTo>
                    <a:lnTo>
                      <a:pt x="18399" y="11944"/>
                    </a:lnTo>
                    <a:cubicBezTo>
                      <a:pt x="18190" y="11944"/>
                      <a:pt x="18287" y="12266"/>
                      <a:pt x="18077" y="12317"/>
                    </a:cubicBezTo>
                    <a:cubicBezTo>
                      <a:pt x="17964" y="12379"/>
                      <a:pt x="17817" y="12511"/>
                      <a:pt x="17817" y="12639"/>
                    </a:cubicBezTo>
                    <a:cubicBezTo>
                      <a:pt x="17832" y="12690"/>
                      <a:pt x="17852" y="12736"/>
                      <a:pt x="17817" y="12787"/>
                    </a:cubicBezTo>
                    <a:cubicBezTo>
                      <a:pt x="17770" y="12818"/>
                      <a:pt x="17867" y="12900"/>
                      <a:pt x="17786" y="12931"/>
                    </a:cubicBezTo>
                    <a:cubicBezTo>
                      <a:pt x="17735" y="12900"/>
                      <a:pt x="17689" y="12849"/>
                      <a:pt x="17623" y="12849"/>
                    </a:cubicBezTo>
                    <a:cubicBezTo>
                      <a:pt x="17607" y="12849"/>
                      <a:pt x="17576" y="12849"/>
                      <a:pt x="17560" y="12900"/>
                    </a:cubicBezTo>
                    <a:cubicBezTo>
                      <a:pt x="17607" y="12946"/>
                      <a:pt x="17638" y="12981"/>
                      <a:pt x="17689" y="13043"/>
                    </a:cubicBezTo>
                    <a:cubicBezTo>
                      <a:pt x="17428" y="13094"/>
                      <a:pt x="17463" y="13350"/>
                      <a:pt x="17219" y="13385"/>
                    </a:cubicBezTo>
                    <a:cubicBezTo>
                      <a:pt x="17444" y="13579"/>
                      <a:pt x="17673" y="13544"/>
                      <a:pt x="17867" y="13723"/>
                    </a:cubicBezTo>
                    <a:lnTo>
                      <a:pt x="17801" y="13723"/>
                    </a:lnTo>
                    <a:cubicBezTo>
                      <a:pt x="17704" y="13723"/>
                      <a:pt x="17638" y="13758"/>
                      <a:pt x="17560" y="13804"/>
                    </a:cubicBezTo>
                    <a:cubicBezTo>
                      <a:pt x="17463" y="13661"/>
                      <a:pt x="17366" y="13692"/>
                      <a:pt x="17203" y="13610"/>
                    </a:cubicBezTo>
                    <a:lnTo>
                      <a:pt x="17203" y="13610"/>
                    </a:lnTo>
                    <a:cubicBezTo>
                      <a:pt x="17250" y="13707"/>
                      <a:pt x="17285" y="13773"/>
                      <a:pt x="17203" y="13836"/>
                    </a:cubicBezTo>
                    <a:cubicBezTo>
                      <a:pt x="17153" y="13789"/>
                      <a:pt x="17106" y="13723"/>
                      <a:pt x="17055" y="13661"/>
                    </a:cubicBezTo>
                    <a:cubicBezTo>
                      <a:pt x="16913" y="13818"/>
                      <a:pt x="16897" y="13790"/>
                      <a:pt x="16753" y="13947"/>
                    </a:cubicBezTo>
                    <a:lnTo>
                      <a:pt x="16753" y="13947"/>
                    </a:lnTo>
                    <a:cubicBezTo>
                      <a:pt x="16768" y="13933"/>
                      <a:pt x="16785" y="13933"/>
                      <a:pt x="16799" y="13933"/>
                    </a:cubicBezTo>
                    <a:cubicBezTo>
                      <a:pt x="16846" y="13933"/>
                      <a:pt x="16896" y="13999"/>
                      <a:pt x="16943" y="14030"/>
                    </a:cubicBezTo>
                    <a:cubicBezTo>
                      <a:pt x="17040" y="13983"/>
                      <a:pt x="16943" y="13836"/>
                      <a:pt x="17090" y="13836"/>
                    </a:cubicBezTo>
                    <a:lnTo>
                      <a:pt x="17090" y="13983"/>
                    </a:lnTo>
                    <a:cubicBezTo>
                      <a:pt x="17137" y="13968"/>
                      <a:pt x="17172" y="13968"/>
                      <a:pt x="17203" y="13952"/>
                    </a:cubicBezTo>
                    <a:cubicBezTo>
                      <a:pt x="17269" y="13933"/>
                      <a:pt x="17300" y="13902"/>
                      <a:pt x="17397" y="13789"/>
                    </a:cubicBezTo>
                    <a:cubicBezTo>
                      <a:pt x="17413" y="13871"/>
                      <a:pt x="17428" y="13933"/>
                      <a:pt x="17428" y="14014"/>
                    </a:cubicBezTo>
                    <a:cubicBezTo>
                      <a:pt x="17525" y="14030"/>
                      <a:pt x="17591" y="14096"/>
                      <a:pt x="17607" y="14193"/>
                    </a:cubicBezTo>
                    <a:cubicBezTo>
                      <a:pt x="17638" y="14177"/>
                      <a:pt x="17657" y="14162"/>
                      <a:pt x="17673" y="14162"/>
                    </a:cubicBezTo>
                    <a:cubicBezTo>
                      <a:pt x="17720" y="14162"/>
                      <a:pt x="17720" y="14243"/>
                      <a:pt x="17720" y="14356"/>
                    </a:cubicBezTo>
                    <a:cubicBezTo>
                      <a:pt x="17657" y="14259"/>
                      <a:pt x="17638" y="14224"/>
                      <a:pt x="17607" y="14193"/>
                    </a:cubicBezTo>
                    <a:cubicBezTo>
                      <a:pt x="17576" y="14208"/>
                      <a:pt x="17560" y="14208"/>
                      <a:pt x="17541" y="14208"/>
                    </a:cubicBezTo>
                    <a:cubicBezTo>
                      <a:pt x="17479" y="14208"/>
                      <a:pt x="17413" y="14162"/>
                      <a:pt x="17347" y="14146"/>
                    </a:cubicBezTo>
                    <a:cubicBezTo>
                      <a:pt x="17331" y="14340"/>
                      <a:pt x="17269" y="14515"/>
                      <a:pt x="17219" y="14694"/>
                    </a:cubicBezTo>
                    <a:cubicBezTo>
                      <a:pt x="17397" y="14597"/>
                      <a:pt x="17331" y="14418"/>
                      <a:pt x="17428" y="14274"/>
                    </a:cubicBezTo>
                    <a:lnTo>
                      <a:pt x="17428" y="14274"/>
                    </a:lnTo>
                    <a:cubicBezTo>
                      <a:pt x="17638" y="14340"/>
                      <a:pt x="17300" y="14776"/>
                      <a:pt x="17463" y="14776"/>
                    </a:cubicBezTo>
                    <a:lnTo>
                      <a:pt x="17494" y="14776"/>
                    </a:lnTo>
                    <a:cubicBezTo>
                      <a:pt x="17525" y="14760"/>
                      <a:pt x="17560" y="14744"/>
                      <a:pt x="17560" y="14744"/>
                    </a:cubicBezTo>
                    <a:cubicBezTo>
                      <a:pt x="17623" y="14744"/>
                      <a:pt x="17576" y="14873"/>
                      <a:pt x="17607" y="14923"/>
                    </a:cubicBezTo>
                    <a:cubicBezTo>
                      <a:pt x="17638" y="14923"/>
                      <a:pt x="17657" y="14904"/>
                      <a:pt x="17673" y="14904"/>
                    </a:cubicBezTo>
                    <a:cubicBezTo>
                      <a:pt x="17786" y="14904"/>
                      <a:pt x="17898" y="15020"/>
                      <a:pt x="18026" y="15020"/>
                    </a:cubicBezTo>
                    <a:cubicBezTo>
                      <a:pt x="17981" y="15210"/>
                      <a:pt x="17917" y="15381"/>
                      <a:pt x="17928" y="15569"/>
                    </a:cubicBezTo>
                    <a:lnTo>
                      <a:pt x="17928" y="15569"/>
                    </a:lnTo>
                    <a:cubicBezTo>
                      <a:pt x="17898" y="15619"/>
                      <a:pt x="17882" y="15666"/>
                      <a:pt x="17852" y="15715"/>
                    </a:cubicBezTo>
                    <a:cubicBezTo>
                      <a:pt x="17817" y="15747"/>
                      <a:pt x="17786" y="15797"/>
                      <a:pt x="17770" y="15828"/>
                    </a:cubicBezTo>
                    <a:cubicBezTo>
                      <a:pt x="17786" y="15925"/>
                      <a:pt x="17867" y="16022"/>
                      <a:pt x="17755" y="16069"/>
                    </a:cubicBezTo>
                    <a:cubicBezTo>
                      <a:pt x="17720" y="16053"/>
                      <a:pt x="17689" y="16053"/>
                      <a:pt x="17657" y="16038"/>
                    </a:cubicBezTo>
                    <a:lnTo>
                      <a:pt x="17657" y="16038"/>
                    </a:lnTo>
                    <a:cubicBezTo>
                      <a:pt x="17657" y="16038"/>
                      <a:pt x="17657" y="16038"/>
                      <a:pt x="17657" y="16038"/>
                    </a:cubicBezTo>
                    <a:cubicBezTo>
                      <a:pt x="17638" y="15991"/>
                      <a:pt x="17657" y="15925"/>
                      <a:pt x="17591" y="15925"/>
                    </a:cubicBezTo>
                    <a:lnTo>
                      <a:pt x="17576" y="15925"/>
                    </a:lnTo>
                    <a:cubicBezTo>
                      <a:pt x="17638" y="15875"/>
                      <a:pt x="17689" y="15813"/>
                      <a:pt x="17689" y="15731"/>
                    </a:cubicBezTo>
                    <a:cubicBezTo>
                      <a:pt x="17657" y="15715"/>
                      <a:pt x="17638" y="15715"/>
                      <a:pt x="17623" y="15715"/>
                    </a:cubicBezTo>
                    <a:lnTo>
                      <a:pt x="17366" y="15715"/>
                    </a:lnTo>
                    <a:cubicBezTo>
                      <a:pt x="17285" y="15991"/>
                      <a:pt x="17269" y="16314"/>
                      <a:pt x="17234" y="16554"/>
                    </a:cubicBezTo>
                    <a:lnTo>
                      <a:pt x="17673" y="16554"/>
                    </a:lnTo>
                    <a:cubicBezTo>
                      <a:pt x="17607" y="16686"/>
                      <a:pt x="17428" y="16652"/>
                      <a:pt x="17316" y="16718"/>
                    </a:cubicBezTo>
                    <a:cubicBezTo>
                      <a:pt x="17300" y="16702"/>
                      <a:pt x="17285" y="16686"/>
                      <a:pt x="17269" y="16686"/>
                    </a:cubicBezTo>
                    <a:cubicBezTo>
                      <a:pt x="17234" y="16686"/>
                      <a:pt x="17219" y="16702"/>
                      <a:pt x="17203" y="16749"/>
                    </a:cubicBezTo>
                    <a:lnTo>
                      <a:pt x="17203" y="17397"/>
                    </a:lnTo>
                    <a:cubicBezTo>
                      <a:pt x="17219" y="17351"/>
                      <a:pt x="17234" y="17331"/>
                      <a:pt x="17285" y="17316"/>
                    </a:cubicBezTo>
                    <a:lnTo>
                      <a:pt x="17285" y="17316"/>
                    </a:lnTo>
                    <a:cubicBezTo>
                      <a:pt x="17269" y="17351"/>
                      <a:pt x="17234" y="17397"/>
                      <a:pt x="17203" y="17448"/>
                    </a:cubicBezTo>
                    <a:lnTo>
                      <a:pt x="17203" y="17560"/>
                    </a:lnTo>
                    <a:lnTo>
                      <a:pt x="17219" y="17560"/>
                    </a:lnTo>
                    <a:cubicBezTo>
                      <a:pt x="17269" y="17576"/>
                      <a:pt x="17300" y="17591"/>
                      <a:pt x="17331" y="17591"/>
                    </a:cubicBezTo>
                    <a:lnTo>
                      <a:pt x="17463" y="17591"/>
                    </a:lnTo>
                    <a:cubicBezTo>
                      <a:pt x="17494" y="17576"/>
                      <a:pt x="17541" y="17576"/>
                      <a:pt x="17576" y="17576"/>
                    </a:cubicBezTo>
                    <a:cubicBezTo>
                      <a:pt x="17689" y="17576"/>
                      <a:pt x="17770" y="17591"/>
                      <a:pt x="17704" y="17689"/>
                    </a:cubicBezTo>
                    <a:lnTo>
                      <a:pt x="17689" y="17689"/>
                    </a:lnTo>
                    <a:cubicBezTo>
                      <a:pt x="17541" y="17689"/>
                      <a:pt x="17366" y="17704"/>
                      <a:pt x="17203" y="17739"/>
                    </a:cubicBezTo>
                    <a:lnTo>
                      <a:pt x="17203" y="18644"/>
                    </a:lnTo>
                    <a:lnTo>
                      <a:pt x="17203" y="18644"/>
                    </a:lnTo>
                    <a:cubicBezTo>
                      <a:pt x="17269" y="18660"/>
                      <a:pt x="17316" y="18675"/>
                      <a:pt x="17397" y="18710"/>
                    </a:cubicBezTo>
                    <a:cubicBezTo>
                      <a:pt x="17366" y="18741"/>
                      <a:pt x="17316" y="18757"/>
                      <a:pt x="17285" y="18757"/>
                    </a:cubicBezTo>
                    <a:cubicBezTo>
                      <a:pt x="17241" y="18757"/>
                      <a:pt x="17213" y="18737"/>
                      <a:pt x="17203" y="18704"/>
                    </a:cubicBezTo>
                    <a:lnTo>
                      <a:pt x="17203" y="18704"/>
                    </a:lnTo>
                    <a:lnTo>
                      <a:pt x="17203" y="19370"/>
                    </a:lnTo>
                    <a:cubicBezTo>
                      <a:pt x="17234" y="19355"/>
                      <a:pt x="17285" y="19339"/>
                      <a:pt x="17316" y="19339"/>
                    </a:cubicBezTo>
                    <a:cubicBezTo>
                      <a:pt x="17331" y="19339"/>
                      <a:pt x="17366" y="19355"/>
                      <a:pt x="17382" y="19355"/>
                    </a:cubicBezTo>
                    <a:cubicBezTo>
                      <a:pt x="17428" y="19355"/>
                      <a:pt x="17463" y="19258"/>
                      <a:pt x="17510" y="19242"/>
                    </a:cubicBezTo>
                    <a:cubicBezTo>
                      <a:pt x="17576" y="19308"/>
                      <a:pt x="17623" y="19324"/>
                      <a:pt x="17657" y="19324"/>
                    </a:cubicBezTo>
                    <a:lnTo>
                      <a:pt x="17801" y="19324"/>
                    </a:lnTo>
                    <a:cubicBezTo>
                      <a:pt x="17801" y="19370"/>
                      <a:pt x="17817" y="19405"/>
                      <a:pt x="17832" y="19436"/>
                    </a:cubicBezTo>
                    <a:lnTo>
                      <a:pt x="17883" y="19436"/>
                    </a:lnTo>
                    <a:cubicBezTo>
                      <a:pt x="17995" y="19436"/>
                      <a:pt x="18077" y="19487"/>
                      <a:pt x="18159" y="19534"/>
                    </a:cubicBezTo>
                    <a:cubicBezTo>
                      <a:pt x="18108" y="19584"/>
                      <a:pt x="18077" y="19600"/>
                      <a:pt x="18011" y="19600"/>
                    </a:cubicBezTo>
                    <a:cubicBezTo>
                      <a:pt x="17964" y="19600"/>
                      <a:pt x="17914" y="19584"/>
                      <a:pt x="17817" y="19584"/>
                    </a:cubicBezTo>
                    <a:cubicBezTo>
                      <a:pt x="17801" y="19662"/>
                      <a:pt x="17735" y="19712"/>
                      <a:pt x="17657" y="19712"/>
                    </a:cubicBezTo>
                    <a:lnTo>
                      <a:pt x="17623" y="19712"/>
                    </a:lnTo>
                    <a:lnTo>
                      <a:pt x="17623" y="19759"/>
                    </a:lnTo>
                    <a:lnTo>
                      <a:pt x="17801" y="19759"/>
                    </a:lnTo>
                    <a:cubicBezTo>
                      <a:pt x="17801" y="19794"/>
                      <a:pt x="17817" y="19825"/>
                      <a:pt x="17817" y="19840"/>
                    </a:cubicBezTo>
                    <a:cubicBezTo>
                      <a:pt x="17867" y="19856"/>
                      <a:pt x="17914" y="19856"/>
                      <a:pt x="17964" y="19856"/>
                    </a:cubicBezTo>
                    <a:cubicBezTo>
                      <a:pt x="17980" y="19988"/>
                      <a:pt x="17980" y="19988"/>
                      <a:pt x="17832" y="20070"/>
                    </a:cubicBezTo>
                    <a:lnTo>
                      <a:pt x="17964" y="20070"/>
                    </a:lnTo>
                    <a:cubicBezTo>
                      <a:pt x="17995" y="20116"/>
                      <a:pt x="17995" y="20167"/>
                      <a:pt x="18011" y="20198"/>
                    </a:cubicBezTo>
                    <a:cubicBezTo>
                      <a:pt x="18108" y="20132"/>
                      <a:pt x="18205" y="20101"/>
                      <a:pt x="18318" y="20085"/>
                    </a:cubicBezTo>
                    <a:cubicBezTo>
                      <a:pt x="18353" y="20019"/>
                      <a:pt x="18353" y="20003"/>
                      <a:pt x="18399" y="20003"/>
                    </a:cubicBezTo>
                    <a:cubicBezTo>
                      <a:pt x="18415" y="20003"/>
                      <a:pt x="18450" y="20003"/>
                      <a:pt x="18481" y="20019"/>
                    </a:cubicBezTo>
                    <a:cubicBezTo>
                      <a:pt x="18450" y="20116"/>
                      <a:pt x="18578" y="20198"/>
                      <a:pt x="18434" y="20244"/>
                    </a:cubicBezTo>
                    <a:cubicBezTo>
                      <a:pt x="18384" y="20279"/>
                      <a:pt x="18384" y="20326"/>
                      <a:pt x="18399" y="20376"/>
                    </a:cubicBezTo>
                    <a:cubicBezTo>
                      <a:pt x="18594" y="20699"/>
                      <a:pt x="18399" y="21021"/>
                      <a:pt x="18287" y="21297"/>
                    </a:cubicBezTo>
                    <a:cubicBezTo>
                      <a:pt x="18353" y="21250"/>
                      <a:pt x="18384" y="21215"/>
                      <a:pt x="18399" y="21215"/>
                    </a:cubicBezTo>
                    <a:cubicBezTo>
                      <a:pt x="18481" y="21215"/>
                      <a:pt x="18287" y="21639"/>
                      <a:pt x="18384" y="21720"/>
                    </a:cubicBezTo>
                    <a:cubicBezTo>
                      <a:pt x="18481" y="21685"/>
                      <a:pt x="18578" y="21639"/>
                      <a:pt x="18660" y="21557"/>
                    </a:cubicBezTo>
                    <a:cubicBezTo>
                      <a:pt x="18706" y="21507"/>
                      <a:pt x="18644" y="21476"/>
                      <a:pt x="18644" y="21429"/>
                    </a:cubicBezTo>
                    <a:cubicBezTo>
                      <a:pt x="18691" y="21410"/>
                      <a:pt x="18726" y="21394"/>
                      <a:pt x="18772" y="21378"/>
                    </a:cubicBezTo>
                    <a:lnTo>
                      <a:pt x="18772" y="21378"/>
                    </a:lnTo>
                    <a:cubicBezTo>
                      <a:pt x="18920" y="21526"/>
                      <a:pt x="18757" y="21879"/>
                      <a:pt x="18900" y="21879"/>
                    </a:cubicBezTo>
                    <a:lnTo>
                      <a:pt x="18920" y="21879"/>
                    </a:lnTo>
                    <a:cubicBezTo>
                      <a:pt x="18935" y="21701"/>
                      <a:pt x="18982" y="21429"/>
                      <a:pt x="19032" y="21347"/>
                    </a:cubicBezTo>
                    <a:cubicBezTo>
                      <a:pt x="19114" y="21363"/>
                      <a:pt x="19192" y="21526"/>
                      <a:pt x="19258" y="21526"/>
                    </a:cubicBezTo>
                    <a:cubicBezTo>
                      <a:pt x="19289" y="21526"/>
                      <a:pt x="19308" y="21507"/>
                      <a:pt x="19324" y="21460"/>
                    </a:cubicBezTo>
                    <a:cubicBezTo>
                      <a:pt x="19339" y="21410"/>
                      <a:pt x="19324" y="21347"/>
                      <a:pt x="19405" y="21347"/>
                    </a:cubicBezTo>
                    <a:cubicBezTo>
                      <a:pt x="19421" y="21378"/>
                      <a:pt x="19452" y="21410"/>
                      <a:pt x="19467" y="21460"/>
                    </a:cubicBezTo>
                    <a:cubicBezTo>
                      <a:pt x="19565" y="21410"/>
                      <a:pt x="19677" y="21363"/>
                      <a:pt x="19774" y="21312"/>
                    </a:cubicBezTo>
                    <a:cubicBezTo>
                      <a:pt x="19871" y="21444"/>
                      <a:pt x="19825" y="21588"/>
                      <a:pt x="19906" y="21736"/>
                    </a:cubicBezTo>
                    <a:cubicBezTo>
                      <a:pt x="20101" y="21557"/>
                      <a:pt x="19922" y="21312"/>
                      <a:pt x="20035" y="21118"/>
                    </a:cubicBezTo>
                    <a:lnTo>
                      <a:pt x="20035" y="21118"/>
                    </a:lnTo>
                    <a:cubicBezTo>
                      <a:pt x="20132" y="21153"/>
                      <a:pt x="20147" y="21266"/>
                      <a:pt x="20260" y="21266"/>
                    </a:cubicBezTo>
                    <a:lnTo>
                      <a:pt x="20295" y="21266"/>
                    </a:lnTo>
                    <a:cubicBezTo>
                      <a:pt x="20407" y="21476"/>
                      <a:pt x="20423" y="21444"/>
                      <a:pt x="20586" y="21604"/>
                    </a:cubicBezTo>
                    <a:cubicBezTo>
                      <a:pt x="20668" y="21491"/>
                      <a:pt x="20683" y="21347"/>
                      <a:pt x="20796" y="21281"/>
                    </a:cubicBezTo>
                    <a:cubicBezTo>
                      <a:pt x="20827" y="21138"/>
                      <a:pt x="20990" y="20943"/>
                      <a:pt x="20893" y="20827"/>
                    </a:cubicBezTo>
                    <a:lnTo>
                      <a:pt x="20842" y="20827"/>
                    </a:lnTo>
                    <a:cubicBezTo>
                      <a:pt x="20780" y="20827"/>
                      <a:pt x="20780" y="20749"/>
                      <a:pt x="20730" y="20714"/>
                    </a:cubicBezTo>
                    <a:cubicBezTo>
                      <a:pt x="20974" y="20668"/>
                      <a:pt x="20924" y="20423"/>
                      <a:pt x="20924" y="20244"/>
                    </a:cubicBezTo>
                    <a:cubicBezTo>
                      <a:pt x="20974" y="20198"/>
                      <a:pt x="21056" y="20213"/>
                      <a:pt x="21072" y="20132"/>
                    </a:cubicBezTo>
                    <a:cubicBezTo>
                      <a:pt x="21072" y="20035"/>
                      <a:pt x="21184" y="20085"/>
                      <a:pt x="21250" y="20019"/>
                    </a:cubicBezTo>
                    <a:cubicBezTo>
                      <a:pt x="21087" y="19891"/>
                      <a:pt x="21087" y="19891"/>
                      <a:pt x="21184" y="19743"/>
                    </a:cubicBezTo>
                    <a:cubicBezTo>
                      <a:pt x="21231" y="19743"/>
                      <a:pt x="21266" y="19840"/>
                      <a:pt x="21312" y="19840"/>
                    </a:cubicBezTo>
                    <a:cubicBezTo>
                      <a:pt x="21347" y="19840"/>
                      <a:pt x="21363" y="19825"/>
                      <a:pt x="21394" y="19794"/>
                    </a:cubicBezTo>
                    <a:cubicBezTo>
                      <a:pt x="21347" y="19728"/>
                      <a:pt x="21281" y="19662"/>
                      <a:pt x="21231" y="19600"/>
                    </a:cubicBezTo>
                    <a:cubicBezTo>
                      <a:pt x="21328" y="19502"/>
                      <a:pt x="21557" y="19518"/>
                      <a:pt x="21444" y="19324"/>
                    </a:cubicBezTo>
                    <a:cubicBezTo>
                      <a:pt x="21410" y="19324"/>
                      <a:pt x="21394" y="19339"/>
                      <a:pt x="21378" y="19339"/>
                    </a:cubicBezTo>
                    <a:cubicBezTo>
                      <a:pt x="21363" y="19339"/>
                      <a:pt x="21347" y="19324"/>
                      <a:pt x="21328" y="19324"/>
                    </a:cubicBezTo>
                    <a:cubicBezTo>
                      <a:pt x="21347" y="19176"/>
                      <a:pt x="21542" y="19227"/>
                      <a:pt x="21573" y="19145"/>
                    </a:cubicBezTo>
                    <a:cubicBezTo>
                      <a:pt x="21588" y="19017"/>
                      <a:pt x="21588" y="18885"/>
                      <a:pt x="21701" y="18885"/>
                    </a:cubicBezTo>
                    <a:cubicBezTo>
                      <a:pt x="21716" y="18885"/>
                      <a:pt x="21736" y="18885"/>
                      <a:pt x="21751" y="18904"/>
                    </a:cubicBezTo>
                    <a:cubicBezTo>
                      <a:pt x="21782" y="19017"/>
                      <a:pt x="21782" y="19145"/>
                      <a:pt x="21767" y="19273"/>
                    </a:cubicBezTo>
                    <a:cubicBezTo>
                      <a:pt x="21798" y="19293"/>
                      <a:pt x="21813" y="19308"/>
                      <a:pt x="21848" y="19324"/>
                    </a:cubicBezTo>
                    <a:cubicBezTo>
                      <a:pt x="21813" y="19211"/>
                      <a:pt x="22043" y="19176"/>
                      <a:pt x="22105" y="19114"/>
                    </a:cubicBezTo>
                    <a:cubicBezTo>
                      <a:pt x="22089" y="19001"/>
                      <a:pt x="22074" y="18920"/>
                      <a:pt x="22074" y="18838"/>
                    </a:cubicBezTo>
                    <a:cubicBezTo>
                      <a:pt x="21833" y="18788"/>
                      <a:pt x="21619" y="18757"/>
                      <a:pt x="21410" y="18726"/>
                    </a:cubicBezTo>
                    <a:cubicBezTo>
                      <a:pt x="21410" y="18660"/>
                      <a:pt x="21491" y="18629"/>
                      <a:pt x="21588" y="18629"/>
                    </a:cubicBezTo>
                    <a:cubicBezTo>
                      <a:pt x="21670" y="18629"/>
                      <a:pt x="21782" y="18644"/>
                      <a:pt x="21879" y="18660"/>
                    </a:cubicBezTo>
                    <a:cubicBezTo>
                      <a:pt x="21977" y="18675"/>
                      <a:pt x="22074" y="18691"/>
                      <a:pt x="22155" y="18691"/>
                    </a:cubicBezTo>
                    <a:cubicBezTo>
                      <a:pt x="22299" y="18691"/>
                      <a:pt x="22349" y="18629"/>
                      <a:pt x="22105" y="18399"/>
                    </a:cubicBezTo>
                    <a:cubicBezTo>
                      <a:pt x="22140" y="18353"/>
                      <a:pt x="22171" y="18353"/>
                      <a:pt x="22202" y="18353"/>
                    </a:cubicBezTo>
                    <a:cubicBezTo>
                      <a:pt x="22237" y="18353"/>
                      <a:pt x="22283" y="18353"/>
                      <a:pt x="22318" y="18368"/>
                    </a:cubicBezTo>
                    <a:cubicBezTo>
                      <a:pt x="22334" y="18384"/>
                      <a:pt x="22349" y="18399"/>
                      <a:pt x="22381" y="18399"/>
                    </a:cubicBezTo>
                    <a:cubicBezTo>
                      <a:pt x="22396" y="18399"/>
                      <a:pt x="22415" y="18399"/>
                      <a:pt x="22431" y="18384"/>
                    </a:cubicBezTo>
                    <a:cubicBezTo>
                      <a:pt x="22513" y="18174"/>
                      <a:pt x="22687" y="17980"/>
                      <a:pt x="22672" y="17720"/>
                    </a:cubicBezTo>
                    <a:cubicBezTo>
                      <a:pt x="22882" y="17642"/>
                      <a:pt x="22835" y="17428"/>
                      <a:pt x="22917" y="17269"/>
                    </a:cubicBezTo>
                    <a:cubicBezTo>
                      <a:pt x="23142" y="17137"/>
                      <a:pt x="23014" y="17059"/>
                      <a:pt x="22901" y="16881"/>
                    </a:cubicBezTo>
                    <a:cubicBezTo>
                      <a:pt x="22963" y="16865"/>
                      <a:pt x="23029" y="16846"/>
                      <a:pt x="23095" y="16830"/>
                    </a:cubicBezTo>
                    <a:cubicBezTo>
                      <a:pt x="23239" y="16442"/>
                      <a:pt x="23418" y="16069"/>
                      <a:pt x="23581" y="15715"/>
                    </a:cubicBezTo>
                    <a:cubicBezTo>
                      <a:pt x="23790" y="15292"/>
                      <a:pt x="23985" y="14873"/>
                      <a:pt x="24097" y="14438"/>
                    </a:cubicBezTo>
                    <a:cubicBezTo>
                      <a:pt x="24470" y="13140"/>
                      <a:pt x="25196" y="11556"/>
                      <a:pt x="24874" y="10243"/>
                    </a:cubicBezTo>
                    <a:cubicBezTo>
                      <a:pt x="24695" y="9889"/>
                      <a:pt x="24210" y="10068"/>
                      <a:pt x="24016" y="9757"/>
                    </a:cubicBezTo>
                    <a:lnTo>
                      <a:pt x="24016" y="9757"/>
                    </a:lnTo>
                    <a:cubicBezTo>
                      <a:pt x="24260" y="9777"/>
                      <a:pt x="24517" y="9839"/>
                      <a:pt x="24777" y="9839"/>
                    </a:cubicBezTo>
                    <a:cubicBezTo>
                      <a:pt x="24940" y="9839"/>
                      <a:pt x="25099" y="9808"/>
                      <a:pt x="25247" y="9726"/>
                    </a:cubicBezTo>
                    <a:cubicBezTo>
                      <a:pt x="25212" y="9225"/>
                      <a:pt x="25830" y="8367"/>
                      <a:pt x="25247" y="8126"/>
                    </a:cubicBezTo>
                    <a:cubicBezTo>
                      <a:pt x="25294" y="8044"/>
                      <a:pt x="25309" y="7932"/>
                      <a:pt x="25344" y="7835"/>
                    </a:cubicBezTo>
                    <a:cubicBezTo>
                      <a:pt x="25375" y="7769"/>
                      <a:pt x="25426" y="7703"/>
                      <a:pt x="25523" y="7672"/>
                    </a:cubicBezTo>
                    <a:cubicBezTo>
                      <a:pt x="25457" y="7574"/>
                      <a:pt x="25426" y="7493"/>
                      <a:pt x="25538" y="7396"/>
                    </a:cubicBezTo>
                    <a:cubicBezTo>
                      <a:pt x="25569" y="7411"/>
                      <a:pt x="25620" y="7411"/>
                      <a:pt x="25666" y="7427"/>
                    </a:cubicBezTo>
                    <a:cubicBezTo>
                      <a:pt x="25651" y="7155"/>
                      <a:pt x="25181" y="7268"/>
                      <a:pt x="25212" y="6976"/>
                    </a:cubicBezTo>
                    <a:lnTo>
                      <a:pt x="25472" y="6976"/>
                    </a:lnTo>
                    <a:cubicBezTo>
                      <a:pt x="25472" y="6880"/>
                      <a:pt x="25311" y="6879"/>
                      <a:pt x="25328" y="6784"/>
                    </a:cubicBezTo>
                    <a:lnTo>
                      <a:pt x="25328" y="6784"/>
                    </a:lnTo>
                    <a:cubicBezTo>
                      <a:pt x="25358" y="6794"/>
                      <a:pt x="25384" y="6798"/>
                      <a:pt x="25406" y="6798"/>
                    </a:cubicBezTo>
                    <a:cubicBezTo>
                      <a:pt x="25523" y="6798"/>
                      <a:pt x="25538" y="6650"/>
                      <a:pt x="25375" y="6522"/>
                    </a:cubicBezTo>
                    <a:lnTo>
                      <a:pt x="25503" y="6522"/>
                    </a:lnTo>
                    <a:cubicBezTo>
                      <a:pt x="25554" y="6184"/>
                      <a:pt x="25523" y="6215"/>
                      <a:pt x="25344" y="5827"/>
                    </a:cubicBezTo>
                    <a:cubicBezTo>
                      <a:pt x="25309" y="5842"/>
                      <a:pt x="25278" y="5842"/>
                      <a:pt x="25247" y="5858"/>
                    </a:cubicBezTo>
                    <a:cubicBezTo>
                      <a:pt x="25181" y="5761"/>
                      <a:pt x="25263" y="5698"/>
                      <a:pt x="25247" y="5582"/>
                    </a:cubicBezTo>
                    <a:cubicBezTo>
                      <a:pt x="25181" y="5566"/>
                      <a:pt x="25115" y="5566"/>
                      <a:pt x="25068" y="5551"/>
                    </a:cubicBezTo>
                    <a:cubicBezTo>
                      <a:pt x="25053" y="5485"/>
                      <a:pt x="25037" y="5423"/>
                      <a:pt x="25037" y="5357"/>
                    </a:cubicBezTo>
                    <a:cubicBezTo>
                      <a:pt x="24956" y="5357"/>
                      <a:pt x="24874" y="5341"/>
                      <a:pt x="24808" y="5326"/>
                    </a:cubicBezTo>
                    <a:cubicBezTo>
                      <a:pt x="24761" y="5357"/>
                      <a:pt x="24727" y="5388"/>
                      <a:pt x="24680" y="5423"/>
                    </a:cubicBezTo>
                    <a:cubicBezTo>
                      <a:pt x="24695" y="5454"/>
                      <a:pt x="24746" y="5469"/>
                      <a:pt x="24695" y="5535"/>
                    </a:cubicBezTo>
                    <a:cubicBezTo>
                      <a:pt x="24629" y="5454"/>
                      <a:pt x="24552" y="5372"/>
                      <a:pt x="24435" y="5260"/>
                    </a:cubicBezTo>
                    <a:lnTo>
                      <a:pt x="24435" y="5260"/>
                    </a:lnTo>
                    <a:cubicBezTo>
                      <a:pt x="24470" y="5469"/>
                      <a:pt x="24583" y="5454"/>
                      <a:pt x="24567" y="5632"/>
                    </a:cubicBezTo>
                    <a:cubicBezTo>
                      <a:pt x="24501" y="5566"/>
                      <a:pt x="24470" y="5520"/>
                      <a:pt x="24420" y="5485"/>
                    </a:cubicBezTo>
                    <a:cubicBezTo>
                      <a:pt x="24307" y="5617"/>
                      <a:pt x="24373" y="5761"/>
                      <a:pt x="24338" y="5873"/>
                    </a:cubicBezTo>
                    <a:lnTo>
                      <a:pt x="24614" y="5873"/>
                    </a:lnTo>
                    <a:cubicBezTo>
                      <a:pt x="24517" y="6149"/>
                      <a:pt x="24194" y="6021"/>
                      <a:pt x="23985" y="6165"/>
                    </a:cubicBezTo>
                    <a:cubicBezTo>
                      <a:pt x="23837" y="6165"/>
                      <a:pt x="23658" y="6343"/>
                      <a:pt x="23515" y="6343"/>
                    </a:cubicBezTo>
                    <a:cubicBezTo>
                      <a:pt x="23464" y="6343"/>
                      <a:pt x="23418" y="6328"/>
                      <a:pt x="23387" y="6281"/>
                    </a:cubicBezTo>
                    <a:cubicBezTo>
                      <a:pt x="23433" y="6246"/>
                      <a:pt x="23484" y="6215"/>
                      <a:pt x="23546" y="6165"/>
                    </a:cubicBezTo>
                    <a:cubicBezTo>
                      <a:pt x="23546" y="5858"/>
                      <a:pt x="23352" y="5632"/>
                      <a:pt x="23111" y="5632"/>
                    </a:cubicBezTo>
                    <a:cubicBezTo>
                      <a:pt x="23014" y="5632"/>
                      <a:pt x="22917" y="5663"/>
                      <a:pt x="22819" y="5729"/>
                    </a:cubicBezTo>
                    <a:cubicBezTo>
                      <a:pt x="22804" y="5776"/>
                      <a:pt x="22804" y="5811"/>
                      <a:pt x="22784" y="5858"/>
                    </a:cubicBezTo>
                    <a:cubicBezTo>
                      <a:pt x="22722" y="5858"/>
                      <a:pt x="22656" y="5873"/>
                      <a:pt x="22610" y="5873"/>
                    </a:cubicBezTo>
                    <a:cubicBezTo>
                      <a:pt x="22610" y="5893"/>
                      <a:pt x="22672" y="6021"/>
                      <a:pt x="22672" y="6021"/>
                    </a:cubicBezTo>
                    <a:cubicBezTo>
                      <a:pt x="22528" y="6052"/>
                      <a:pt x="22528" y="6052"/>
                      <a:pt x="22590" y="6149"/>
                    </a:cubicBezTo>
                    <a:cubicBezTo>
                      <a:pt x="22544" y="6199"/>
                      <a:pt x="22478" y="6231"/>
                      <a:pt x="22415" y="6281"/>
                    </a:cubicBezTo>
                    <a:cubicBezTo>
                      <a:pt x="22381" y="6328"/>
                      <a:pt x="22365" y="6378"/>
                      <a:pt x="22334" y="6409"/>
                    </a:cubicBezTo>
                    <a:cubicBezTo>
                      <a:pt x="22381" y="6456"/>
                      <a:pt x="22431" y="6475"/>
                      <a:pt x="22478" y="6475"/>
                    </a:cubicBezTo>
                    <a:cubicBezTo>
                      <a:pt x="22544" y="6475"/>
                      <a:pt x="22610" y="6440"/>
                      <a:pt x="22672" y="6409"/>
                    </a:cubicBezTo>
                    <a:lnTo>
                      <a:pt x="22672" y="6409"/>
                    </a:lnTo>
                    <a:cubicBezTo>
                      <a:pt x="22672" y="6650"/>
                      <a:pt x="22431" y="6537"/>
                      <a:pt x="22268" y="6619"/>
                    </a:cubicBezTo>
                    <a:cubicBezTo>
                      <a:pt x="22299" y="6685"/>
                      <a:pt x="22318" y="6716"/>
                      <a:pt x="22334" y="6747"/>
                    </a:cubicBezTo>
                    <a:cubicBezTo>
                      <a:pt x="22283" y="6767"/>
                      <a:pt x="22237" y="6782"/>
                      <a:pt x="22202" y="6798"/>
                    </a:cubicBezTo>
                    <a:cubicBezTo>
                      <a:pt x="22155" y="6926"/>
                      <a:pt x="22105" y="7038"/>
                      <a:pt x="22043" y="7170"/>
                    </a:cubicBezTo>
                    <a:lnTo>
                      <a:pt x="21977" y="7170"/>
                    </a:lnTo>
                    <a:cubicBezTo>
                      <a:pt x="21813" y="7170"/>
                      <a:pt x="21751" y="7330"/>
                      <a:pt x="21654" y="7446"/>
                    </a:cubicBezTo>
                    <a:cubicBezTo>
                      <a:pt x="21670" y="7170"/>
                      <a:pt x="21946" y="6910"/>
                      <a:pt x="21879" y="6669"/>
                    </a:cubicBezTo>
                    <a:cubicBezTo>
                      <a:pt x="21833" y="6328"/>
                      <a:pt x="21879" y="5873"/>
                      <a:pt x="21670" y="5551"/>
                    </a:cubicBezTo>
                    <a:cubicBezTo>
                      <a:pt x="21639" y="5679"/>
                      <a:pt x="21639" y="5679"/>
                      <a:pt x="21507" y="5679"/>
                    </a:cubicBezTo>
                    <a:cubicBezTo>
                      <a:pt x="21476" y="5648"/>
                      <a:pt x="21444" y="5601"/>
                      <a:pt x="21394" y="5551"/>
                    </a:cubicBezTo>
                    <a:cubicBezTo>
                      <a:pt x="21460" y="5454"/>
                      <a:pt x="21522" y="5372"/>
                      <a:pt x="21460" y="5260"/>
                    </a:cubicBezTo>
                    <a:lnTo>
                      <a:pt x="21425" y="5260"/>
                    </a:lnTo>
                    <a:cubicBezTo>
                      <a:pt x="21281" y="5260"/>
                      <a:pt x="21134" y="5147"/>
                      <a:pt x="21184" y="5019"/>
                    </a:cubicBezTo>
                    <a:cubicBezTo>
                      <a:pt x="21281" y="4825"/>
                      <a:pt x="21006" y="4840"/>
                      <a:pt x="21006" y="4677"/>
                    </a:cubicBezTo>
                    <a:cubicBezTo>
                      <a:pt x="20990" y="4370"/>
                      <a:pt x="20796" y="4207"/>
                      <a:pt x="20617" y="3951"/>
                    </a:cubicBezTo>
                    <a:cubicBezTo>
                      <a:pt x="20520" y="4028"/>
                      <a:pt x="20423" y="4094"/>
                      <a:pt x="20341" y="4160"/>
                    </a:cubicBezTo>
                    <a:cubicBezTo>
                      <a:pt x="20260" y="4094"/>
                      <a:pt x="20198" y="4048"/>
                      <a:pt x="20116" y="3982"/>
                    </a:cubicBezTo>
                    <a:cubicBezTo>
                      <a:pt x="20085" y="3997"/>
                      <a:pt x="20050" y="4013"/>
                      <a:pt x="20035" y="4013"/>
                    </a:cubicBezTo>
                    <a:cubicBezTo>
                      <a:pt x="19988" y="4013"/>
                      <a:pt x="19937" y="3982"/>
                      <a:pt x="19906" y="3966"/>
                    </a:cubicBezTo>
                    <a:cubicBezTo>
                      <a:pt x="19856" y="3931"/>
                      <a:pt x="19809" y="3900"/>
                      <a:pt x="19759" y="3900"/>
                    </a:cubicBezTo>
                    <a:lnTo>
                      <a:pt x="19743" y="3900"/>
                    </a:lnTo>
                    <a:cubicBezTo>
                      <a:pt x="19712" y="3900"/>
                      <a:pt x="19677" y="3885"/>
                      <a:pt x="19646" y="3885"/>
                    </a:cubicBezTo>
                    <a:cubicBezTo>
                      <a:pt x="19580" y="3885"/>
                      <a:pt x="19518" y="3900"/>
                      <a:pt x="19452" y="3916"/>
                    </a:cubicBezTo>
                    <a:cubicBezTo>
                      <a:pt x="19405" y="3931"/>
                      <a:pt x="19339" y="3951"/>
                      <a:pt x="19273" y="3951"/>
                    </a:cubicBezTo>
                    <a:lnTo>
                      <a:pt x="19258" y="3951"/>
                    </a:lnTo>
                    <a:cubicBezTo>
                      <a:pt x="19064" y="3966"/>
                      <a:pt x="19176" y="4222"/>
                      <a:pt x="19145" y="4355"/>
                    </a:cubicBezTo>
                    <a:lnTo>
                      <a:pt x="19095" y="4355"/>
                    </a:lnTo>
                    <a:cubicBezTo>
                      <a:pt x="18920" y="4355"/>
                      <a:pt x="18869" y="4611"/>
                      <a:pt x="18675" y="4677"/>
                    </a:cubicBezTo>
                    <a:cubicBezTo>
                      <a:pt x="18660" y="4661"/>
                      <a:pt x="18629" y="4661"/>
                      <a:pt x="18609" y="4661"/>
                    </a:cubicBezTo>
                    <a:cubicBezTo>
                      <a:pt x="18465" y="4661"/>
                      <a:pt x="18287" y="4840"/>
                      <a:pt x="18124" y="4856"/>
                    </a:cubicBezTo>
                    <a:cubicBezTo>
                      <a:pt x="18143" y="4887"/>
                      <a:pt x="18174" y="4937"/>
                      <a:pt x="18205" y="4984"/>
                    </a:cubicBezTo>
                    <a:cubicBezTo>
                      <a:pt x="18108" y="5065"/>
                      <a:pt x="18124" y="5213"/>
                      <a:pt x="18011" y="5310"/>
                    </a:cubicBezTo>
                    <a:cubicBezTo>
                      <a:pt x="17755" y="5178"/>
                      <a:pt x="17479" y="5178"/>
                      <a:pt x="17203" y="5116"/>
                    </a:cubicBezTo>
                    <a:cubicBezTo>
                      <a:pt x="17055" y="5081"/>
                      <a:pt x="16927" y="5034"/>
                      <a:pt x="16815" y="4968"/>
                    </a:cubicBezTo>
                    <a:cubicBezTo>
                      <a:pt x="16605" y="4937"/>
                      <a:pt x="16411" y="4871"/>
                      <a:pt x="16395" y="4646"/>
                    </a:cubicBezTo>
                    <a:cubicBezTo>
                      <a:pt x="16232" y="4661"/>
                      <a:pt x="16084" y="4692"/>
                      <a:pt x="15941" y="4692"/>
                    </a:cubicBezTo>
                    <a:cubicBezTo>
                      <a:pt x="15859" y="4692"/>
                      <a:pt x="15793" y="4677"/>
                      <a:pt x="15715" y="4646"/>
                    </a:cubicBezTo>
                    <a:cubicBezTo>
                      <a:pt x="15665" y="4692"/>
                      <a:pt x="15634" y="4708"/>
                      <a:pt x="15599" y="4708"/>
                    </a:cubicBezTo>
                    <a:cubicBezTo>
                      <a:pt x="15552" y="4708"/>
                      <a:pt x="15502" y="4661"/>
                      <a:pt x="15455" y="4646"/>
                    </a:cubicBezTo>
                    <a:cubicBezTo>
                      <a:pt x="15440" y="4401"/>
                      <a:pt x="15261" y="4386"/>
                      <a:pt x="15148" y="4222"/>
                    </a:cubicBezTo>
                    <a:cubicBezTo>
                      <a:pt x="15113" y="4273"/>
                      <a:pt x="15098" y="4320"/>
                      <a:pt x="15067" y="4370"/>
                    </a:cubicBezTo>
                    <a:cubicBezTo>
                      <a:pt x="14822" y="4222"/>
                      <a:pt x="15133" y="3951"/>
                      <a:pt x="14904" y="3737"/>
                    </a:cubicBezTo>
                    <a:cubicBezTo>
                      <a:pt x="14992" y="3620"/>
                      <a:pt x="15013" y="3356"/>
                      <a:pt x="14919" y="3236"/>
                    </a:cubicBezTo>
                    <a:lnTo>
                      <a:pt x="14919" y="3236"/>
                    </a:lnTo>
                    <a:cubicBezTo>
                      <a:pt x="14939" y="3220"/>
                      <a:pt x="14970" y="3220"/>
                      <a:pt x="14985" y="3220"/>
                    </a:cubicBezTo>
                    <a:cubicBezTo>
                      <a:pt x="15036" y="3220"/>
                      <a:pt x="15082" y="3251"/>
                      <a:pt x="15133" y="3271"/>
                    </a:cubicBezTo>
                    <a:cubicBezTo>
                      <a:pt x="15067" y="3189"/>
                      <a:pt x="14954" y="3154"/>
                      <a:pt x="14985" y="3026"/>
                    </a:cubicBezTo>
                    <a:cubicBezTo>
                      <a:pt x="14904" y="3011"/>
                      <a:pt x="14842" y="3011"/>
                      <a:pt x="14776" y="2995"/>
                    </a:cubicBezTo>
                    <a:cubicBezTo>
                      <a:pt x="14807" y="2882"/>
                      <a:pt x="14970" y="2898"/>
                      <a:pt x="15067" y="2848"/>
                    </a:cubicBezTo>
                    <a:cubicBezTo>
                      <a:pt x="15098" y="2882"/>
                      <a:pt x="15113" y="2914"/>
                      <a:pt x="15164" y="2945"/>
                    </a:cubicBezTo>
                    <a:lnTo>
                      <a:pt x="15067" y="3042"/>
                    </a:lnTo>
                    <a:cubicBezTo>
                      <a:pt x="15098" y="3123"/>
                      <a:pt x="15113" y="3189"/>
                      <a:pt x="15133" y="3271"/>
                    </a:cubicBezTo>
                    <a:cubicBezTo>
                      <a:pt x="15051" y="3317"/>
                      <a:pt x="15098" y="3399"/>
                      <a:pt x="15230" y="3399"/>
                    </a:cubicBezTo>
                    <a:cubicBezTo>
                      <a:pt x="15230" y="3286"/>
                      <a:pt x="15164" y="3174"/>
                      <a:pt x="15261" y="3057"/>
                    </a:cubicBezTo>
                    <a:cubicBezTo>
                      <a:pt x="15389" y="3139"/>
                      <a:pt x="15277" y="3430"/>
                      <a:pt x="15374" y="3430"/>
                    </a:cubicBezTo>
                    <a:cubicBezTo>
                      <a:pt x="15405" y="3430"/>
                      <a:pt x="15455" y="3399"/>
                      <a:pt x="15552" y="3302"/>
                    </a:cubicBezTo>
                    <a:cubicBezTo>
                      <a:pt x="15618" y="3384"/>
                      <a:pt x="15680" y="3465"/>
                      <a:pt x="15793" y="3465"/>
                    </a:cubicBezTo>
                    <a:cubicBezTo>
                      <a:pt x="15844" y="3368"/>
                      <a:pt x="15844" y="3236"/>
                      <a:pt x="15747" y="3236"/>
                    </a:cubicBezTo>
                    <a:cubicBezTo>
                      <a:pt x="15731" y="3236"/>
                      <a:pt x="15696" y="3251"/>
                      <a:pt x="15665" y="3251"/>
                    </a:cubicBezTo>
                    <a:cubicBezTo>
                      <a:pt x="15618" y="3123"/>
                      <a:pt x="15568" y="3011"/>
                      <a:pt x="15537" y="2898"/>
                    </a:cubicBezTo>
                    <a:cubicBezTo>
                      <a:pt x="15424" y="2882"/>
                      <a:pt x="15374" y="2898"/>
                      <a:pt x="15308" y="2785"/>
                    </a:cubicBezTo>
                    <a:cubicBezTo>
                      <a:pt x="15389" y="2785"/>
                      <a:pt x="15455" y="2750"/>
                      <a:pt x="15502" y="2735"/>
                    </a:cubicBezTo>
                    <a:cubicBezTo>
                      <a:pt x="15552" y="2704"/>
                      <a:pt x="15599" y="2669"/>
                      <a:pt x="15665" y="2669"/>
                    </a:cubicBezTo>
                    <a:lnTo>
                      <a:pt x="15715" y="2669"/>
                    </a:lnTo>
                    <a:cubicBezTo>
                      <a:pt x="15680" y="2750"/>
                      <a:pt x="15649" y="2801"/>
                      <a:pt x="15634" y="2848"/>
                    </a:cubicBezTo>
                    <a:cubicBezTo>
                      <a:pt x="15665" y="2929"/>
                      <a:pt x="15680" y="3011"/>
                      <a:pt x="15793" y="3026"/>
                    </a:cubicBezTo>
                    <a:cubicBezTo>
                      <a:pt x="15778" y="2607"/>
                      <a:pt x="15859" y="2218"/>
                      <a:pt x="15972" y="1814"/>
                    </a:cubicBezTo>
                    <a:cubicBezTo>
                      <a:pt x="16053" y="1814"/>
                      <a:pt x="16119" y="1814"/>
                      <a:pt x="16201" y="1795"/>
                    </a:cubicBezTo>
                    <a:cubicBezTo>
                      <a:pt x="16182" y="1682"/>
                      <a:pt x="16150" y="1570"/>
                      <a:pt x="16182" y="1457"/>
                    </a:cubicBezTo>
                    <a:cubicBezTo>
                      <a:pt x="15956" y="1344"/>
                      <a:pt x="16201" y="1084"/>
                      <a:pt x="16104" y="890"/>
                    </a:cubicBezTo>
                    <a:cubicBezTo>
                      <a:pt x="16022" y="874"/>
                      <a:pt x="15941" y="843"/>
                      <a:pt x="15859" y="808"/>
                    </a:cubicBezTo>
                    <a:cubicBezTo>
                      <a:pt x="15778" y="905"/>
                      <a:pt x="15762" y="1084"/>
                      <a:pt x="15618" y="1150"/>
                    </a:cubicBezTo>
                    <a:lnTo>
                      <a:pt x="15649" y="1150"/>
                    </a:lnTo>
                    <a:cubicBezTo>
                      <a:pt x="15552" y="1197"/>
                      <a:pt x="15455" y="1232"/>
                      <a:pt x="15343" y="1263"/>
                    </a:cubicBezTo>
                    <a:cubicBezTo>
                      <a:pt x="15327" y="1084"/>
                      <a:pt x="15358" y="921"/>
                      <a:pt x="15211" y="793"/>
                    </a:cubicBezTo>
                    <a:cubicBezTo>
                      <a:pt x="14776" y="905"/>
                      <a:pt x="15164" y="1018"/>
                      <a:pt x="15113" y="1263"/>
                    </a:cubicBezTo>
                    <a:cubicBezTo>
                      <a:pt x="15082" y="1247"/>
                      <a:pt x="15051" y="1232"/>
                      <a:pt x="15036" y="1232"/>
                    </a:cubicBezTo>
                    <a:cubicBezTo>
                      <a:pt x="14939" y="1232"/>
                      <a:pt x="14888" y="1360"/>
                      <a:pt x="14807" y="1407"/>
                    </a:cubicBezTo>
                    <a:cubicBezTo>
                      <a:pt x="14709" y="1539"/>
                      <a:pt x="14939" y="1682"/>
                      <a:pt x="15067" y="1698"/>
                    </a:cubicBezTo>
                    <a:cubicBezTo>
                      <a:pt x="15082" y="1682"/>
                      <a:pt x="15098" y="1667"/>
                      <a:pt x="15113" y="1636"/>
                    </a:cubicBezTo>
                    <a:lnTo>
                      <a:pt x="15113" y="1636"/>
                    </a:lnTo>
                    <a:cubicBezTo>
                      <a:pt x="15082" y="1795"/>
                      <a:pt x="15195" y="1861"/>
                      <a:pt x="15261" y="1974"/>
                    </a:cubicBezTo>
                    <a:cubicBezTo>
                      <a:pt x="15211" y="1974"/>
                      <a:pt x="15195" y="1974"/>
                      <a:pt x="15164" y="1989"/>
                    </a:cubicBezTo>
                    <a:cubicBezTo>
                      <a:pt x="15148" y="2106"/>
                      <a:pt x="15133" y="2218"/>
                      <a:pt x="15211" y="2315"/>
                    </a:cubicBezTo>
                    <a:cubicBezTo>
                      <a:pt x="15164" y="2397"/>
                      <a:pt x="15113" y="2412"/>
                      <a:pt x="15051" y="2412"/>
                    </a:cubicBezTo>
                    <a:cubicBezTo>
                      <a:pt x="15016" y="2412"/>
                      <a:pt x="14985" y="2397"/>
                      <a:pt x="14954" y="2397"/>
                    </a:cubicBezTo>
                    <a:cubicBezTo>
                      <a:pt x="14919" y="2397"/>
                      <a:pt x="14888" y="2378"/>
                      <a:pt x="14857" y="2378"/>
                    </a:cubicBezTo>
                    <a:cubicBezTo>
                      <a:pt x="14822" y="2378"/>
                      <a:pt x="14807" y="2397"/>
                      <a:pt x="14791" y="2397"/>
                    </a:cubicBezTo>
                    <a:cubicBezTo>
                      <a:pt x="14744" y="2331"/>
                      <a:pt x="14694" y="2265"/>
                      <a:pt x="14647" y="2203"/>
                    </a:cubicBezTo>
                    <a:cubicBezTo>
                      <a:pt x="14760" y="2055"/>
                      <a:pt x="14744" y="1876"/>
                      <a:pt x="14760" y="1698"/>
                    </a:cubicBezTo>
                    <a:cubicBezTo>
                      <a:pt x="14647" y="1620"/>
                      <a:pt x="14550" y="1504"/>
                      <a:pt x="14469" y="1375"/>
                    </a:cubicBezTo>
                    <a:lnTo>
                      <a:pt x="14469" y="1375"/>
                    </a:lnTo>
                    <a:cubicBezTo>
                      <a:pt x="14403" y="1488"/>
                      <a:pt x="14500" y="1601"/>
                      <a:pt x="14515" y="1717"/>
                    </a:cubicBezTo>
                    <a:cubicBezTo>
                      <a:pt x="14531" y="1733"/>
                      <a:pt x="14550" y="1779"/>
                      <a:pt x="14531" y="1779"/>
                    </a:cubicBezTo>
                    <a:cubicBezTo>
                      <a:pt x="14418" y="1861"/>
                      <a:pt x="14515" y="2009"/>
                      <a:pt x="14469" y="2106"/>
                    </a:cubicBezTo>
                    <a:cubicBezTo>
                      <a:pt x="14306" y="2106"/>
                      <a:pt x="14356" y="1795"/>
                      <a:pt x="14337" y="1682"/>
                    </a:cubicBezTo>
                    <a:cubicBezTo>
                      <a:pt x="14372" y="1473"/>
                      <a:pt x="14259" y="1278"/>
                      <a:pt x="14306" y="1069"/>
                    </a:cubicBezTo>
                    <a:cubicBezTo>
                      <a:pt x="14014" y="1038"/>
                      <a:pt x="14372" y="680"/>
                      <a:pt x="14111" y="583"/>
                    </a:cubicBezTo>
                    <a:lnTo>
                      <a:pt x="14111" y="583"/>
                    </a:lnTo>
                    <a:cubicBezTo>
                      <a:pt x="14096" y="630"/>
                      <a:pt x="14080" y="696"/>
                      <a:pt x="14065" y="746"/>
                    </a:cubicBezTo>
                    <a:cubicBezTo>
                      <a:pt x="13789" y="727"/>
                      <a:pt x="13917" y="552"/>
                      <a:pt x="13754" y="435"/>
                    </a:cubicBezTo>
                    <a:cubicBezTo>
                      <a:pt x="13723" y="502"/>
                      <a:pt x="13692" y="552"/>
                      <a:pt x="13657" y="630"/>
                    </a:cubicBezTo>
                    <a:cubicBezTo>
                      <a:pt x="13595" y="568"/>
                      <a:pt x="13610" y="533"/>
                      <a:pt x="13626" y="455"/>
                    </a:cubicBezTo>
                    <a:cubicBezTo>
                      <a:pt x="13626" y="404"/>
                      <a:pt x="13595" y="389"/>
                      <a:pt x="13544" y="389"/>
                    </a:cubicBezTo>
                    <a:lnTo>
                      <a:pt x="13482" y="389"/>
                    </a:lnTo>
                    <a:cubicBezTo>
                      <a:pt x="13447" y="389"/>
                      <a:pt x="13401" y="389"/>
                      <a:pt x="13366" y="338"/>
                    </a:cubicBezTo>
                    <a:cubicBezTo>
                      <a:pt x="13335" y="373"/>
                      <a:pt x="13303" y="389"/>
                      <a:pt x="13253" y="420"/>
                    </a:cubicBezTo>
                    <a:cubicBezTo>
                      <a:pt x="13206" y="373"/>
                      <a:pt x="13140" y="358"/>
                      <a:pt x="13059" y="358"/>
                    </a:cubicBezTo>
                    <a:cubicBezTo>
                      <a:pt x="12962" y="358"/>
                      <a:pt x="12849" y="389"/>
                      <a:pt x="12752" y="435"/>
                    </a:cubicBezTo>
                    <a:cubicBezTo>
                      <a:pt x="12802" y="502"/>
                      <a:pt x="12915" y="533"/>
                      <a:pt x="12880" y="630"/>
                    </a:cubicBezTo>
                    <a:cubicBezTo>
                      <a:pt x="12818" y="680"/>
                      <a:pt x="12752" y="696"/>
                      <a:pt x="12686" y="696"/>
                    </a:cubicBezTo>
                    <a:cubicBezTo>
                      <a:pt x="12655" y="696"/>
                      <a:pt x="12608" y="680"/>
                      <a:pt x="12558" y="680"/>
                    </a:cubicBezTo>
                    <a:cubicBezTo>
                      <a:pt x="12527" y="696"/>
                      <a:pt x="12527" y="762"/>
                      <a:pt x="12461" y="762"/>
                    </a:cubicBezTo>
                    <a:cubicBezTo>
                      <a:pt x="12461" y="762"/>
                      <a:pt x="12445" y="762"/>
                      <a:pt x="12445" y="746"/>
                    </a:cubicBezTo>
                    <a:lnTo>
                      <a:pt x="12445" y="502"/>
                    </a:lnTo>
                    <a:cubicBezTo>
                      <a:pt x="12348" y="502"/>
                      <a:pt x="12282" y="486"/>
                      <a:pt x="12200" y="470"/>
                    </a:cubicBezTo>
                    <a:lnTo>
                      <a:pt x="12200" y="470"/>
                    </a:lnTo>
                    <a:cubicBezTo>
                      <a:pt x="12297" y="727"/>
                      <a:pt x="11991" y="843"/>
                      <a:pt x="12041" y="1084"/>
                    </a:cubicBezTo>
                    <a:cubicBezTo>
                      <a:pt x="12026" y="1197"/>
                      <a:pt x="12088" y="1344"/>
                      <a:pt x="12026" y="1426"/>
                    </a:cubicBezTo>
                    <a:cubicBezTo>
                      <a:pt x="11928" y="1375"/>
                      <a:pt x="11894" y="1294"/>
                      <a:pt x="11862" y="1212"/>
                    </a:cubicBezTo>
                    <a:cubicBezTo>
                      <a:pt x="12123" y="940"/>
                      <a:pt x="11734" y="890"/>
                      <a:pt x="11571" y="746"/>
                    </a:cubicBezTo>
                    <a:cubicBezTo>
                      <a:pt x="11556" y="824"/>
                      <a:pt x="11521" y="890"/>
                      <a:pt x="11505" y="987"/>
                    </a:cubicBezTo>
                    <a:cubicBezTo>
                      <a:pt x="11311" y="940"/>
                      <a:pt x="11152" y="711"/>
                      <a:pt x="10973" y="711"/>
                    </a:cubicBezTo>
                    <a:cubicBezTo>
                      <a:pt x="10938" y="711"/>
                      <a:pt x="10907" y="711"/>
                      <a:pt x="10876" y="727"/>
                    </a:cubicBezTo>
                    <a:cubicBezTo>
                      <a:pt x="10503" y="517"/>
                      <a:pt x="10130" y="210"/>
                      <a:pt x="9695" y="210"/>
                    </a:cubicBezTo>
                    <a:lnTo>
                      <a:pt x="9629" y="210"/>
                    </a:lnTo>
                    <a:cubicBezTo>
                      <a:pt x="9598" y="210"/>
                      <a:pt x="9563" y="210"/>
                      <a:pt x="9532" y="226"/>
                    </a:cubicBezTo>
                    <a:cubicBezTo>
                      <a:pt x="9548" y="195"/>
                      <a:pt x="9563" y="195"/>
                      <a:pt x="9579" y="195"/>
                    </a:cubicBezTo>
                    <a:cubicBezTo>
                      <a:pt x="9598" y="195"/>
                      <a:pt x="9614" y="195"/>
                      <a:pt x="9629" y="210"/>
                    </a:cubicBezTo>
                    <a:cubicBezTo>
                      <a:pt x="9598" y="164"/>
                      <a:pt x="9548" y="113"/>
                      <a:pt x="9516" y="67"/>
                    </a:cubicBezTo>
                    <a:cubicBezTo>
                      <a:pt x="9435" y="82"/>
                      <a:pt x="9384" y="98"/>
                      <a:pt x="9338" y="113"/>
                    </a:cubicBezTo>
                    <a:cubicBezTo>
                      <a:pt x="9241" y="67"/>
                      <a:pt x="9159" y="32"/>
                      <a:pt x="9078" y="0"/>
                    </a:cubicBezTo>
                    <a:close/>
                    <a:moveTo>
                      <a:pt x="5714" y="22221"/>
                    </a:moveTo>
                    <a:lnTo>
                      <a:pt x="5714" y="22237"/>
                    </a:lnTo>
                    <a:lnTo>
                      <a:pt x="5695" y="22221"/>
                    </a:lnTo>
                    <a:close/>
                    <a:moveTo>
                      <a:pt x="6297" y="22575"/>
                    </a:moveTo>
                    <a:cubicBezTo>
                      <a:pt x="6312" y="22575"/>
                      <a:pt x="6328" y="22575"/>
                      <a:pt x="6328" y="22610"/>
                    </a:cubicBezTo>
                    <a:cubicBezTo>
                      <a:pt x="6312" y="22610"/>
                      <a:pt x="6312" y="22625"/>
                      <a:pt x="6297" y="22625"/>
                    </a:cubicBezTo>
                    <a:cubicBezTo>
                      <a:pt x="6297" y="22610"/>
                      <a:pt x="6277" y="22594"/>
                      <a:pt x="6262" y="22575"/>
                    </a:cubicBezTo>
                    <a:close/>
                    <a:moveTo>
                      <a:pt x="7202" y="22544"/>
                    </a:moveTo>
                    <a:cubicBezTo>
                      <a:pt x="7217" y="22544"/>
                      <a:pt x="7233" y="22559"/>
                      <a:pt x="7248" y="22594"/>
                    </a:cubicBezTo>
                    <a:cubicBezTo>
                      <a:pt x="7248" y="22610"/>
                      <a:pt x="7233" y="22625"/>
                      <a:pt x="7233" y="22641"/>
                    </a:cubicBezTo>
                    <a:cubicBezTo>
                      <a:pt x="7202" y="22610"/>
                      <a:pt x="7186" y="22594"/>
                      <a:pt x="7151" y="22575"/>
                    </a:cubicBezTo>
                    <a:cubicBezTo>
                      <a:pt x="7170" y="22559"/>
                      <a:pt x="7186" y="22544"/>
                      <a:pt x="7202" y="22544"/>
                    </a:cubicBezTo>
                    <a:close/>
                    <a:moveTo>
                      <a:pt x="5827" y="22788"/>
                    </a:moveTo>
                    <a:lnTo>
                      <a:pt x="5792" y="22804"/>
                    </a:lnTo>
                    <a:lnTo>
                      <a:pt x="5792" y="22788"/>
                    </a:lnTo>
                    <a:close/>
                    <a:moveTo>
                      <a:pt x="7734" y="23111"/>
                    </a:moveTo>
                    <a:cubicBezTo>
                      <a:pt x="7753" y="23126"/>
                      <a:pt x="7769" y="23126"/>
                      <a:pt x="7753" y="23142"/>
                    </a:cubicBezTo>
                    <a:lnTo>
                      <a:pt x="7734" y="23142"/>
                    </a:lnTo>
                    <a:lnTo>
                      <a:pt x="7734" y="23111"/>
                    </a:lnTo>
                    <a:close/>
                    <a:moveTo>
                      <a:pt x="1197" y="15715"/>
                    </a:moveTo>
                    <a:cubicBezTo>
                      <a:pt x="1263" y="15894"/>
                      <a:pt x="1150" y="16053"/>
                      <a:pt x="1131" y="16217"/>
                    </a:cubicBezTo>
                    <a:cubicBezTo>
                      <a:pt x="1034" y="16201"/>
                      <a:pt x="971" y="16185"/>
                      <a:pt x="890" y="16166"/>
                    </a:cubicBezTo>
                    <a:lnTo>
                      <a:pt x="890" y="16166"/>
                    </a:lnTo>
                    <a:cubicBezTo>
                      <a:pt x="921" y="16201"/>
                      <a:pt x="971" y="16232"/>
                      <a:pt x="937" y="16314"/>
                    </a:cubicBezTo>
                    <a:lnTo>
                      <a:pt x="905" y="16314"/>
                    </a:lnTo>
                    <a:cubicBezTo>
                      <a:pt x="727" y="16314"/>
                      <a:pt x="583" y="16166"/>
                      <a:pt x="404" y="16104"/>
                    </a:cubicBezTo>
                    <a:lnTo>
                      <a:pt x="404" y="16104"/>
                    </a:lnTo>
                    <a:cubicBezTo>
                      <a:pt x="420" y="16217"/>
                      <a:pt x="354" y="16411"/>
                      <a:pt x="226" y="16411"/>
                    </a:cubicBezTo>
                    <a:cubicBezTo>
                      <a:pt x="210" y="16411"/>
                      <a:pt x="195" y="16411"/>
                      <a:pt x="179" y="16395"/>
                    </a:cubicBezTo>
                    <a:cubicBezTo>
                      <a:pt x="160" y="16380"/>
                      <a:pt x="144" y="16360"/>
                      <a:pt x="113" y="16360"/>
                    </a:cubicBezTo>
                    <a:cubicBezTo>
                      <a:pt x="113" y="16360"/>
                      <a:pt x="98" y="16360"/>
                      <a:pt x="82" y="16380"/>
                    </a:cubicBezTo>
                    <a:cubicBezTo>
                      <a:pt x="144" y="16508"/>
                      <a:pt x="226" y="16605"/>
                      <a:pt x="323" y="16686"/>
                    </a:cubicBezTo>
                    <a:cubicBezTo>
                      <a:pt x="373" y="16671"/>
                      <a:pt x="404" y="16671"/>
                      <a:pt x="435" y="16671"/>
                    </a:cubicBezTo>
                    <a:cubicBezTo>
                      <a:pt x="486" y="16671"/>
                      <a:pt x="517" y="16686"/>
                      <a:pt x="517" y="16702"/>
                    </a:cubicBezTo>
                    <a:cubicBezTo>
                      <a:pt x="517" y="16718"/>
                      <a:pt x="502" y="16733"/>
                      <a:pt x="470" y="16733"/>
                    </a:cubicBezTo>
                    <a:cubicBezTo>
                      <a:pt x="435" y="16733"/>
                      <a:pt x="389" y="16718"/>
                      <a:pt x="323" y="16686"/>
                    </a:cubicBezTo>
                    <a:lnTo>
                      <a:pt x="323" y="16686"/>
                    </a:lnTo>
                    <a:cubicBezTo>
                      <a:pt x="420" y="16846"/>
                      <a:pt x="420" y="16846"/>
                      <a:pt x="665" y="16943"/>
                    </a:cubicBezTo>
                    <a:cubicBezTo>
                      <a:pt x="614" y="17024"/>
                      <a:pt x="645" y="17059"/>
                      <a:pt x="711" y="17059"/>
                    </a:cubicBezTo>
                    <a:cubicBezTo>
                      <a:pt x="762" y="17059"/>
                      <a:pt x="839" y="17040"/>
                      <a:pt x="890" y="17009"/>
                    </a:cubicBezTo>
                    <a:cubicBezTo>
                      <a:pt x="921" y="17059"/>
                      <a:pt x="956" y="17090"/>
                      <a:pt x="987" y="17122"/>
                    </a:cubicBezTo>
                    <a:lnTo>
                      <a:pt x="1034" y="17122"/>
                    </a:lnTo>
                    <a:cubicBezTo>
                      <a:pt x="1150" y="17122"/>
                      <a:pt x="1181" y="17234"/>
                      <a:pt x="1034" y="17285"/>
                    </a:cubicBezTo>
                    <a:cubicBezTo>
                      <a:pt x="1166" y="17397"/>
                      <a:pt x="1150" y="17560"/>
                      <a:pt x="1100" y="17739"/>
                    </a:cubicBezTo>
                    <a:cubicBezTo>
                      <a:pt x="1181" y="17704"/>
                      <a:pt x="1228" y="17689"/>
                      <a:pt x="1294" y="17658"/>
                    </a:cubicBezTo>
                    <a:cubicBezTo>
                      <a:pt x="1344" y="17801"/>
                      <a:pt x="1391" y="17949"/>
                      <a:pt x="1519" y="17949"/>
                    </a:cubicBezTo>
                    <a:cubicBezTo>
                      <a:pt x="1554" y="17949"/>
                      <a:pt x="1585" y="17933"/>
                      <a:pt x="1636" y="17914"/>
                    </a:cubicBezTo>
                    <a:cubicBezTo>
                      <a:pt x="1682" y="17964"/>
                      <a:pt x="1713" y="17995"/>
                      <a:pt x="1764" y="18046"/>
                    </a:cubicBezTo>
                    <a:cubicBezTo>
                      <a:pt x="1795" y="17980"/>
                      <a:pt x="1810" y="17949"/>
                      <a:pt x="1845" y="17898"/>
                    </a:cubicBezTo>
                    <a:cubicBezTo>
                      <a:pt x="1892" y="17898"/>
                      <a:pt x="1927" y="17898"/>
                      <a:pt x="1974" y="17914"/>
                    </a:cubicBezTo>
                    <a:cubicBezTo>
                      <a:pt x="2005" y="18061"/>
                      <a:pt x="1908" y="18159"/>
                      <a:pt x="1892" y="18287"/>
                    </a:cubicBezTo>
                    <a:cubicBezTo>
                      <a:pt x="2071" y="18287"/>
                      <a:pt x="2183" y="18143"/>
                      <a:pt x="2331" y="18093"/>
                    </a:cubicBezTo>
                    <a:cubicBezTo>
                      <a:pt x="2315" y="17980"/>
                      <a:pt x="2168" y="18061"/>
                      <a:pt x="2183" y="17933"/>
                    </a:cubicBezTo>
                    <a:cubicBezTo>
                      <a:pt x="2199" y="17914"/>
                      <a:pt x="2234" y="17914"/>
                      <a:pt x="2265" y="17914"/>
                    </a:cubicBezTo>
                    <a:cubicBezTo>
                      <a:pt x="2393" y="17914"/>
                      <a:pt x="2525" y="17995"/>
                      <a:pt x="2653" y="18030"/>
                    </a:cubicBezTo>
                    <a:cubicBezTo>
                      <a:pt x="2622" y="18205"/>
                      <a:pt x="2587" y="18368"/>
                      <a:pt x="2556" y="18531"/>
                    </a:cubicBezTo>
                    <a:cubicBezTo>
                      <a:pt x="2525" y="18547"/>
                      <a:pt x="2490" y="18562"/>
                      <a:pt x="2444" y="18578"/>
                    </a:cubicBezTo>
                    <a:cubicBezTo>
                      <a:pt x="2653" y="18757"/>
                      <a:pt x="2929" y="18807"/>
                      <a:pt x="3139" y="18951"/>
                    </a:cubicBezTo>
                    <a:cubicBezTo>
                      <a:pt x="3123" y="19017"/>
                      <a:pt x="3108" y="19064"/>
                      <a:pt x="3108" y="19114"/>
                    </a:cubicBezTo>
                    <a:lnTo>
                      <a:pt x="3205" y="19211"/>
                    </a:lnTo>
                    <a:cubicBezTo>
                      <a:pt x="3170" y="19258"/>
                      <a:pt x="3154" y="19324"/>
                      <a:pt x="3123" y="19370"/>
                    </a:cubicBezTo>
                    <a:lnTo>
                      <a:pt x="3042" y="19370"/>
                    </a:lnTo>
                    <a:cubicBezTo>
                      <a:pt x="3011" y="19355"/>
                      <a:pt x="2995" y="19355"/>
                      <a:pt x="2976" y="19355"/>
                    </a:cubicBezTo>
                    <a:cubicBezTo>
                      <a:pt x="2945" y="19355"/>
                      <a:pt x="2929" y="19355"/>
                      <a:pt x="2914" y="19390"/>
                    </a:cubicBezTo>
                    <a:cubicBezTo>
                      <a:pt x="2945" y="19467"/>
                      <a:pt x="3073" y="19436"/>
                      <a:pt x="3092" y="19549"/>
                    </a:cubicBezTo>
                    <a:cubicBezTo>
                      <a:pt x="3073" y="19565"/>
                      <a:pt x="3057" y="19565"/>
                      <a:pt x="3042" y="19565"/>
                    </a:cubicBezTo>
                    <a:cubicBezTo>
                      <a:pt x="3026" y="19565"/>
                      <a:pt x="3011" y="19565"/>
                      <a:pt x="2995" y="19549"/>
                    </a:cubicBezTo>
                    <a:lnTo>
                      <a:pt x="2929" y="19549"/>
                    </a:lnTo>
                    <a:cubicBezTo>
                      <a:pt x="2914" y="19549"/>
                      <a:pt x="2898" y="19549"/>
                      <a:pt x="2879" y="19565"/>
                    </a:cubicBezTo>
                    <a:cubicBezTo>
                      <a:pt x="2898" y="19615"/>
                      <a:pt x="2929" y="19681"/>
                      <a:pt x="2945" y="19743"/>
                    </a:cubicBezTo>
                    <a:cubicBezTo>
                      <a:pt x="2995" y="19743"/>
                      <a:pt x="3026" y="19728"/>
                      <a:pt x="3092" y="19712"/>
                    </a:cubicBezTo>
                    <a:lnTo>
                      <a:pt x="3092" y="19712"/>
                    </a:lnTo>
                    <a:cubicBezTo>
                      <a:pt x="3073" y="19953"/>
                      <a:pt x="2976" y="19891"/>
                      <a:pt x="2898" y="20003"/>
                    </a:cubicBezTo>
                    <a:cubicBezTo>
                      <a:pt x="3092" y="20035"/>
                      <a:pt x="2945" y="20310"/>
                      <a:pt x="3154" y="20326"/>
                    </a:cubicBezTo>
                    <a:cubicBezTo>
                      <a:pt x="3170" y="20182"/>
                      <a:pt x="3205" y="20132"/>
                      <a:pt x="3267" y="20132"/>
                    </a:cubicBezTo>
                    <a:cubicBezTo>
                      <a:pt x="3349" y="20132"/>
                      <a:pt x="3461" y="20229"/>
                      <a:pt x="3578" y="20264"/>
                    </a:cubicBezTo>
                    <a:cubicBezTo>
                      <a:pt x="3640" y="20326"/>
                      <a:pt x="3609" y="20376"/>
                      <a:pt x="3558" y="20376"/>
                    </a:cubicBezTo>
                    <a:cubicBezTo>
                      <a:pt x="3527" y="20376"/>
                      <a:pt x="3512" y="20361"/>
                      <a:pt x="3481" y="20341"/>
                    </a:cubicBezTo>
                    <a:cubicBezTo>
                      <a:pt x="3446" y="20376"/>
                      <a:pt x="3399" y="20407"/>
                      <a:pt x="3364" y="20423"/>
                    </a:cubicBezTo>
                    <a:cubicBezTo>
                      <a:pt x="3383" y="20458"/>
                      <a:pt x="3383" y="20489"/>
                      <a:pt x="3383" y="20489"/>
                    </a:cubicBezTo>
                    <a:cubicBezTo>
                      <a:pt x="3236" y="20571"/>
                      <a:pt x="3108" y="20520"/>
                      <a:pt x="3364" y="20683"/>
                    </a:cubicBezTo>
                    <a:cubicBezTo>
                      <a:pt x="3399" y="20668"/>
                      <a:pt x="3430" y="20652"/>
                      <a:pt x="3461" y="20633"/>
                    </a:cubicBezTo>
                    <a:cubicBezTo>
                      <a:pt x="3496" y="20602"/>
                      <a:pt x="3543" y="20586"/>
                      <a:pt x="3578" y="20555"/>
                    </a:cubicBezTo>
                    <a:cubicBezTo>
                      <a:pt x="3675" y="20617"/>
                      <a:pt x="3752" y="20668"/>
                      <a:pt x="3834" y="20730"/>
                    </a:cubicBezTo>
                    <a:cubicBezTo>
                      <a:pt x="3706" y="20893"/>
                      <a:pt x="3931" y="21006"/>
                      <a:pt x="3752" y="21138"/>
                    </a:cubicBezTo>
                    <a:cubicBezTo>
                      <a:pt x="3655" y="21118"/>
                      <a:pt x="3558" y="21103"/>
                      <a:pt x="3461" y="21072"/>
                    </a:cubicBezTo>
                    <a:lnTo>
                      <a:pt x="3461" y="21072"/>
                    </a:lnTo>
                    <a:cubicBezTo>
                      <a:pt x="3333" y="21429"/>
                      <a:pt x="3885" y="21491"/>
                      <a:pt x="4063" y="21685"/>
                    </a:cubicBezTo>
                    <a:cubicBezTo>
                      <a:pt x="4207" y="21701"/>
                      <a:pt x="4320" y="21833"/>
                      <a:pt x="4483" y="21848"/>
                    </a:cubicBezTo>
                    <a:cubicBezTo>
                      <a:pt x="4432" y="21798"/>
                      <a:pt x="4386" y="21767"/>
                      <a:pt x="4335" y="21720"/>
                    </a:cubicBezTo>
                    <a:cubicBezTo>
                      <a:pt x="4370" y="21701"/>
                      <a:pt x="4386" y="21701"/>
                      <a:pt x="4417" y="21701"/>
                    </a:cubicBezTo>
                    <a:cubicBezTo>
                      <a:pt x="4432" y="21701"/>
                      <a:pt x="4467" y="21720"/>
                      <a:pt x="4529" y="21751"/>
                    </a:cubicBezTo>
                    <a:cubicBezTo>
                      <a:pt x="4514" y="21782"/>
                      <a:pt x="4498" y="21817"/>
                      <a:pt x="4483" y="21848"/>
                    </a:cubicBezTo>
                    <a:cubicBezTo>
                      <a:pt x="4677" y="22058"/>
                      <a:pt x="5050" y="22074"/>
                      <a:pt x="5147" y="22349"/>
                    </a:cubicBezTo>
                    <a:cubicBezTo>
                      <a:pt x="5193" y="22334"/>
                      <a:pt x="5209" y="22318"/>
                      <a:pt x="5244" y="22303"/>
                    </a:cubicBezTo>
                    <a:cubicBezTo>
                      <a:pt x="5275" y="22416"/>
                      <a:pt x="5306" y="22513"/>
                      <a:pt x="5341" y="22594"/>
                    </a:cubicBezTo>
                    <a:cubicBezTo>
                      <a:pt x="5260" y="22691"/>
                      <a:pt x="5260" y="22691"/>
                      <a:pt x="5306" y="22753"/>
                    </a:cubicBezTo>
                    <a:cubicBezTo>
                      <a:pt x="5372" y="22722"/>
                      <a:pt x="5423" y="22707"/>
                      <a:pt x="5485" y="22672"/>
                    </a:cubicBezTo>
                    <a:cubicBezTo>
                      <a:pt x="5597" y="22769"/>
                      <a:pt x="5714" y="22885"/>
                      <a:pt x="5827" y="22885"/>
                    </a:cubicBezTo>
                    <a:cubicBezTo>
                      <a:pt x="5889" y="22885"/>
                      <a:pt x="5955" y="22851"/>
                      <a:pt x="6021" y="22769"/>
                    </a:cubicBezTo>
                    <a:cubicBezTo>
                      <a:pt x="6118" y="22885"/>
                      <a:pt x="6312" y="22948"/>
                      <a:pt x="6491" y="22948"/>
                    </a:cubicBezTo>
                    <a:cubicBezTo>
                      <a:pt x="6685" y="22948"/>
                      <a:pt x="6844" y="22866"/>
                      <a:pt x="6910" y="22707"/>
                    </a:cubicBezTo>
                    <a:cubicBezTo>
                      <a:pt x="6957" y="22753"/>
                      <a:pt x="7007" y="22788"/>
                      <a:pt x="7054" y="22835"/>
                    </a:cubicBezTo>
                    <a:cubicBezTo>
                      <a:pt x="7089" y="22788"/>
                      <a:pt x="7136" y="22769"/>
                      <a:pt x="7170" y="22769"/>
                    </a:cubicBezTo>
                    <a:cubicBezTo>
                      <a:pt x="7186" y="22769"/>
                      <a:pt x="7217" y="22788"/>
                      <a:pt x="7233" y="22788"/>
                    </a:cubicBezTo>
                    <a:lnTo>
                      <a:pt x="7314" y="22788"/>
                    </a:lnTo>
                    <a:cubicBezTo>
                      <a:pt x="7345" y="22851"/>
                      <a:pt x="7365" y="22901"/>
                      <a:pt x="7396" y="22948"/>
                    </a:cubicBezTo>
                    <a:cubicBezTo>
                      <a:pt x="7396" y="22932"/>
                      <a:pt x="7396" y="22932"/>
                      <a:pt x="7411" y="22917"/>
                    </a:cubicBezTo>
                    <a:lnTo>
                      <a:pt x="7411" y="22917"/>
                    </a:lnTo>
                    <a:cubicBezTo>
                      <a:pt x="7427" y="22932"/>
                      <a:pt x="7411" y="22948"/>
                      <a:pt x="7396" y="22963"/>
                    </a:cubicBezTo>
                    <a:lnTo>
                      <a:pt x="7396" y="22983"/>
                    </a:lnTo>
                    <a:cubicBezTo>
                      <a:pt x="7427" y="23045"/>
                      <a:pt x="7539" y="23029"/>
                      <a:pt x="7559" y="23126"/>
                    </a:cubicBezTo>
                    <a:cubicBezTo>
                      <a:pt x="7637" y="23142"/>
                      <a:pt x="7718" y="23223"/>
                      <a:pt x="7815" y="23223"/>
                    </a:cubicBezTo>
                    <a:lnTo>
                      <a:pt x="7881" y="23223"/>
                    </a:lnTo>
                    <a:cubicBezTo>
                      <a:pt x="7881" y="23192"/>
                      <a:pt x="7897" y="23142"/>
                      <a:pt x="7897" y="23126"/>
                    </a:cubicBezTo>
                    <a:lnTo>
                      <a:pt x="7897" y="23142"/>
                    </a:lnTo>
                    <a:lnTo>
                      <a:pt x="8025" y="23142"/>
                    </a:lnTo>
                    <a:cubicBezTo>
                      <a:pt x="8060" y="23045"/>
                      <a:pt x="8075" y="22932"/>
                      <a:pt x="8141" y="22835"/>
                    </a:cubicBezTo>
                    <a:lnTo>
                      <a:pt x="8141" y="22835"/>
                    </a:lnTo>
                    <a:cubicBezTo>
                      <a:pt x="8270" y="23014"/>
                      <a:pt x="8091" y="23239"/>
                      <a:pt x="8254" y="23387"/>
                    </a:cubicBezTo>
                    <a:lnTo>
                      <a:pt x="8301" y="23387"/>
                    </a:lnTo>
                    <a:cubicBezTo>
                      <a:pt x="8398" y="23387"/>
                      <a:pt x="8479" y="23352"/>
                      <a:pt x="8545" y="23320"/>
                    </a:cubicBezTo>
                    <a:lnTo>
                      <a:pt x="8545" y="15715"/>
                    </a:lnTo>
                    <a:lnTo>
                      <a:pt x="7605" y="15715"/>
                    </a:lnTo>
                    <a:cubicBezTo>
                      <a:pt x="7590" y="15747"/>
                      <a:pt x="7574" y="15747"/>
                      <a:pt x="7574" y="15762"/>
                    </a:cubicBezTo>
                    <a:cubicBezTo>
                      <a:pt x="7539" y="15747"/>
                      <a:pt x="7539" y="15715"/>
                      <a:pt x="7539" y="15715"/>
                    </a:cubicBezTo>
                    <a:lnTo>
                      <a:pt x="7151" y="15715"/>
                    </a:lnTo>
                    <a:cubicBezTo>
                      <a:pt x="7151" y="15715"/>
                      <a:pt x="7170" y="15715"/>
                      <a:pt x="7170" y="15731"/>
                    </a:cubicBezTo>
                    <a:cubicBezTo>
                      <a:pt x="7151" y="15731"/>
                      <a:pt x="7136" y="15747"/>
                      <a:pt x="7136" y="15747"/>
                    </a:cubicBezTo>
                    <a:cubicBezTo>
                      <a:pt x="7120" y="15747"/>
                      <a:pt x="7120" y="15731"/>
                      <a:pt x="7104" y="15715"/>
                    </a:cubicBezTo>
                    <a:lnTo>
                      <a:pt x="6716" y="15715"/>
                    </a:lnTo>
                    <a:lnTo>
                      <a:pt x="6716" y="15778"/>
                    </a:lnTo>
                    <a:cubicBezTo>
                      <a:pt x="6813" y="15844"/>
                      <a:pt x="6926" y="15894"/>
                      <a:pt x="6910" y="16022"/>
                    </a:cubicBezTo>
                    <a:cubicBezTo>
                      <a:pt x="6732" y="15956"/>
                      <a:pt x="6568" y="15941"/>
                      <a:pt x="6425" y="15797"/>
                    </a:cubicBezTo>
                    <a:cubicBezTo>
                      <a:pt x="6440" y="15762"/>
                      <a:pt x="6471" y="15762"/>
                      <a:pt x="6491" y="15762"/>
                    </a:cubicBezTo>
                    <a:cubicBezTo>
                      <a:pt x="6506" y="15762"/>
                      <a:pt x="6522" y="15762"/>
                      <a:pt x="6537" y="15778"/>
                    </a:cubicBezTo>
                    <a:cubicBezTo>
                      <a:pt x="6568" y="15778"/>
                      <a:pt x="6588" y="15797"/>
                      <a:pt x="6603" y="15797"/>
                    </a:cubicBezTo>
                    <a:lnTo>
                      <a:pt x="6619" y="15797"/>
                    </a:lnTo>
                    <a:lnTo>
                      <a:pt x="6619" y="15778"/>
                    </a:lnTo>
                    <a:cubicBezTo>
                      <a:pt x="6603" y="15747"/>
                      <a:pt x="6603" y="15731"/>
                      <a:pt x="6588" y="15715"/>
                    </a:cubicBezTo>
                    <a:lnTo>
                      <a:pt x="6231" y="15715"/>
                    </a:lnTo>
                    <a:cubicBezTo>
                      <a:pt x="6277" y="15797"/>
                      <a:pt x="6231" y="15813"/>
                      <a:pt x="6149" y="15813"/>
                    </a:cubicBezTo>
                    <a:cubicBezTo>
                      <a:pt x="6052" y="15813"/>
                      <a:pt x="5873" y="15762"/>
                      <a:pt x="5792" y="15715"/>
                    </a:cubicBezTo>
                    <a:lnTo>
                      <a:pt x="5209" y="15715"/>
                    </a:lnTo>
                    <a:cubicBezTo>
                      <a:pt x="5275" y="15747"/>
                      <a:pt x="5306" y="15813"/>
                      <a:pt x="5341" y="15859"/>
                    </a:cubicBezTo>
                    <a:cubicBezTo>
                      <a:pt x="5228" y="15844"/>
                      <a:pt x="5193" y="15828"/>
                      <a:pt x="5178" y="15715"/>
                    </a:cubicBezTo>
                    <a:lnTo>
                      <a:pt x="5050" y="15715"/>
                    </a:lnTo>
                    <a:cubicBezTo>
                      <a:pt x="5112" y="15747"/>
                      <a:pt x="5147" y="15844"/>
                      <a:pt x="5065" y="15956"/>
                    </a:cubicBezTo>
                    <a:cubicBezTo>
                      <a:pt x="5081" y="16007"/>
                      <a:pt x="5112" y="16069"/>
                      <a:pt x="5147" y="16119"/>
                    </a:cubicBezTo>
                    <a:cubicBezTo>
                      <a:pt x="5162" y="16150"/>
                      <a:pt x="5162" y="16201"/>
                      <a:pt x="5147" y="16232"/>
                    </a:cubicBezTo>
                    <a:cubicBezTo>
                      <a:pt x="5112" y="16201"/>
                      <a:pt x="5131" y="16150"/>
                      <a:pt x="5147" y="16119"/>
                    </a:cubicBezTo>
                    <a:cubicBezTo>
                      <a:pt x="4953" y="16069"/>
                      <a:pt x="4856" y="15972"/>
                      <a:pt x="4999" y="15778"/>
                    </a:cubicBezTo>
                    <a:cubicBezTo>
                      <a:pt x="4953" y="15747"/>
                      <a:pt x="4902" y="15731"/>
                      <a:pt x="4887" y="15715"/>
                    </a:cubicBezTo>
                    <a:lnTo>
                      <a:pt x="4222" y="15715"/>
                    </a:lnTo>
                    <a:cubicBezTo>
                      <a:pt x="4222" y="15731"/>
                      <a:pt x="4222" y="15747"/>
                      <a:pt x="4207" y="15762"/>
                    </a:cubicBezTo>
                    <a:cubicBezTo>
                      <a:pt x="4207" y="15747"/>
                      <a:pt x="4191" y="15731"/>
                      <a:pt x="4176" y="15715"/>
                    </a:cubicBezTo>
                    <a:lnTo>
                      <a:pt x="1601" y="15715"/>
                    </a:lnTo>
                    <a:cubicBezTo>
                      <a:pt x="1651" y="15941"/>
                      <a:pt x="1651" y="15956"/>
                      <a:pt x="1519" y="16038"/>
                    </a:cubicBezTo>
                    <a:cubicBezTo>
                      <a:pt x="1488" y="15991"/>
                      <a:pt x="1441" y="15925"/>
                      <a:pt x="1406" y="15859"/>
                    </a:cubicBezTo>
                    <a:cubicBezTo>
                      <a:pt x="1441" y="15813"/>
                      <a:pt x="1457" y="15747"/>
                      <a:pt x="1504" y="157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46"/>
              <p:cNvSpPr/>
              <p:nvPr/>
            </p:nvSpPr>
            <p:spPr>
              <a:xfrm>
                <a:off x="4792650" y="5050775"/>
                <a:ext cx="442625" cy="387175"/>
              </a:xfrm>
              <a:custGeom>
                <a:avLst/>
                <a:gdLst/>
                <a:ahLst/>
                <a:cxnLst/>
                <a:rect l="l" t="t" r="r" b="b"/>
                <a:pathLst>
                  <a:path w="17705" h="15487" extrusionOk="0">
                    <a:moveTo>
                      <a:pt x="8546" y="98"/>
                    </a:moveTo>
                    <a:lnTo>
                      <a:pt x="8530" y="113"/>
                    </a:lnTo>
                    <a:lnTo>
                      <a:pt x="8530" y="98"/>
                    </a:lnTo>
                    <a:close/>
                    <a:moveTo>
                      <a:pt x="7897" y="63"/>
                    </a:moveTo>
                    <a:cubicBezTo>
                      <a:pt x="7897" y="63"/>
                      <a:pt x="7913" y="63"/>
                      <a:pt x="7913" y="78"/>
                    </a:cubicBezTo>
                    <a:cubicBezTo>
                      <a:pt x="7913" y="113"/>
                      <a:pt x="7897" y="144"/>
                      <a:pt x="7897" y="175"/>
                    </a:cubicBezTo>
                    <a:lnTo>
                      <a:pt x="7897" y="63"/>
                    </a:lnTo>
                    <a:close/>
                    <a:moveTo>
                      <a:pt x="7687" y="144"/>
                    </a:moveTo>
                    <a:lnTo>
                      <a:pt x="7687" y="144"/>
                    </a:lnTo>
                    <a:cubicBezTo>
                      <a:pt x="7703" y="160"/>
                      <a:pt x="7719" y="160"/>
                      <a:pt x="7738" y="160"/>
                    </a:cubicBezTo>
                    <a:cubicBezTo>
                      <a:pt x="7719" y="175"/>
                      <a:pt x="7703" y="195"/>
                      <a:pt x="7703" y="195"/>
                    </a:cubicBezTo>
                    <a:cubicBezTo>
                      <a:pt x="7687" y="195"/>
                      <a:pt x="7672" y="175"/>
                      <a:pt x="7687" y="144"/>
                    </a:cubicBezTo>
                    <a:close/>
                    <a:moveTo>
                      <a:pt x="7979" y="160"/>
                    </a:moveTo>
                    <a:cubicBezTo>
                      <a:pt x="7979" y="195"/>
                      <a:pt x="7948" y="195"/>
                      <a:pt x="7932" y="195"/>
                    </a:cubicBezTo>
                    <a:lnTo>
                      <a:pt x="7897" y="195"/>
                    </a:lnTo>
                    <a:cubicBezTo>
                      <a:pt x="7932" y="175"/>
                      <a:pt x="7948" y="160"/>
                      <a:pt x="7979" y="160"/>
                    </a:cubicBezTo>
                    <a:close/>
                    <a:moveTo>
                      <a:pt x="6313" y="175"/>
                    </a:moveTo>
                    <a:cubicBezTo>
                      <a:pt x="6328" y="175"/>
                      <a:pt x="6344" y="175"/>
                      <a:pt x="6344" y="210"/>
                    </a:cubicBezTo>
                    <a:cubicBezTo>
                      <a:pt x="6328" y="210"/>
                      <a:pt x="6313" y="226"/>
                      <a:pt x="6313" y="226"/>
                    </a:cubicBezTo>
                    <a:cubicBezTo>
                      <a:pt x="6281" y="195"/>
                      <a:pt x="6297" y="175"/>
                      <a:pt x="6313" y="175"/>
                    </a:cubicBezTo>
                    <a:close/>
                    <a:moveTo>
                      <a:pt x="8286" y="98"/>
                    </a:moveTo>
                    <a:cubicBezTo>
                      <a:pt x="8301" y="98"/>
                      <a:pt x="8336" y="113"/>
                      <a:pt x="8352" y="144"/>
                    </a:cubicBezTo>
                    <a:cubicBezTo>
                      <a:pt x="8352" y="226"/>
                      <a:pt x="8286" y="210"/>
                      <a:pt x="8223" y="241"/>
                    </a:cubicBezTo>
                    <a:cubicBezTo>
                      <a:pt x="8204" y="160"/>
                      <a:pt x="8239" y="98"/>
                      <a:pt x="8286" y="98"/>
                    </a:cubicBezTo>
                    <a:close/>
                    <a:moveTo>
                      <a:pt x="7816" y="257"/>
                    </a:moveTo>
                    <a:cubicBezTo>
                      <a:pt x="7816" y="273"/>
                      <a:pt x="7835" y="273"/>
                      <a:pt x="7835" y="273"/>
                    </a:cubicBezTo>
                    <a:cubicBezTo>
                      <a:pt x="7835" y="292"/>
                      <a:pt x="7835" y="292"/>
                      <a:pt x="7816" y="292"/>
                    </a:cubicBezTo>
                    <a:lnTo>
                      <a:pt x="7816" y="257"/>
                    </a:lnTo>
                    <a:close/>
                    <a:moveTo>
                      <a:pt x="7478" y="273"/>
                    </a:moveTo>
                    <a:cubicBezTo>
                      <a:pt x="7493" y="292"/>
                      <a:pt x="7478" y="292"/>
                      <a:pt x="7462" y="308"/>
                    </a:cubicBezTo>
                    <a:lnTo>
                      <a:pt x="7462" y="273"/>
                    </a:lnTo>
                    <a:close/>
                    <a:moveTo>
                      <a:pt x="6619" y="292"/>
                    </a:moveTo>
                    <a:lnTo>
                      <a:pt x="6619" y="323"/>
                    </a:lnTo>
                    <a:cubicBezTo>
                      <a:pt x="6619" y="308"/>
                      <a:pt x="6604" y="292"/>
                      <a:pt x="6619" y="292"/>
                    </a:cubicBezTo>
                    <a:close/>
                    <a:moveTo>
                      <a:pt x="6829" y="339"/>
                    </a:moveTo>
                    <a:cubicBezTo>
                      <a:pt x="6829" y="339"/>
                      <a:pt x="6845" y="354"/>
                      <a:pt x="6845" y="370"/>
                    </a:cubicBezTo>
                    <a:cubicBezTo>
                      <a:pt x="6829" y="389"/>
                      <a:pt x="6829" y="389"/>
                      <a:pt x="6814" y="389"/>
                    </a:cubicBezTo>
                    <a:cubicBezTo>
                      <a:pt x="6798" y="370"/>
                      <a:pt x="6798" y="354"/>
                      <a:pt x="6829" y="339"/>
                    </a:cubicBezTo>
                    <a:close/>
                    <a:moveTo>
                      <a:pt x="7202" y="354"/>
                    </a:moveTo>
                    <a:cubicBezTo>
                      <a:pt x="7218" y="370"/>
                      <a:pt x="7233" y="370"/>
                      <a:pt x="7233" y="389"/>
                    </a:cubicBezTo>
                    <a:cubicBezTo>
                      <a:pt x="7218" y="389"/>
                      <a:pt x="7218" y="405"/>
                      <a:pt x="7202" y="405"/>
                    </a:cubicBezTo>
                    <a:cubicBezTo>
                      <a:pt x="7186" y="405"/>
                      <a:pt x="7186" y="389"/>
                      <a:pt x="7186" y="389"/>
                    </a:cubicBezTo>
                    <a:cubicBezTo>
                      <a:pt x="7186" y="370"/>
                      <a:pt x="7202" y="370"/>
                      <a:pt x="7202" y="354"/>
                    </a:cubicBezTo>
                    <a:close/>
                    <a:moveTo>
                      <a:pt x="6394" y="370"/>
                    </a:moveTo>
                    <a:cubicBezTo>
                      <a:pt x="6425" y="389"/>
                      <a:pt x="6456" y="405"/>
                      <a:pt x="6410" y="451"/>
                    </a:cubicBezTo>
                    <a:cubicBezTo>
                      <a:pt x="6394" y="436"/>
                      <a:pt x="6379" y="420"/>
                      <a:pt x="6359" y="420"/>
                    </a:cubicBezTo>
                    <a:cubicBezTo>
                      <a:pt x="6379" y="405"/>
                      <a:pt x="6379" y="389"/>
                      <a:pt x="6394" y="370"/>
                    </a:cubicBezTo>
                    <a:close/>
                    <a:moveTo>
                      <a:pt x="7932" y="467"/>
                    </a:moveTo>
                    <a:cubicBezTo>
                      <a:pt x="7932" y="467"/>
                      <a:pt x="7932" y="486"/>
                      <a:pt x="7948" y="486"/>
                    </a:cubicBezTo>
                    <a:lnTo>
                      <a:pt x="7932" y="502"/>
                    </a:lnTo>
                    <a:cubicBezTo>
                      <a:pt x="7913" y="502"/>
                      <a:pt x="7897" y="502"/>
                      <a:pt x="7897" y="486"/>
                    </a:cubicBezTo>
                    <a:cubicBezTo>
                      <a:pt x="7897" y="486"/>
                      <a:pt x="7913" y="467"/>
                      <a:pt x="7932" y="467"/>
                    </a:cubicBezTo>
                    <a:close/>
                    <a:moveTo>
                      <a:pt x="8126" y="451"/>
                    </a:moveTo>
                    <a:cubicBezTo>
                      <a:pt x="8126" y="467"/>
                      <a:pt x="8126" y="486"/>
                      <a:pt x="8142" y="486"/>
                    </a:cubicBezTo>
                    <a:cubicBezTo>
                      <a:pt x="8126" y="502"/>
                      <a:pt x="8126" y="502"/>
                      <a:pt x="8107" y="502"/>
                    </a:cubicBezTo>
                    <a:cubicBezTo>
                      <a:pt x="8107" y="486"/>
                      <a:pt x="8091" y="467"/>
                      <a:pt x="8126" y="451"/>
                    </a:cubicBezTo>
                    <a:close/>
                    <a:moveTo>
                      <a:pt x="6200" y="486"/>
                    </a:moveTo>
                    <a:cubicBezTo>
                      <a:pt x="6281" y="502"/>
                      <a:pt x="6328" y="502"/>
                      <a:pt x="6328" y="599"/>
                    </a:cubicBezTo>
                    <a:lnTo>
                      <a:pt x="6297" y="599"/>
                    </a:lnTo>
                    <a:cubicBezTo>
                      <a:pt x="6215" y="599"/>
                      <a:pt x="6134" y="548"/>
                      <a:pt x="6200" y="486"/>
                    </a:cubicBezTo>
                    <a:close/>
                    <a:moveTo>
                      <a:pt x="8091" y="599"/>
                    </a:moveTo>
                    <a:cubicBezTo>
                      <a:pt x="8091" y="599"/>
                      <a:pt x="8107" y="599"/>
                      <a:pt x="8126" y="614"/>
                    </a:cubicBezTo>
                    <a:cubicBezTo>
                      <a:pt x="8107" y="630"/>
                      <a:pt x="8107" y="645"/>
                      <a:pt x="8091" y="645"/>
                    </a:cubicBezTo>
                    <a:cubicBezTo>
                      <a:pt x="8076" y="645"/>
                      <a:pt x="8076" y="645"/>
                      <a:pt x="8060" y="630"/>
                    </a:cubicBezTo>
                    <a:cubicBezTo>
                      <a:pt x="8060" y="614"/>
                      <a:pt x="8076" y="599"/>
                      <a:pt x="8091" y="599"/>
                    </a:cubicBezTo>
                    <a:close/>
                    <a:moveTo>
                      <a:pt x="6701" y="451"/>
                    </a:moveTo>
                    <a:cubicBezTo>
                      <a:pt x="6782" y="451"/>
                      <a:pt x="6926" y="614"/>
                      <a:pt x="6992" y="645"/>
                    </a:cubicBezTo>
                    <a:cubicBezTo>
                      <a:pt x="6977" y="661"/>
                      <a:pt x="6942" y="661"/>
                      <a:pt x="6926" y="661"/>
                    </a:cubicBezTo>
                    <a:cubicBezTo>
                      <a:pt x="6880" y="661"/>
                      <a:pt x="6829" y="645"/>
                      <a:pt x="6798" y="614"/>
                    </a:cubicBezTo>
                    <a:cubicBezTo>
                      <a:pt x="6748" y="583"/>
                      <a:pt x="6716" y="564"/>
                      <a:pt x="6670" y="564"/>
                    </a:cubicBezTo>
                    <a:lnTo>
                      <a:pt x="6635" y="564"/>
                    </a:lnTo>
                    <a:cubicBezTo>
                      <a:pt x="6635" y="486"/>
                      <a:pt x="6670" y="451"/>
                      <a:pt x="6701" y="451"/>
                    </a:cubicBezTo>
                    <a:close/>
                    <a:moveTo>
                      <a:pt x="6829" y="711"/>
                    </a:moveTo>
                    <a:cubicBezTo>
                      <a:pt x="6829" y="727"/>
                      <a:pt x="6845" y="743"/>
                      <a:pt x="6864" y="743"/>
                    </a:cubicBezTo>
                    <a:cubicBezTo>
                      <a:pt x="6845" y="758"/>
                      <a:pt x="6845" y="758"/>
                      <a:pt x="6829" y="758"/>
                    </a:cubicBezTo>
                    <a:cubicBezTo>
                      <a:pt x="6814" y="758"/>
                      <a:pt x="6814" y="758"/>
                      <a:pt x="6798" y="743"/>
                    </a:cubicBezTo>
                    <a:lnTo>
                      <a:pt x="6829" y="711"/>
                    </a:lnTo>
                    <a:close/>
                    <a:moveTo>
                      <a:pt x="8239" y="727"/>
                    </a:moveTo>
                    <a:lnTo>
                      <a:pt x="8255" y="743"/>
                    </a:lnTo>
                    <a:lnTo>
                      <a:pt x="8239" y="758"/>
                    </a:lnTo>
                    <a:cubicBezTo>
                      <a:pt x="8223" y="758"/>
                      <a:pt x="8223" y="743"/>
                      <a:pt x="8223" y="743"/>
                    </a:cubicBezTo>
                    <a:cubicBezTo>
                      <a:pt x="8239" y="743"/>
                      <a:pt x="8239" y="743"/>
                      <a:pt x="8239" y="727"/>
                    </a:cubicBezTo>
                    <a:close/>
                    <a:moveTo>
                      <a:pt x="6441" y="711"/>
                    </a:moveTo>
                    <a:cubicBezTo>
                      <a:pt x="6476" y="711"/>
                      <a:pt x="6522" y="743"/>
                      <a:pt x="6507" y="793"/>
                    </a:cubicBezTo>
                    <a:cubicBezTo>
                      <a:pt x="6476" y="824"/>
                      <a:pt x="6456" y="824"/>
                      <a:pt x="6441" y="824"/>
                    </a:cubicBezTo>
                    <a:cubicBezTo>
                      <a:pt x="6410" y="824"/>
                      <a:pt x="6379" y="809"/>
                      <a:pt x="6379" y="758"/>
                    </a:cubicBezTo>
                    <a:cubicBezTo>
                      <a:pt x="6379" y="727"/>
                      <a:pt x="6410" y="711"/>
                      <a:pt x="6441" y="711"/>
                    </a:cubicBezTo>
                    <a:close/>
                    <a:moveTo>
                      <a:pt x="7365" y="614"/>
                    </a:moveTo>
                    <a:cubicBezTo>
                      <a:pt x="7493" y="680"/>
                      <a:pt x="7447" y="809"/>
                      <a:pt x="7559" y="937"/>
                    </a:cubicBezTo>
                    <a:cubicBezTo>
                      <a:pt x="7462" y="855"/>
                      <a:pt x="7396" y="793"/>
                      <a:pt x="7330" y="727"/>
                    </a:cubicBezTo>
                    <a:cubicBezTo>
                      <a:pt x="7330" y="696"/>
                      <a:pt x="7350" y="661"/>
                      <a:pt x="7365" y="614"/>
                    </a:cubicBezTo>
                    <a:close/>
                    <a:moveTo>
                      <a:pt x="6670" y="906"/>
                    </a:moveTo>
                    <a:lnTo>
                      <a:pt x="6685" y="921"/>
                    </a:lnTo>
                    <a:cubicBezTo>
                      <a:pt x="6685" y="937"/>
                      <a:pt x="6685" y="952"/>
                      <a:pt x="6670" y="952"/>
                    </a:cubicBezTo>
                    <a:cubicBezTo>
                      <a:pt x="6635" y="952"/>
                      <a:pt x="6670" y="937"/>
                      <a:pt x="6670" y="906"/>
                    </a:cubicBezTo>
                    <a:close/>
                    <a:moveTo>
                      <a:pt x="6977" y="987"/>
                    </a:moveTo>
                    <a:cubicBezTo>
                      <a:pt x="7008" y="987"/>
                      <a:pt x="7039" y="1069"/>
                      <a:pt x="7023" y="1084"/>
                    </a:cubicBezTo>
                    <a:cubicBezTo>
                      <a:pt x="6977" y="1069"/>
                      <a:pt x="6992" y="1018"/>
                      <a:pt x="6977" y="987"/>
                    </a:cubicBezTo>
                    <a:close/>
                    <a:moveTo>
                      <a:pt x="7544" y="1003"/>
                    </a:moveTo>
                    <a:cubicBezTo>
                      <a:pt x="7590" y="1003"/>
                      <a:pt x="7641" y="1069"/>
                      <a:pt x="7606" y="1146"/>
                    </a:cubicBezTo>
                    <a:lnTo>
                      <a:pt x="7590" y="1146"/>
                    </a:lnTo>
                    <a:cubicBezTo>
                      <a:pt x="7524" y="1146"/>
                      <a:pt x="7509" y="1100"/>
                      <a:pt x="7478" y="1049"/>
                    </a:cubicBezTo>
                    <a:cubicBezTo>
                      <a:pt x="7493" y="1018"/>
                      <a:pt x="7524" y="1003"/>
                      <a:pt x="7544" y="1003"/>
                    </a:cubicBezTo>
                    <a:close/>
                    <a:moveTo>
                      <a:pt x="6619" y="1228"/>
                    </a:moveTo>
                    <a:cubicBezTo>
                      <a:pt x="6635" y="1244"/>
                      <a:pt x="6650" y="1244"/>
                      <a:pt x="6670" y="1263"/>
                    </a:cubicBezTo>
                    <a:cubicBezTo>
                      <a:pt x="6650" y="1279"/>
                      <a:pt x="6635" y="1294"/>
                      <a:pt x="6619" y="1294"/>
                    </a:cubicBezTo>
                    <a:cubicBezTo>
                      <a:pt x="6604" y="1294"/>
                      <a:pt x="6588" y="1279"/>
                      <a:pt x="6573" y="1263"/>
                    </a:cubicBezTo>
                    <a:cubicBezTo>
                      <a:pt x="6588" y="1263"/>
                      <a:pt x="6604" y="1244"/>
                      <a:pt x="6619" y="1228"/>
                    </a:cubicBezTo>
                    <a:close/>
                    <a:moveTo>
                      <a:pt x="7039" y="1181"/>
                    </a:moveTo>
                    <a:cubicBezTo>
                      <a:pt x="7105" y="1181"/>
                      <a:pt x="7171" y="1263"/>
                      <a:pt x="7155" y="1325"/>
                    </a:cubicBezTo>
                    <a:cubicBezTo>
                      <a:pt x="7089" y="1294"/>
                      <a:pt x="7039" y="1263"/>
                      <a:pt x="6977" y="1228"/>
                    </a:cubicBezTo>
                    <a:cubicBezTo>
                      <a:pt x="6992" y="1197"/>
                      <a:pt x="7023" y="1181"/>
                      <a:pt x="7039" y="1181"/>
                    </a:cubicBezTo>
                    <a:close/>
                    <a:moveTo>
                      <a:pt x="6798" y="1294"/>
                    </a:moveTo>
                    <a:cubicBezTo>
                      <a:pt x="6814" y="1294"/>
                      <a:pt x="6829" y="1310"/>
                      <a:pt x="6845" y="1325"/>
                    </a:cubicBezTo>
                    <a:cubicBezTo>
                      <a:pt x="6845" y="1391"/>
                      <a:pt x="6814" y="1407"/>
                      <a:pt x="6767" y="1407"/>
                    </a:cubicBezTo>
                    <a:cubicBezTo>
                      <a:pt x="6748" y="1407"/>
                      <a:pt x="6716" y="1407"/>
                      <a:pt x="6685" y="1391"/>
                    </a:cubicBezTo>
                    <a:cubicBezTo>
                      <a:pt x="6716" y="1360"/>
                      <a:pt x="6767" y="1294"/>
                      <a:pt x="6798" y="1294"/>
                    </a:cubicBezTo>
                    <a:close/>
                    <a:moveTo>
                      <a:pt x="7299" y="1279"/>
                    </a:moveTo>
                    <a:cubicBezTo>
                      <a:pt x="7427" y="1325"/>
                      <a:pt x="7427" y="1457"/>
                      <a:pt x="7493" y="1554"/>
                    </a:cubicBezTo>
                    <a:cubicBezTo>
                      <a:pt x="7427" y="1601"/>
                      <a:pt x="7381" y="1616"/>
                      <a:pt x="7330" y="1651"/>
                    </a:cubicBezTo>
                    <a:cubicBezTo>
                      <a:pt x="7299" y="1601"/>
                      <a:pt x="7284" y="1554"/>
                      <a:pt x="7252" y="1504"/>
                    </a:cubicBezTo>
                    <a:cubicBezTo>
                      <a:pt x="7315" y="1407"/>
                      <a:pt x="7315" y="1407"/>
                      <a:pt x="7299" y="1279"/>
                    </a:cubicBezTo>
                    <a:close/>
                    <a:moveTo>
                      <a:pt x="7882" y="1585"/>
                    </a:moveTo>
                    <a:lnTo>
                      <a:pt x="7882" y="1585"/>
                    </a:lnTo>
                    <a:cubicBezTo>
                      <a:pt x="7932" y="1632"/>
                      <a:pt x="7932" y="1651"/>
                      <a:pt x="7866" y="1682"/>
                    </a:cubicBezTo>
                    <a:cubicBezTo>
                      <a:pt x="7851" y="1632"/>
                      <a:pt x="7816" y="1601"/>
                      <a:pt x="7882" y="1585"/>
                    </a:cubicBezTo>
                    <a:close/>
                    <a:moveTo>
                      <a:pt x="6798" y="1519"/>
                    </a:moveTo>
                    <a:cubicBezTo>
                      <a:pt x="6926" y="1632"/>
                      <a:pt x="7074" y="1632"/>
                      <a:pt x="7186" y="1749"/>
                    </a:cubicBezTo>
                    <a:cubicBezTo>
                      <a:pt x="7171" y="1780"/>
                      <a:pt x="7155" y="1795"/>
                      <a:pt x="7120" y="1795"/>
                    </a:cubicBezTo>
                    <a:lnTo>
                      <a:pt x="7089" y="1795"/>
                    </a:lnTo>
                    <a:cubicBezTo>
                      <a:pt x="7089" y="1780"/>
                      <a:pt x="7074" y="1780"/>
                      <a:pt x="7058" y="1780"/>
                    </a:cubicBezTo>
                    <a:cubicBezTo>
                      <a:pt x="7058" y="1780"/>
                      <a:pt x="7039" y="1780"/>
                      <a:pt x="7039" y="1795"/>
                    </a:cubicBezTo>
                    <a:cubicBezTo>
                      <a:pt x="7023" y="1826"/>
                      <a:pt x="7023" y="1861"/>
                      <a:pt x="7008" y="1908"/>
                    </a:cubicBezTo>
                    <a:cubicBezTo>
                      <a:pt x="6942" y="1892"/>
                      <a:pt x="6895" y="1877"/>
                      <a:pt x="6829" y="1861"/>
                    </a:cubicBezTo>
                    <a:lnTo>
                      <a:pt x="6829" y="2005"/>
                    </a:lnTo>
                    <a:cubicBezTo>
                      <a:pt x="6767" y="1974"/>
                      <a:pt x="6716" y="1943"/>
                      <a:pt x="6670" y="1923"/>
                    </a:cubicBezTo>
                    <a:cubicBezTo>
                      <a:pt x="6732" y="1826"/>
                      <a:pt x="6782" y="1749"/>
                      <a:pt x="6864" y="1651"/>
                    </a:cubicBezTo>
                    <a:lnTo>
                      <a:pt x="6845" y="1651"/>
                    </a:lnTo>
                    <a:cubicBezTo>
                      <a:pt x="6798" y="1651"/>
                      <a:pt x="6748" y="1651"/>
                      <a:pt x="6716" y="1667"/>
                    </a:cubicBezTo>
                    <a:cubicBezTo>
                      <a:pt x="6685" y="1682"/>
                      <a:pt x="6670" y="1682"/>
                      <a:pt x="6635" y="1682"/>
                    </a:cubicBezTo>
                    <a:cubicBezTo>
                      <a:pt x="6604" y="1682"/>
                      <a:pt x="6573" y="1667"/>
                      <a:pt x="6522" y="1585"/>
                    </a:cubicBezTo>
                    <a:lnTo>
                      <a:pt x="6588" y="1585"/>
                    </a:lnTo>
                    <a:cubicBezTo>
                      <a:pt x="6670" y="1585"/>
                      <a:pt x="6732" y="1570"/>
                      <a:pt x="6798" y="1519"/>
                    </a:cubicBezTo>
                    <a:close/>
                    <a:moveTo>
                      <a:pt x="7381" y="1846"/>
                    </a:moveTo>
                    <a:lnTo>
                      <a:pt x="7381" y="1846"/>
                    </a:lnTo>
                    <a:cubicBezTo>
                      <a:pt x="7330" y="1974"/>
                      <a:pt x="7299" y="2055"/>
                      <a:pt x="7268" y="2168"/>
                    </a:cubicBezTo>
                    <a:lnTo>
                      <a:pt x="7427" y="2168"/>
                    </a:lnTo>
                    <a:cubicBezTo>
                      <a:pt x="7350" y="2215"/>
                      <a:pt x="7315" y="2250"/>
                      <a:pt x="7268" y="2296"/>
                    </a:cubicBezTo>
                    <a:cubicBezTo>
                      <a:pt x="7186" y="2250"/>
                      <a:pt x="7136" y="2199"/>
                      <a:pt x="7058" y="2152"/>
                    </a:cubicBezTo>
                    <a:cubicBezTo>
                      <a:pt x="7202" y="2055"/>
                      <a:pt x="7218" y="1908"/>
                      <a:pt x="7381" y="1846"/>
                    </a:cubicBezTo>
                    <a:close/>
                    <a:moveTo>
                      <a:pt x="6344" y="1877"/>
                    </a:moveTo>
                    <a:cubicBezTo>
                      <a:pt x="6313" y="2040"/>
                      <a:pt x="6456" y="2117"/>
                      <a:pt x="6410" y="2250"/>
                    </a:cubicBezTo>
                    <a:lnTo>
                      <a:pt x="6491" y="2250"/>
                    </a:lnTo>
                    <a:cubicBezTo>
                      <a:pt x="6507" y="2234"/>
                      <a:pt x="6538" y="2234"/>
                      <a:pt x="6553" y="2234"/>
                    </a:cubicBezTo>
                    <a:cubicBezTo>
                      <a:pt x="6588" y="2234"/>
                      <a:pt x="6619" y="2234"/>
                      <a:pt x="6650" y="2265"/>
                    </a:cubicBezTo>
                    <a:cubicBezTo>
                      <a:pt x="6604" y="2296"/>
                      <a:pt x="6573" y="2312"/>
                      <a:pt x="6522" y="2347"/>
                    </a:cubicBezTo>
                    <a:cubicBezTo>
                      <a:pt x="6491" y="2312"/>
                      <a:pt x="6441" y="2281"/>
                      <a:pt x="6410" y="2250"/>
                    </a:cubicBezTo>
                    <a:cubicBezTo>
                      <a:pt x="6328" y="2168"/>
                      <a:pt x="6134" y="1877"/>
                      <a:pt x="6344" y="1877"/>
                    </a:cubicBezTo>
                    <a:close/>
                    <a:moveTo>
                      <a:pt x="7350" y="2312"/>
                    </a:moveTo>
                    <a:cubicBezTo>
                      <a:pt x="7396" y="2378"/>
                      <a:pt x="7427" y="2409"/>
                      <a:pt x="7462" y="2459"/>
                    </a:cubicBezTo>
                    <a:cubicBezTo>
                      <a:pt x="7396" y="2444"/>
                      <a:pt x="7299" y="2444"/>
                      <a:pt x="7350" y="2312"/>
                    </a:cubicBezTo>
                    <a:close/>
                    <a:moveTo>
                      <a:pt x="6911" y="2525"/>
                    </a:moveTo>
                    <a:lnTo>
                      <a:pt x="6911" y="2525"/>
                    </a:lnTo>
                    <a:cubicBezTo>
                      <a:pt x="6864" y="2638"/>
                      <a:pt x="6829" y="2669"/>
                      <a:pt x="6732" y="2720"/>
                    </a:cubicBezTo>
                    <a:cubicBezTo>
                      <a:pt x="6767" y="2622"/>
                      <a:pt x="6798" y="2556"/>
                      <a:pt x="6911" y="2525"/>
                    </a:cubicBezTo>
                    <a:close/>
                    <a:moveTo>
                      <a:pt x="7932" y="2797"/>
                    </a:moveTo>
                    <a:cubicBezTo>
                      <a:pt x="7948" y="2817"/>
                      <a:pt x="7963" y="2817"/>
                      <a:pt x="7963" y="2832"/>
                    </a:cubicBezTo>
                    <a:cubicBezTo>
                      <a:pt x="7963" y="2848"/>
                      <a:pt x="7948" y="2848"/>
                      <a:pt x="7948" y="2848"/>
                    </a:cubicBezTo>
                    <a:cubicBezTo>
                      <a:pt x="7932" y="2848"/>
                      <a:pt x="7913" y="2832"/>
                      <a:pt x="7932" y="2797"/>
                    </a:cubicBezTo>
                    <a:close/>
                    <a:moveTo>
                      <a:pt x="7672" y="2751"/>
                    </a:moveTo>
                    <a:cubicBezTo>
                      <a:pt x="7703" y="2782"/>
                      <a:pt x="7754" y="2879"/>
                      <a:pt x="7672" y="2879"/>
                    </a:cubicBezTo>
                    <a:lnTo>
                      <a:pt x="7656" y="2879"/>
                    </a:lnTo>
                    <a:cubicBezTo>
                      <a:pt x="7641" y="2832"/>
                      <a:pt x="7590" y="2782"/>
                      <a:pt x="7672" y="2751"/>
                    </a:cubicBezTo>
                    <a:close/>
                    <a:moveTo>
                      <a:pt x="7590" y="3364"/>
                    </a:moveTo>
                    <a:cubicBezTo>
                      <a:pt x="7719" y="3415"/>
                      <a:pt x="7719" y="3415"/>
                      <a:pt x="7785" y="3496"/>
                    </a:cubicBezTo>
                    <a:cubicBezTo>
                      <a:pt x="7754" y="3512"/>
                      <a:pt x="7738" y="3512"/>
                      <a:pt x="7719" y="3512"/>
                    </a:cubicBezTo>
                    <a:cubicBezTo>
                      <a:pt x="7687" y="3512"/>
                      <a:pt x="7672" y="3512"/>
                      <a:pt x="7656" y="3496"/>
                    </a:cubicBezTo>
                    <a:lnTo>
                      <a:pt x="7493" y="3496"/>
                    </a:lnTo>
                    <a:cubicBezTo>
                      <a:pt x="7544" y="3430"/>
                      <a:pt x="7559" y="3399"/>
                      <a:pt x="7590" y="3364"/>
                    </a:cubicBezTo>
                    <a:close/>
                    <a:moveTo>
                      <a:pt x="6184" y="3477"/>
                    </a:moveTo>
                    <a:cubicBezTo>
                      <a:pt x="6246" y="3543"/>
                      <a:pt x="6215" y="3640"/>
                      <a:pt x="6149" y="3640"/>
                    </a:cubicBezTo>
                    <a:cubicBezTo>
                      <a:pt x="6118" y="3640"/>
                      <a:pt x="6068" y="3625"/>
                      <a:pt x="6037" y="3593"/>
                    </a:cubicBezTo>
                    <a:cubicBezTo>
                      <a:pt x="6087" y="3512"/>
                      <a:pt x="6087" y="3512"/>
                      <a:pt x="6184" y="3477"/>
                    </a:cubicBezTo>
                    <a:close/>
                    <a:moveTo>
                      <a:pt x="7606" y="3625"/>
                    </a:moveTo>
                    <a:cubicBezTo>
                      <a:pt x="7606" y="3640"/>
                      <a:pt x="7590" y="3656"/>
                      <a:pt x="7575" y="3656"/>
                    </a:cubicBezTo>
                    <a:cubicBezTo>
                      <a:pt x="7575" y="3640"/>
                      <a:pt x="7590" y="3625"/>
                      <a:pt x="7590" y="3625"/>
                    </a:cubicBezTo>
                    <a:close/>
                    <a:moveTo>
                      <a:pt x="5342" y="3671"/>
                    </a:moveTo>
                    <a:lnTo>
                      <a:pt x="5326" y="3691"/>
                    </a:lnTo>
                    <a:cubicBezTo>
                      <a:pt x="5310" y="3691"/>
                      <a:pt x="5310" y="3671"/>
                      <a:pt x="5310" y="3671"/>
                    </a:cubicBezTo>
                    <a:close/>
                    <a:moveTo>
                      <a:pt x="6134" y="3706"/>
                    </a:moveTo>
                    <a:cubicBezTo>
                      <a:pt x="6184" y="3706"/>
                      <a:pt x="6215" y="3737"/>
                      <a:pt x="6184" y="3819"/>
                    </a:cubicBezTo>
                    <a:cubicBezTo>
                      <a:pt x="6103" y="3931"/>
                      <a:pt x="6021" y="4013"/>
                      <a:pt x="5955" y="4013"/>
                    </a:cubicBezTo>
                    <a:cubicBezTo>
                      <a:pt x="5909" y="4013"/>
                      <a:pt x="5874" y="3947"/>
                      <a:pt x="5858" y="3803"/>
                    </a:cubicBezTo>
                    <a:cubicBezTo>
                      <a:pt x="5924" y="3768"/>
                      <a:pt x="6052" y="3706"/>
                      <a:pt x="6134" y="3706"/>
                    </a:cubicBezTo>
                    <a:close/>
                    <a:moveTo>
                      <a:pt x="6491" y="3947"/>
                    </a:moveTo>
                    <a:cubicBezTo>
                      <a:pt x="6507" y="3947"/>
                      <a:pt x="6522" y="3982"/>
                      <a:pt x="6553" y="3997"/>
                    </a:cubicBezTo>
                    <a:cubicBezTo>
                      <a:pt x="6522" y="3997"/>
                      <a:pt x="6507" y="4013"/>
                      <a:pt x="6491" y="4013"/>
                    </a:cubicBezTo>
                    <a:cubicBezTo>
                      <a:pt x="6476" y="4013"/>
                      <a:pt x="6456" y="3997"/>
                      <a:pt x="6456" y="3962"/>
                    </a:cubicBezTo>
                    <a:cubicBezTo>
                      <a:pt x="6476" y="3947"/>
                      <a:pt x="6476" y="3947"/>
                      <a:pt x="6491" y="3947"/>
                    </a:cubicBezTo>
                    <a:close/>
                    <a:moveTo>
                      <a:pt x="7268" y="4110"/>
                    </a:moveTo>
                    <a:cubicBezTo>
                      <a:pt x="7284" y="4110"/>
                      <a:pt x="7299" y="4110"/>
                      <a:pt x="7299" y="4141"/>
                    </a:cubicBezTo>
                    <a:cubicBezTo>
                      <a:pt x="7284" y="4157"/>
                      <a:pt x="7268" y="4157"/>
                      <a:pt x="7268" y="4157"/>
                    </a:cubicBezTo>
                    <a:cubicBezTo>
                      <a:pt x="7252" y="4141"/>
                      <a:pt x="7252" y="4126"/>
                      <a:pt x="7233" y="4110"/>
                    </a:cubicBezTo>
                    <a:close/>
                    <a:moveTo>
                      <a:pt x="5990" y="4157"/>
                    </a:moveTo>
                    <a:cubicBezTo>
                      <a:pt x="5955" y="4223"/>
                      <a:pt x="5924" y="4273"/>
                      <a:pt x="5909" y="4320"/>
                    </a:cubicBezTo>
                    <a:lnTo>
                      <a:pt x="5796" y="4320"/>
                    </a:lnTo>
                    <a:cubicBezTo>
                      <a:pt x="5745" y="4320"/>
                      <a:pt x="5699" y="4320"/>
                      <a:pt x="5648" y="4254"/>
                    </a:cubicBezTo>
                    <a:cubicBezTo>
                      <a:pt x="5730" y="4176"/>
                      <a:pt x="5843" y="4157"/>
                      <a:pt x="5971" y="4157"/>
                    </a:cubicBezTo>
                    <a:close/>
                    <a:moveTo>
                      <a:pt x="7105" y="4238"/>
                    </a:moveTo>
                    <a:cubicBezTo>
                      <a:pt x="7136" y="4238"/>
                      <a:pt x="7202" y="4370"/>
                      <a:pt x="7233" y="4401"/>
                    </a:cubicBezTo>
                    <a:cubicBezTo>
                      <a:pt x="7218" y="4432"/>
                      <a:pt x="7202" y="4448"/>
                      <a:pt x="7186" y="4448"/>
                    </a:cubicBezTo>
                    <a:cubicBezTo>
                      <a:pt x="7136" y="4448"/>
                      <a:pt x="7089" y="4320"/>
                      <a:pt x="7058" y="4273"/>
                    </a:cubicBezTo>
                    <a:cubicBezTo>
                      <a:pt x="7074" y="4238"/>
                      <a:pt x="7089" y="4238"/>
                      <a:pt x="7105" y="4238"/>
                    </a:cubicBezTo>
                    <a:close/>
                    <a:moveTo>
                      <a:pt x="7621" y="4176"/>
                    </a:moveTo>
                    <a:cubicBezTo>
                      <a:pt x="7641" y="4176"/>
                      <a:pt x="7687" y="4192"/>
                      <a:pt x="7754" y="4223"/>
                    </a:cubicBezTo>
                    <a:cubicBezTo>
                      <a:pt x="7621" y="4273"/>
                      <a:pt x="7687" y="4386"/>
                      <a:pt x="7606" y="4467"/>
                    </a:cubicBezTo>
                    <a:cubicBezTo>
                      <a:pt x="7575" y="4401"/>
                      <a:pt x="7544" y="4320"/>
                      <a:pt x="7509" y="4254"/>
                    </a:cubicBezTo>
                    <a:cubicBezTo>
                      <a:pt x="7559" y="4207"/>
                      <a:pt x="7575" y="4176"/>
                      <a:pt x="7621" y="4176"/>
                    </a:cubicBezTo>
                    <a:close/>
                    <a:moveTo>
                      <a:pt x="7544" y="4448"/>
                    </a:moveTo>
                    <a:cubicBezTo>
                      <a:pt x="7559" y="4448"/>
                      <a:pt x="7575" y="4448"/>
                      <a:pt x="7590" y="4467"/>
                    </a:cubicBezTo>
                    <a:cubicBezTo>
                      <a:pt x="7575" y="4467"/>
                      <a:pt x="7559" y="4483"/>
                      <a:pt x="7544" y="4483"/>
                    </a:cubicBezTo>
                    <a:lnTo>
                      <a:pt x="7509" y="4483"/>
                    </a:lnTo>
                    <a:cubicBezTo>
                      <a:pt x="7524" y="4448"/>
                      <a:pt x="7524" y="4448"/>
                      <a:pt x="7544" y="4448"/>
                    </a:cubicBezTo>
                    <a:close/>
                    <a:moveTo>
                      <a:pt x="8223" y="4693"/>
                    </a:moveTo>
                    <a:lnTo>
                      <a:pt x="8223" y="4724"/>
                    </a:lnTo>
                    <a:lnTo>
                      <a:pt x="8091" y="4724"/>
                    </a:lnTo>
                    <a:lnTo>
                      <a:pt x="8091" y="4708"/>
                    </a:lnTo>
                    <a:cubicBezTo>
                      <a:pt x="8126" y="4708"/>
                      <a:pt x="8173" y="4693"/>
                      <a:pt x="8223" y="4693"/>
                    </a:cubicBezTo>
                    <a:close/>
                    <a:moveTo>
                      <a:pt x="4953" y="4223"/>
                    </a:moveTo>
                    <a:cubicBezTo>
                      <a:pt x="4984" y="4223"/>
                      <a:pt x="5000" y="4254"/>
                      <a:pt x="5035" y="4304"/>
                    </a:cubicBezTo>
                    <a:cubicBezTo>
                      <a:pt x="5050" y="4335"/>
                      <a:pt x="5081" y="4386"/>
                      <a:pt x="5116" y="4386"/>
                    </a:cubicBezTo>
                    <a:cubicBezTo>
                      <a:pt x="5147" y="4386"/>
                      <a:pt x="5178" y="4370"/>
                      <a:pt x="5213" y="4320"/>
                    </a:cubicBezTo>
                    <a:cubicBezTo>
                      <a:pt x="5229" y="4273"/>
                      <a:pt x="5244" y="4254"/>
                      <a:pt x="5260" y="4254"/>
                    </a:cubicBezTo>
                    <a:cubicBezTo>
                      <a:pt x="5291" y="4254"/>
                      <a:pt x="5342" y="4304"/>
                      <a:pt x="5357" y="4386"/>
                    </a:cubicBezTo>
                    <a:cubicBezTo>
                      <a:pt x="5310" y="4351"/>
                      <a:pt x="5260" y="4335"/>
                      <a:pt x="5213" y="4320"/>
                    </a:cubicBezTo>
                    <a:lnTo>
                      <a:pt x="5213" y="4320"/>
                    </a:lnTo>
                    <a:cubicBezTo>
                      <a:pt x="5291" y="4386"/>
                      <a:pt x="5357" y="4448"/>
                      <a:pt x="5423" y="4514"/>
                    </a:cubicBezTo>
                    <a:cubicBezTo>
                      <a:pt x="5423" y="4677"/>
                      <a:pt x="5310" y="4739"/>
                      <a:pt x="5194" y="4739"/>
                    </a:cubicBezTo>
                    <a:cubicBezTo>
                      <a:pt x="5035" y="4739"/>
                      <a:pt x="4887" y="4627"/>
                      <a:pt x="5019" y="4467"/>
                    </a:cubicBezTo>
                    <a:cubicBezTo>
                      <a:pt x="4984" y="4401"/>
                      <a:pt x="4938" y="4320"/>
                      <a:pt x="4887" y="4254"/>
                    </a:cubicBezTo>
                    <a:cubicBezTo>
                      <a:pt x="4922" y="4238"/>
                      <a:pt x="4938" y="4223"/>
                      <a:pt x="4953" y="4223"/>
                    </a:cubicBezTo>
                    <a:close/>
                    <a:moveTo>
                      <a:pt x="5536" y="4805"/>
                    </a:moveTo>
                    <a:cubicBezTo>
                      <a:pt x="5551" y="4821"/>
                      <a:pt x="5551" y="4821"/>
                      <a:pt x="5536" y="4836"/>
                    </a:cubicBezTo>
                    <a:cubicBezTo>
                      <a:pt x="5520" y="4836"/>
                      <a:pt x="5520" y="4836"/>
                      <a:pt x="5520" y="4821"/>
                    </a:cubicBezTo>
                    <a:cubicBezTo>
                      <a:pt x="5520" y="4821"/>
                      <a:pt x="5520" y="4805"/>
                      <a:pt x="5536" y="4805"/>
                    </a:cubicBezTo>
                    <a:close/>
                    <a:moveTo>
                      <a:pt x="7932" y="4759"/>
                    </a:moveTo>
                    <a:cubicBezTo>
                      <a:pt x="8029" y="4856"/>
                      <a:pt x="8010" y="4933"/>
                      <a:pt x="7963" y="4933"/>
                    </a:cubicBezTo>
                    <a:cubicBezTo>
                      <a:pt x="7932" y="4933"/>
                      <a:pt x="7897" y="4887"/>
                      <a:pt x="7882" y="4790"/>
                    </a:cubicBezTo>
                    <a:cubicBezTo>
                      <a:pt x="7897" y="4774"/>
                      <a:pt x="7913" y="4774"/>
                      <a:pt x="7932" y="4759"/>
                    </a:cubicBezTo>
                    <a:close/>
                    <a:moveTo>
                      <a:pt x="5423" y="4953"/>
                    </a:moveTo>
                    <a:lnTo>
                      <a:pt x="5423" y="4953"/>
                    </a:lnTo>
                    <a:cubicBezTo>
                      <a:pt x="5454" y="4968"/>
                      <a:pt x="5454" y="4968"/>
                      <a:pt x="5470" y="4984"/>
                    </a:cubicBezTo>
                    <a:cubicBezTo>
                      <a:pt x="5454" y="4999"/>
                      <a:pt x="5454" y="5015"/>
                      <a:pt x="5439" y="5031"/>
                    </a:cubicBezTo>
                    <a:cubicBezTo>
                      <a:pt x="5388" y="5015"/>
                      <a:pt x="5408" y="4984"/>
                      <a:pt x="5423" y="4953"/>
                    </a:cubicBezTo>
                    <a:close/>
                    <a:moveTo>
                      <a:pt x="7008" y="4467"/>
                    </a:moveTo>
                    <a:cubicBezTo>
                      <a:pt x="7058" y="4467"/>
                      <a:pt x="7074" y="4498"/>
                      <a:pt x="7089" y="4514"/>
                    </a:cubicBezTo>
                    <a:cubicBezTo>
                      <a:pt x="7120" y="4545"/>
                      <a:pt x="7136" y="4580"/>
                      <a:pt x="7171" y="4580"/>
                    </a:cubicBezTo>
                    <a:lnTo>
                      <a:pt x="7186" y="4580"/>
                    </a:lnTo>
                    <a:cubicBezTo>
                      <a:pt x="7218" y="4564"/>
                      <a:pt x="7252" y="4564"/>
                      <a:pt x="7284" y="4564"/>
                    </a:cubicBezTo>
                    <a:cubicBezTo>
                      <a:pt x="7509" y="4564"/>
                      <a:pt x="7544" y="4933"/>
                      <a:pt x="7672" y="5097"/>
                    </a:cubicBezTo>
                    <a:cubicBezTo>
                      <a:pt x="7590" y="5128"/>
                      <a:pt x="7524" y="5147"/>
                      <a:pt x="7478" y="5147"/>
                    </a:cubicBezTo>
                    <a:cubicBezTo>
                      <a:pt x="7412" y="5147"/>
                      <a:pt x="7381" y="5112"/>
                      <a:pt x="7396" y="4984"/>
                    </a:cubicBezTo>
                    <a:cubicBezTo>
                      <a:pt x="7365" y="4968"/>
                      <a:pt x="7330" y="4953"/>
                      <a:pt x="7315" y="4953"/>
                    </a:cubicBezTo>
                    <a:cubicBezTo>
                      <a:pt x="7233" y="4953"/>
                      <a:pt x="7202" y="5031"/>
                      <a:pt x="7155" y="5112"/>
                    </a:cubicBezTo>
                    <a:cubicBezTo>
                      <a:pt x="7105" y="5066"/>
                      <a:pt x="7058" y="5031"/>
                      <a:pt x="6992" y="4984"/>
                    </a:cubicBezTo>
                    <a:cubicBezTo>
                      <a:pt x="7074" y="4902"/>
                      <a:pt x="7268" y="4871"/>
                      <a:pt x="7202" y="4739"/>
                    </a:cubicBezTo>
                    <a:cubicBezTo>
                      <a:pt x="7105" y="4677"/>
                      <a:pt x="7039" y="4596"/>
                      <a:pt x="7008" y="4467"/>
                    </a:cubicBezTo>
                    <a:close/>
                    <a:moveTo>
                      <a:pt x="5536" y="5147"/>
                    </a:moveTo>
                    <a:lnTo>
                      <a:pt x="5536" y="5163"/>
                    </a:lnTo>
                    <a:lnTo>
                      <a:pt x="5520" y="5163"/>
                    </a:lnTo>
                    <a:lnTo>
                      <a:pt x="5536" y="5147"/>
                    </a:lnTo>
                    <a:close/>
                    <a:moveTo>
                      <a:pt x="3788" y="5178"/>
                    </a:moveTo>
                    <a:lnTo>
                      <a:pt x="3772" y="5194"/>
                    </a:lnTo>
                    <a:lnTo>
                      <a:pt x="3772" y="5178"/>
                    </a:lnTo>
                    <a:close/>
                    <a:moveTo>
                      <a:pt x="7299" y="5178"/>
                    </a:moveTo>
                    <a:cubicBezTo>
                      <a:pt x="7284" y="5209"/>
                      <a:pt x="7284" y="5225"/>
                      <a:pt x="7268" y="5225"/>
                    </a:cubicBezTo>
                    <a:cubicBezTo>
                      <a:pt x="7202" y="5225"/>
                      <a:pt x="7202" y="5178"/>
                      <a:pt x="7252" y="5178"/>
                    </a:cubicBezTo>
                    <a:close/>
                    <a:moveTo>
                      <a:pt x="4938" y="5081"/>
                    </a:moveTo>
                    <a:cubicBezTo>
                      <a:pt x="5132" y="5081"/>
                      <a:pt x="5388" y="5163"/>
                      <a:pt x="5470" y="5244"/>
                    </a:cubicBezTo>
                    <a:cubicBezTo>
                      <a:pt x="5408" y="5291"/>
                      <a:pt x="5342" y="5306"/>
                      <a:pt x="5291" y="5306"/>
                    </a:cubicBezTo>
                    <a:cubicBezTo>
                      <a:pt x="5229" y="5306"/>
                      <a:pt x="5178" y="5291"/>
                      <a:pt x="5116" y="5275"/>
                    </a:cubicBezTo>
                    <a:cubicBezTo>
                      <a:pt x="5066" y="5260"/>
                      <a:pt x="5000" y="5244"/>
                      <a:pt x="4953" y="5244"/>
                    </a:cubicBezTo>
                    <a:cubicBezTo>
                      <a:pt x="4903" y="5244"/>
                      <a:pt x="4856" y="5244"/>
                      <a:pt x="4806" y="5275"/>
                    </a:cubicBezTo>
                    <a:cubicBezTo>
                      <a:pt x="4708" y="5147"/>
                      <a:pt x="4790" y="5081"/>
                      <a:pt x="4938" y="5081"/>
                    </a:cubicBezTo>
                    <a:close/>
                    <a:moveTo>
                      <a:pt x="3431" y="5275"/>
                    </a:moveTo>
                    <a:cubicBezTo>
                      <a:pt x="3446" y="5291"/>
                      <a:pt x="3446" y="5306"/>
                      <a:pt x="3465" y="5322"/>
                    </a:cubicBezTo>
                    <a:cubicBezTo>
                      <a:pt x="3446" y="5322"/>
                      <a:pt x="3446" y="5341"/>
                      <a:pt x="3431" y="5341"/>
                    </a:cubicBezTo>
                    <a:cubicBezTo>
                      <a:pt x="3415" y="5341"/>
                      <a:pt x="3399" y="5322"/>
                      <a:pt x="3399" y="5291"/>
                    </a:cubicBezTo>
                    <a:cubicBezTo>
                      <a:pt x="3415" y="5291"/>
                      <a:pt x="3415" y="5275"/>
                      <a:pt x="3431" y="5275"/>
                    </a:cubicBezTo>
                    <a:close/>
                    <a:moveTo>
                      <a:pt x="5679" y="5244"/>
                    </a:moveTo>
                    <a:cubicBezTo>
                      <a:pt x="5730" y="5275"/>
                      <a:pt x="5714" y="5341"/>
                      <a:pt x="5679" y="5341"/>
                    </a:cubicBezTo>
                    <a:cubicBezTo>
                      <a:pt x="5664" y="5341"/>
                      <a:pt x="5633" y="5322"/>
                      <a:pt x="5617" y="5291"/>
                    </a:cubicBezTo>
                    <a:cubicBezTo>
                      <a:pt x="5633" y="5275"/>
                      <a:pt x="5648" y="5260"/>
                      <a:pt x="5679" y="5244"/>
                    </a:cubicBezTo>
                    <a:close/>
                    <a:moveTo>
                      <a:pt x="6410" y="5260"/>
                    </a:moveTo>
                    <a:cubicBezTo>
                      <a:pt x="6476" y="5260"/>
                      <a:pt x="6553" y="5322"/>
                      <a:pt x="6491" y="5372"/>
                    </a:cubicBezTo>
                    <a:cubicBezTo>
                      <a:pt x="6425" y="5372"/>
                      <a:pt x="6425" y="5306"/>
                      <a:pt x="6410" y="5260"/>
                    </a:cubicBezTo>
                    <a:close/>
                    <a:moveTo>
                      <a:pt x="3543" y="5535"/>
                    </a:moveTo>
                    <a:cubicBezTo>
                      <a:pt x="3563" y="5535"/>
                      <a:pt x="3563" y="5535"/>
                      <a:pt x="3563" y="5551"/>
                    </a:cubicBezTo>
                    <a:cubicBezTo>
                      <a:pt x="3563" y="5551"/>
                      <a:pt x="3543" y="5551"/>
                      <a:pt x="3543" y="5567"/>
                    </a:cubicBezTo>
                    <a:lnTo>
                      <a:pt x="3543" y="5535"/>
                    </a:lnTo>
                    <a:close/>
                    <a:moveTo>
                      <a:pt x="5373" y="5501"/>
                    </a:moveTo>
                    <a:cubicBezTo>
                      <a:pt x="5373" y="5582"/>
                      <a:pt x="5357" y="5613"/>
                      <a:pt x="5326" y="5613"/>
                    </a:cubicBezTo>
                    <a:cubicBezTo>
                      <a:pt x="5310" y="5613"/>
                      <a:pt x="5291" y="5598"/>
                      <a:pt x="5244" y="5567"/>
                    </a:cubicBezTo>
                    <a:cubicBezTo>
                      <a:pt x="5244" y="5516"/>
                      <a:pt x="5275" y="5516"/>
                      <a:pt x="5310" y="5516"/>
                    </a:cubicBezTo>
                    <a:lnTo>
                      <a:pt x="5326" y="5516"/>
                    </a:lnTo>
                    <a:cubicBezTo>
                      <a:pt x="5341" y="5516"/>
                      <a:pt x="5373" y="5516"/>
                      <a:pt x="5373" y="5501"/>
                    </a:cubicBezTo>
                    <a:close/>
                    <a:moveTo>
                      <a:pt x="7074" y="5598"/>
                    </a:moveTo>
                    <a:cubicBezTo>
                      <a:pt x="7074" y="5613"/>
                      <a:pt x="7089" y="5613"/>
                      <a:pt x="7089" y="5633"/>
                    </a:cubicBezTo>
                    <a:lnTo>
                      <a:pt x="7089" y="5648"/>
                    </a:lnTo>
                    <a:cubicBezTo>
                      <a:pt x="7074" y="5633"/>
                      <a:pt x="7039" y="5613"/>
                      <a:pt x="7074" y="5598"/>
                    </a:cubicBezTo>
                    <a:close/>
                    <a:moveTo>
                      <a:pt x="7299" y="5745"/>
                    </a:moveTo>
                    <a:cubicBezTo>
                      <a:pt x="7365" y="5745"/>
                      <a:pt x="7365" y="5827"/>
                      <a:pt x="7396" y="5889"/>
                    </a:cubicBezTo>
                    <a:lnTo>
                      <a:pt x="7350" y="5889"/>
                    </a:lnTo>
                    <a:cubicBezTo>
                      <a:pt x="7252" y="5889"/>
                      <a:pt x="7233" y="5807"/>
                      <a:pt x="7284" y="5745"/>
                    </a:cubicBezTo>
                    <a:close/>
                    <a:moveTo>
                      <a:pt x="6782" y="4335"/>
                    </a:moveTo>
                    <a:cubicBezTo>
                      <a:pt x="6798" y="4401"/>
                      <a:pt x="6798" y="4467"/>
                      <a:pt x="6798" y="4530"/>
                    </a:cubicBezTo>
                    <a:cubicBezTo>
                      <a:pt x="6845" y="4545"/>
                      <a:pt x="6895" y="4580"/>
                      <a:pt x="6961" y="4596"/>
                    </a:cubicBezTo>
                    <a:cubicBezTo>
                      <a:pt x="6604" y="4708"/>
                      <a:pt x="6732" y="4774"/>
                      <a:pt x="6767" y="5097"/>
                    </a:cubicBezTo>
                    <a:cubicBezTo>
                      <a:pt x="6864" y="5209"/>
                      <a:pt x="6992" y="5163"/>
                      <a:pt x="7105" y="5225"/>
                    </a:cubicBezTo>
                    <a:cubicBezTo>
                      <a:pt x="7284" y="5388"/>
                      <a:pt x="7186" y="5516"/>
                      <a:pt x="7023" y="5516"/>
                    </a:cubicBezTo>
                    <a:cubicBezTo>
                      <a:pt x="6992" y="5516"/>
                      <a:pt x="6942" y="5516"/>
                      <a:pt x="6895" y="5485"/>
                    </a:cubicBezTo>
                    <a:cubicBezTo>
                      <a:pt x="6895" y="5582"/>
                      <a:pt x="6814" y="5582"/>
                      <a:pt x="6767" y="5633"/>
                    </a:cubicBezTo>
                    <a:cubicBezTo>
                      <a:pt x="6845" y="5792"/>
                      <a:pt x="7023" y="5792"/>
                      <a:pt x="7105" y="5955"/>
                    </a:cubicBezTo>
                    <a:cubicBezTo>
                      <a:pt x="6926" y="5939"/>
                      <a:pt x="6782" y="5873"/>
                      <a:pt x="6650" y="5761"/>
                    </a:cubicBezTo>
                    <a:cubicBezTo>
                      <a:pt x="6635" y="5582"/>
                      <a:pt x="6507" y="5485"/>
                      <a:pt x="6732" y="5372"/>
                    </a:cubicBezTo>
                    <a:cubicBezTo>
                      <a:pt x="6782" y="5419"/>
                      <a:pt x="6845" y="5454"/>
                      <a:pt x="6895" y="5485"/>
                    </a:cubicBezTo>
                    <a:cubicBezTo>
                      <a:pt x="6650" y="5097"/>
                      <a:pt x="5796" y="4335"/>
                      <a:pt x="6685" y="4335"/>
                    </a:cubicBezTo>
                    <a:close/>
                    <a:moveTo>
                      <a:pt x="7039" y="6196"/>
                    </a:moveTo>
                    <a:lnTo>
                      <a:pt x="7039" y="6215"/>
                    </a:lnTo>
                    <a:lnTo>
                      <a:pt x="7008" y="6215"/>
                    </a:lnTo>
                    <a:cubicBezTo>
                      <a:pt x="7008" y="6196"/>
                      <a:pt x="7008" y="6196"/>
                      <a:pt x="7039" y="6196"/>
                    </a:cubicBezTo>
                    <a:close/>
                    <a:moveTo>
                      <a:pt x="3155" y="6456"/>
                    </a:moveTo>
                    <a:cubicBezTo>
                      <a:pt x="3174" y="6456"/>
                      <a:pt x="3190" y="6472"/>
                      <a:pt x="3205" y="6487"/>
                    </a:cubicBezTo>
                    <a:cubicBezTo>
                      <a:pt x="3205" y="6506"/>
                      <a:pt x="3205" y="6522"/>
                      <a:pt x="3174" y="6522"/>
                    </a:cubicBezTo>
                    <a:lnTo>
                      <a:pt x="3124" y="6522"/>
                    </a:lnTo>
                    <a:cubicBezTo>
                      <a:pt x="3124" y="6472"/>
                      <a:pt x="3139" y="6456"/>
                      <a:pt x="3155" y="6456"/>
                    </a:cubicBezTo>
                    <a:close/>
                    <a:moveTo>
                      <a:pt x="4258" y="6472"/>
                    </a:moveTo>
                    <a:cubicBezTo>
                      <a:pt x="4289" y="6472"/>
                      <a:pt x="4320" y="6487"/>
                      <a:pt x="4370" y="6522"/>
                    </a:cubicBezTo>
                    <a:cubicBezTo>
                      <a:pt x="4339" y="6569"/>
                      <a:pt x="4304" y="6584"/>
                      <a:pt x="4273" y="6584"/>
                    </a:cubicBezTo>
                    <a:cubicBezTo>
                      <a:pt x="4242" y="6584"/>
                      <a:pt x="4192" y="6553"/>
                      <a:pt x="4161" y="6538"/>
                    </a:cubicBezTo>
                    <a:cubicBezTo>
                      <a:pt x="4207" y="6487"/>
                      <a:pt x="4223" y="6472"/>
                      <a:pt x="4258" y="6472"/>
                    </a:cubicBezTo>
                    <a:close/>
                    <a:moveTo>
                      <a:pt x="7381" y="6522"/>
                    </a:moveTo>
                    <a:cubicBezTo>
                      <a:pt x="7412" y="6522"/>
                      <a:pt x="7447" y="6553"/>
                      <a:pt x="7478" y="6584"/>
                    </a:cubicBezTo>
                    <a:cubicBezTo>
                      <a:pt x="7427" y="6604"/>
                      <a:pt x="7365" y="6635"/>
                      <a:pt x="7330" y="6635"/>
                    </a:cubicBezTo>
                    <a:cubicBezTo>
                      <a:pt x="7315" y="6635"/>
                      <a:pt x="7299" y="6619"/>
                      <a:pt x="7284" y="6619"/>
                    </a:cubicBezTo>
                    <a:cubicBezTo>
                      <a:pt x="7299" y="6538"/>
                      <a:pt x="7330" y="6522"/>
                      <a:pt x="7381" y="6522"/>
                    </a:cubicBezTo>
                    <a:close/>
                    <a:moveTo>
                      <a:pt x="4596" y="6619"/>
                    </a:moveTo>
                    <a:cubicBezTo>
                      <a:pt x="4611" y="6619"/>
                      <a:pt x="4631" y="6635"/>
                      <a:pt x="4631" y="6635"/>
                    </a:cubicBezTo>
                    <a:cubicBezTo>
                      <a:pt x="4631" y="6650"/>
                      <a:pt x="4611" y="6650"/>
                      <a:pt x="4611" y="6650"/>
                    </a:cubicBezTo>
                    <a:lnTo>
                      <a:pt x="4580" y="6650"/>
                    </a:lnTo>
                    <a:cubicBezTo>
                      <a:pt x="4580" y="6635"/>
                      <a:pt x="4596" y="6635"/>
                      <a:pt x="4596" y="6619"/>
                    </a:cubicBezTo>
                    <a:close/>
                    <a:moveTo>
                      <a:pt x="7687" y="6538"/>
                    </a:moveTo>
                    <a:cubicBezTo>
                      <a:pt x="7738" y="6604"/>
                      <a:pt x="7719" y="6650"/>
                      <a:pt x="7687" y="6650"/>
                    </a:cubicBezTo>
                    <a:cubicBezTo>
                      <a:pt x="7672" y="6650"/>
                      <a:pt x="7641" y="6635"/>
                      <a:pt x="7621" y="6584"/>
                    </a:cubicBezTo>
                    <a:cubicBezTo>
                      <a:pt x="7641" y="6569"/>
                      <a:pt x="7656" y="6569"/>
                      <a:pt x="7687" y="6538"/>
                    </a:cubicBezTo>
                    <a:close/>
                    <a:moveTo>
                      <a:pt x="1912" y="6650"/>
                    </a:moveTo>
                    <a:cubicBezTo>
                      <a:pt x="1927" y="6666"/>
                      <a:pt x="1958" y="6681"/>
                      <a:pt x="1943" y="6716"/>
                    </a:cubicBezTo>
                    <a:cubicBezTo>
                      <a:pt x="1892" y="6716"/>
                      <a:pt x="1912" y="6681"/>
                      <a:pt x="1912" y="6650"/>
                    </a:cubicBezTo>
                    <a:close/>
                    <a:moveTo>
                      <a:pt x="4580" y="6650"/>
                    </a:moveTo>
                    <a:lnTo>
                      <a:pt x="4580" y="6650"/>
                    </a:lnTo>
                    <a:cubicBezTo>
                      <a:pt x="4611" y="6681"/>
                      <a:pt x="4596" y="6732"/>
                      <a:pt x="4611" y="6778"/>
                    </a:cubicBezTo>
                    <a:lnTo>
                      <a:pt x="4596" y="6778"/>
                    </a:lnTo>
                    <a:cubicBezTo>
                      <a:pt x="4534" y="6778"/>
                      <a:pt x="4534" y="6701"/>
                      <a:pt x="4580" y="6650"/>
                    </a:cubicBezTo>
                    <a:close/>
                    <a:moveTo>
                      <a:pt x="2184" y="6813"/>
                    </a:moveTo>
                    <a:lnTo>
                      <a:pt x="2203" y="6829"/>
                    </a:lnTo>
                    <a:cubicBezTo>
                      <a:pt x="2203" y="6844"/>
                      <a:pt x="2184" y="6844"/>
                      <a:pt x="2184" y="6860"/>
                    </a:cubicBezTo>
                    <a:cubicBezTo>
                      <a:pt x="2153" y="6844"/>
                      <a:pt x="2168" y="6829"/>
                      <a:pt x="2184" y="6813"/>
                    </a:cubicBezTo>
                    <a:close/>
                    <a:moveTo>
                      <a:pt x="2347" y="6763"/>
                    </a:moveTo>
                    <a:cubicBezTo>
                      <a:pt x="2397" y="6763"/>
                      <a:pt x="2413" y="6813"/>
                      <a:pt x="2444" y="6860"/>
                    </a:cubicBezTo>
                    <a:lnTo>
                      <a:pt x="2413" y="6860"/>
                    </a:lnTo>
                    <a:cubicBezTo>
                      <a:pt x="2347" y="6860"/>
                      <a:pt x="2316" y="6860"/>
                      <a:pt x="2316" y="6778"/>
                    </a:cubicBezTo>
                    <a:cubicBezTo>
                      <a:pt x="2331" y="6763"/>
                      <a:pt x="2347" y="6763"/>
                      <a:pt x="2347" y="6763"/>
                    </a:cubicBezTo>
                    <a:close/>
                    <a:moveTo>
                      <a:pt x="2460" y="6875"/>
                    </a:moveTo>
                    <a:cubicBezTo>
                      <a:pt x="2494" y="6875"/>
                      <a:pt x="2572" y="6910"/>
                      <a:pt x="2541" y="6957"/>
                    </a:cubicBezTo>
                    <a:cubicBezTo>
                      <a:pt x="2510" y="6926"/>
                      <a:pt x="2475" y="6910"/>
                      <a:pt x="2460" y="6875"/>
                    </a:cubicBezTo>
                    <a:close/>
                    <a:moveTo>
                      <a:pt x="4549" y="6942"/>
                    </a:moveTo>
                    <a:lnTo>
                      <a:pt x="4549" y="6973"/>
                    </a:lnTo>
                    <a:cubicBezTo>
                      <a:pt x="4514" y="6973"/>
                      <a:pt x="4534" y="6957"/>
                      <a:pt x="4514" y="6942"/>
                    </a:cubicBezTo>
                    <a:close/>
                    <a:moveTo>
                      <a:pt x="3675" y="7039"/>
                    </a:moveTo>
                    <a:lnTo>
                      <a:pt x="3675" y="7039"/>
                    </a:lnTo>
                    <a:cubicBezTo>
                      <a:pt x="3691" y="7054"/>
                      <a:pt x="3706" y="7070"/>
                      <a:pt x="3722" y="7089"/>
                    </a:cubicBezTo>
                    <a:cubicBezTo>
                      <a:pt x="3706" y="7105"/>
                      <a:pt x="3691" y="7105"/>
                      <a:pt x="3691" y="7120"/>
                    </a:cubicBezTo>
                    <a:cubicBezTo>
                      <a:pt x="3660" y="7089"/>
                      <a:pt x="3625" y="7070"/>
                      <a:pt x="3675" y="7039"/>
                    </a:cubicBezTo>
                    <a:close/>
                    <a:moveTo>
                      <a:pt x="5132" y="7217"/>
                    </a:moveTo>
                    <a:lnTo>
                      <a:pt x="5132" y="7233"/>
                    </a:lnTo>
                    <a:lnTo>
                      <a:pt x="5116" y="7233"/>
                    </a:lnTo>
                    <a:lnTo>
                      <a:pt x="5132" y="7217"/>
                    </a:lnTo>
                    <a:close/>
                    <a:moveTo>
                      <a:pt x="4611" y="7070"/>
                    </a:moveTo>
                    <a:lnTo>
                      <a:pt x="4611" y="7070"/>
                    </a:lnTo>
                    <a:cubicBezTo>
                      <a:pt x="4774" y="7167"/>
                      <a:pt x="4806" y="7167"/>
                      <a:pt x="5019" y="7202"/>
                    </a:cubicBezTo>
                    <a:cubicBezTo>
                      <a:pt x="4903" y="7248"/>
                      <a:pt x="4856" y="7283"/>
                      <a:pt x="4790" y="7299"/>
                    </a:cubicBezTo>
                    <a:cubicBezTo>
                      <a:pt x="4728" y="7283"/>
                      <a:pt x="4708" y="7248"/>
                      <a:pt x="4611" y="7070"/>
                    </a:cubicBezTo>
                    <a:close/>
                    <a:moveTo>
                      <a:pt x="2203" y="7054"/>
                    </a:moveTo>
                    <a:lnTo>
                      <a:pt x="2203" y="7330"/>
                    </a:lnTo>
                    <a:cubicBezTo>
                      <a:pt x="2087" y="7217"/>
                      <a:pt x="2087" y="7202"/>
                      <a:pt x="2203" y="7054"/>
                    </a:cubicBezTo>
                    <a:close/>
                    <a:moveTo>
                      <a:pt x="4223" y="7186"/>
                    </a:moveTo>
                    <a:lnTo>
                      <a:pt x="4370" y="7330"/>
                    </a:lnTo>
                    <a:cubicBezTo>
                      <a:pt x="4339" y="7345"/>
                      <a:pt x="4320" y="7345"/>
                      <a:pt x="4289" y="7345"/>
                    </a:cubicBezTo>
                    <a:cubicBezTo>
                      <a:pt x="4242" y="7345"/>
                      <a:pt x="4192" y="7314"/>
                      <a:pt x="4126" y="7283"/>
                    </a:cubicBezTo>
                    <a:cubicBezTo>
                      <a:pt x="4176" y="7248"/>
                      <a:pt x="4192" y="7217"/>
                      <a:pt x="4223" y="7186"/>
                    </a:cubicBezTo>
                    <a:close/>
                    <a:moveTo>
                      <a:pt x="2413" y="7008"/>
                    </a:moveTo>
                    <a:lnTo>
                      <a:pt x="2413" y="7008"/>
                    </a:lnTo>
                    <a:cubicBezTo>
                      <a:pt x="2475" y="7167"/>
                      <a:pt x="2704" y="7314"/>
                      <a:pt x="2557" y="7427"/>
                    </a:cubicBezTo>
                    <a:cubicBezTo>
                      <a:pt x="2413" y="7380"/>
                      <a:pt x="2397" y="7202"/>
                      <a:pt x="2413" y="7008"/>
                    </a:cubicBezTo>
                    <a:close/>
                    <a:moveTo>
                      <a:pt x="3368" y="7443"/>
                    </a:moveTo>
                    <a:lnTo>
                      <a:pt x="3368" y="7458"/>
                    </a:lnTo>
                    <a:lnTo>
                      <a:pt x="3349" y="7443"/>
                    </a:lnTo>
                    <a:close/>
                    <a:moveTo>
                      <a:pt x="2945" y="7493"/>
                    </a:moveTo>
                    <a:lnTo>
                      <a:pt x="2945" y="7493"/>
                    </a:lnTo>
                    <a:cubicBezTo>
                      <a:pt x="2980" y="7555"/>
                      <a:pt x="2961" y="7575"/>
                      <a:pt x="2898" y="7606"/>
                    </a:cubicBezTo>
                    <a:cubicBezTo>
                      <a:pt x="2863" y="7540"/>
                      <a:pt x="2883" y="7524"/>
                      <a:pt x="2945" y="7493"/>
                    </a:cubicBezTo>
                    <a:close/>
                    <a:moveTo>
                      <a:pt x="5019" y="7606"/>
                    </a:moveTo>
                    <a:cubicBezTo>
                      <a:pt x="5019" y="7606"/>
                      <a:pt x="5035" y="7606"/>
                      <a:pt x="5035" y="7621"/>
                    </a:cubicBezTo>
                    <a:lnTo>
                      <a:pt x="5035" y="7637"/>
                    </a:lnTo>
                    <a:lnTo>
                      <a:pt x="5000" y="7637"/>
                    </a:lnTo>
                    <a:cubicBezTo>
                      <a:pt x="5000" y="7621"/>
                      <a:pt x="5019" y="7606"/>
                      <a:pt x="5019" y="7606"/>
                    </a:cubicBezTo>
                    <a:close/>
                    <a:moveTo>
                      <a:pt x="4887" y="7652"/>
                    </a:moveTo>
                    <a:cubicBezTo>
                      <a:pt x="4903" y="7652"/>
                      <a:pt x="4903" y="7672"/>
                      <a:pt x="4922" y="7687"/>
                    </a:cubicBezTo>
                    <a:lnTo>
                      <a:pt x="4887" y="7687"/>
                    </a:lnTo>
                    <a:cubicBezTo>
                      <a:pt x="4872" y="7687"/>
                      <a:pt x="4856" y="7687"/>
                      <a:pt x="4856" y="7672"/>
                    </a:cubicBezTo>
                    <a:cubicBezTo>
                      <a:pt x="4872" y="7652"/>
                      <a:pt x="4872" y="7652"/>
                      <a:pt x="4887" y="7652"/>
                    </a:cubicBezTo>
                    <a:close/>
                    <a:moveTo>
                      <a:pt x="5536" y="7652"/>
                    </a:moveTo>
                    <a:cubicBezTo>
                      <a:pt x="5536" y="7672"/>
                      <a:pt x="5551" y="7687"/>
                      <a:pt x="5551" y="7687"/>
                    </a:cubicBezTo>
                    <a:lnTo>
                      <a:pt x="5536" y="7703"/>
                    </a:lnTo>
                    <a:cubicBezTo>
                      <a:pt x="5536" y="7687"/>
                      <a:pt x="5505" y="7672"/>
                      <a:pt x="5536" y="7652"/>
                    </a:cubicBezTo>
                    <a:close/>
                    <a:moveTo>
                      <a:pt x="7074" y="6553"/>
                    </a:moveTo>
                    <a:cubicBezTo>
                      <a:pt x="7120" y="6604"/>
                      <a:pt x="7171" y="6666"/>
                      <a:pt x="7233" y="6747"/>
                    </a:cubicBezTo>
                    <a:cubicBezTo>
                      <a:pt x="7218" y="6798"/>
                      <a:pt x="7202" y="6844"/>
                      <a:pt x="7186" y="6910"/>
                    </a:cubicBezTo>
                    <a:cubicBezTo>
                      <a:pt x="7252" y="6973"/>
                      <a:pt x="7315" y="7054"/>
                      <a:pt x="7412" y="7070"/>
                    </a:cubicBezTo>
                    <a:cubicBezTo>
                      <a:pt x="7478" y="6926"/>
                      <a:pt x="7315" y="6875"/>
                      <a:pt x="7315" y="6747"/>
                    </a:cubicBezTo>
                    <a:cubicBezTo>
                      <a:pt x="7447" y="6747"/>
                      <a:pt x="7769" y="6973"/>
                      <a:pt x="7575" y="7105"/>
                    </a:cubicBezTo>
                    <a:cubicBezTo>
                      <a:pt x="7606" y="7151"/>
                      <a:pt x="7641" y="7202"/>
                      <a:pt x="7672" y="7264"/>
                    </a:cubicBezTo>
                    <a:cubicBezTo>
                      <a:pt x="7656" y="7299"/>
                      <a:pt x="7621" y="7345"/>
                      <a:pt x="7575" y="7427"/>
                    </a:cubicBezTo>
                    <a:cubicBezTo>
                      <a:pt x="7509" y="7299"/>
                      <a:pt x="7493" y="7167"/>
                      <a:pt x="7350" y="7167"/>
                    </a:cubicBezTo>
                    <a:lnTo>
                      <a:pt x="7284" y="7167"/>
                    </a:lnTo>
                    <a:cubicBezTo>
                      <a:pt x="7233" y="7167"/>
                      <a:pt x="7202" y="7151"/>
                      <a:pt x="7171" y="7136"/>
                    </a:cubicBezTo>
                    <a:cubicBezTo>
                      <a:pt x="7120" y="7120"/>
                      <a:pt x="7089" y="7105"/>
                      <a:pt x="7058" y="7105"/>
                    </a:cubicBezTo>
                    <a:cubicBezTo>
                      <a:pt x="7023" y="7105"/>
                      <a:pt x="6992" y="7105"/>
                      <a:pt x="6961" y="7151"/>
                    </a:cubicBezTo>
                    <a:cubicBezTo>
                      <a:pt x="6992" y="7233"/>
                      <a:pt x="7136" y="7233"/>
                      <a:pt x="7136" y="7345"/>
                    </a:cubicBezTo>
                    <a:cubicBezTo>
                      <a:pt x="7120" y="7524"/>
                      <a:pt x="7268" y="7540"/>
                      <a:pt x="7268" y="7718"/>
                    </a:cubicBezTo>
                    <a:cubicBezTo>
                      <a:pt x="7089" y="7621"/>
                      <a:pt x="6911" y="7575"/>
                      <a:pt x="6782" y="7443"/>
                    </a:cubicBezTo>
                    <a:cubicBezTo>
                      <a:pt x="6798" y="7396"/>
                      <a:pt x="6829" y="7380"/>
                      <a:pt x="6845" y="7380"/>
                    </a:cubicBezTo>
                    <a:cubicBezTo>
                      <a:pt x="6864" y="7380"/>
                      <a:pt x="6880" y="7396"/>
                      <a:pt x="6880" y="7396"/>
                    </a:cubicBezTo>
                    <a:lnTo>
                      <a:pt x="6911" y="7396"/>
                    </a:lnTo>
                    <a:cubicBezTo>
                      <a:pt x="6926" y="7396"/>
                      <a:pt x="6942" y="7380"/>
                      <a:pt x="6961" y="7361"/>
                    </a:cubicBezTo>
                    <a:cubicBezTo>
                      <a:pt x="6926" y="7248"/>
                      <a:pt x="6767" y="7202"/>
                      <a:pt x="6798" y="7054"/>
                    </a:cubicBezTo>
                    <a:cubicBezTo>
                      <a:pt x="6701" y="7008"/>
                      <a:pt x="6588" y="7008"/>
                      <a:pt x="6553" y="6875"/>
                    </a:cubicBezTo>
                    <a:cubicBezTo>
                      <a:pt x="6619" y="6829"/>
                      <a:pt x="6701" y="6763"/>
                      <a:pt x="6782" y="6701"/>
                    </a:cubicBezTo>
                    <a:cubicBezTo>
                      <a:pt x="6798" y="6747"/>
                      <a:pt x="6814" y="6778"/>
                      <a:pt x="6814" y="6813"/>
                    </a:cubicBezTo>
                    <a:cubicBezTo>
                      <a:pt x="6926" y="6895"/>
                      <a:pt x="6992" y="6926"/>
                      <a:pt x="7039" y="6926"/>
                    </a:cubicBezTo>
                    <a:cubicBezTo>
                      <a:pt x="7136" y="6926"/>
                      <a:pt x="7074" y="6778"/>
                      <a:pt x="6864" y="6666"/>
                    </a:cubicBezTo>
                    <a:cubicBezTo>
                      <a:pt x="6911" y="6584"/>
                      <a:pt x="6911" y="6584"/>
                      <a:pt x="7074" y="6553"/>
                    </a:cubicBezTo>
                    <a:close/>
                    <a:moveTo>
                      <a:pt x="7493" y="7590"/>
                    </a:moveTo>
                    <a:cubicBezTo>
                      <a:pt x="7509" y="7637"/>
                      <a:pt x="7590" y="7703"/>
                      <a:pt x="7524" y="7734"/>
                    </a:cubicBezTo>
                    <a:cubicBezTo>
                      <a:pt x="7427" y="7734"/>
                      <a:pt x="7412" y="7652"/>
                      <a:pt x="7493" y="7590"/>
                    </a:cubicBezTo>
                    <a:close/>
                    <a:moveTo>
                      <a:pt x="3399" y="7687"/>
                    </a:moveTo>
                    <a:cubicBezTo>
                      <a:pt x="3415" y="7687"/>
                      <a:pt x="3446" y="7734"/>
                      <a:pt x="3481" y="7749"/>
                    </a:cubicBezTo>
                    <a:cubicBezTo>
                      <a:pt x="3465" y="7769"/>
                      <a:pt x="3446" y="7769"/>
                      <a:pt x="3431" y="7769"/>
                    </a:cubicBezTo>
                    <a:cubicBezTo>
                      <a:pt x="3415" y="7769"/>
                      <a:pt x="3399" y="7734"/>
                      <a:pt x="3368" y="7703"/>
                    </a:cubicBezTo>
                    <a:cubicBezTo>
                      <a:pt x="3384" y="7687"/>
                      <a:pt x="3384" y="7687"/>
                      <a:pt x="3399" y="7687"/>
                    </a:cubicBezTo>
                    <a:close/>
                    <a:moveTo>
                      <a:pt x="3722" y="7718"/>
                    </a:moveTo>
                    <a:cubicBezTo>
                      <a:pt x="3722" y="7718"/>
                      <a:pt x="3737" y="7734"/>
                      <a:pt x="3737" y="7749"/>
                    </a:cubicBezTo>
                    <a:lnTo>
                      <a:pt x="3722" y="7769"/>
                    </a:lnTo>
                    <a:cubicBezTo>
                      <a:pt x="3706" y="7734"/>
                      <a:pt x="3706" y="7718"/>
                      <a:pt x="3722" y="7718"/>
                    </a:cubicBezTo>
                    <a:close/>
                    <a:moveTo>
                      <a:pt x="5194" y="7749"/>
                    </a:moveTo>
                    <a:cubicBezTo>
                      <a:pt x="5244" y="7749"/>
                      <a:pt x="5244" y="7800"/>
                      <a:pt x="5244" y="7847"/>
                    </a:cubicBezTo>
                    <a:lnTo>
                      <a:pt x="5229" y="7847"/>
                    </a:lnTo>
                    <a:cubicBezTo>
                      <a:pt x="5194" y="7847"/>
                      <a:pt x="5163" y="7800"/>
                      <a:pt x="5194" y="7749"/>
                    </a:cubicBezTo>
                    <a:close/>
                    <a:moveTo>
                      <a:pt x="4370" y="7718"/>
                    </a:moveTo>
                    <a:cubicBezTo>
                      <a:pt x="4483" y="7718"/>
                      <a:pt x="4499" y="7784"/>
                      <a:pt x="4514" y="7847"/>
                    </a:cubicBezTo>
                    <a:cubicBezTo>
                      <a:pt x="4514" y="7866"/>
                      <a:pt x="4499" y="7866"/>
                      <a:pt x="4483" y="7866"/>
                    </a:cubicBezTo>
                    <a:cubicBezTo>
                      <a:pt x="4452" y="7866"/>
                      <a:pt x="4417" y="7815"/>
                      <a:pt x="4370" y="7718"/>
                    </a:cubicBezTo>
                    <a:close/>
                    <a:moveTo>
                      <a:pt x="6231" y="7703"/>
                    </a:moveTo>
                    <a:lnTo>
                      <a:pt x="6231" y="7703"/>
                    </a:lnTo>
                    <a:cubicBezTo>
                      <a:pt x="6184" y="7784"/>
                      <a:pt x="6246" y="7800"/>
                      <a:pt x="6281" y="7815"/>
                    </a:cubicBezTo>
                    <a:cubicBezTo>
                      <a:pt x="6297" y="7831"/>
                      <a:pt x="6313" y="7866"/>
                      <a:pt x="6313" y="7881"/>
                    </a:cubicBezTo>
                    <a:lnTo>
                      <a:pt x="6670" y="7881"/>
                    </a:lnTo>
                    <a:cubicBezTo>
                      <a:pt x="6588" y="7734"/>
                      <a:pt x="6379" y="7800"/>
                      <a:pt x="6231" y="7703"/>
                    </a:cubicBezTo>
                    <a:close/>
                    <a:moveTo>
                      <a:pt x="6798" y="7831"/>
                    </a:moveTo>
                    <a:lnTo>
                      <a:pt x="6798" y="7881"/>
                    </a:lnTo>
                    <a:lnTo>
                      <a:pt x="6880" y="7881"/>
                    </a:lnTo>
                    <a:cubicBezTo>
                      <a:pt x="6845" y="7866"/>
                      <a:pt x="6829" y="7847"/>
                      <a:pt x="6798" y="7831"/>
                    </a:cubicBezTo>
                    <a:close/>
                    <a:moveTo>
                      <a:pt x="6134" y="1"/>
                    </a:moveTo>
                    <a:cubicBezTo>
                      <a:pt x="6165" y="144"/>
                      <a:pt x="6215" y="241"/>
                      <a:pt x="6262" y="389"/>
                    </a:cubicBezTo>
                    <a:cubicBezTo>
                      <a:pt x="6215" y="389"/>
                      <a:pt x="6165" y="389"/>
                      <a:pt x="6118" y="405"/>
                    </a:cubicBezTo>
                    <a:cubicBezTo>
                      <a:pt x="6087" y="517"/>
                      <a:pt x="6037" y="630"/>
                      <a:pt x="5990" y="743"/>
                    </a:cubicBezTo>
                    <a:cubicBezTo>
                      <a:pt x="6052" y="809"/>
                      <a:pt x="6103" y="855"/>
                      <a:pt x="6165" y="906"/>
                    </a:cubicBezTo>
                    <a:cubicBezTo>
                      <a:pt x="6200" y="875"/>
                      <a:pt x="6231" y="840"/>
                      <a:pt x="6262" y="809"/>
                    </a:cubicBezTo>
                    <a:cubicBezTo>
                      <a:pt x="6410" y="921"/>
                      <a:pt x="6650" y="1003"/>
                      <a:pt x="6732" y="1166"/>
                    </a:cubicBezTo>
                    <a:cubicBezTo>
                      <a:pt x="6588" y="1166"/>
                      <a:pt x="6281" y="1003"/>
                      <a:pt x="6134" y="1003"/>
                    </a:cubicBezTo>
                    <a:cubicBezTo>
                      <a:pt x="6052" y="1003"/>
                      <a:pt x="6021" y="1069"/>
                      <a:pt x="6149" y="1294"/>
                    </a:cubicBezTo>
                    <a:cubicBezTo>
                      <a:pt x="6231" y="1279"/>
                      <a:pt x="6313" y="1263"/>
                      <a:pt x="6379" y="1244"/>
                    </a:cubicBezTo>
                    <a:cubicBezTo>
                      <a:pt x="6441" y="1325"/>
                      <a:pt x="6441" y="1325"/>
                      <a:pt x="6456" y="1438"/>
                    </a:cubicBezTo>
                    <a:cubicBezTo>
                      <a:pt x="6410" y="1438"/>
                      <a:pt x="6328" y="1376"/>
                      <a:pt x="6281" y="1376"/>
                    </a:cubicBezTo>
                    <a:cubicBezTo>
                      <a:pt x="6246" y="1376"/>
                      <a:pt x="6231" y="1391"/>
                      <a:pt x="6231" y="1473"/>
                    </a:cubicBezTo>
                    <a:cubicBezTo>
                      <a:pt x="6297" y="1682"/>
                      <a:pt x="6344" y="1714"/>
                      <a:pt x="6118" y="1714"/>
                    </a:cubicBezTo>
                    <a:lnTo>
                      <a:pt x="6087" y="1714"/>
                    </a:lnTo>
                    <a:cubicBezTo>
                      <a:pt x="6103" y="1764"/>
                      <a:pt x="6165" y="1826"/>
                      <a:pt x="6087" y="1877"/>
                    </a:cubicBezTo>
                    <a:cubicBezTo>
                      <a:pt x="6021" y="1943"/>
                      <a:pt x="6103" y="2055"/>
                      <a:pt x="6103" y="2137"/>
                    </a:cubicBezTo>
                    <a:cubicBezTo>
                      <a:pt x="6149" y="2184"/>
                      <a:pt x="6200" y="2215"/>
                      <a:pt x="6231" y="2250"/>
                    </a:cubicBezTo>
                    <a:cubicBezTo>
                      <a:pt x="6200" y="2428"/>
                      <a:pt x="6149" y="2541"/>
                      <a:pt x="6021" y="2653"/>
                    </a:cubicBezTo>
                    <a:cubicBezTo>
                      <a:pt x="6006" y="2782"/>
                      <a:pt x="5971" y="2879"/>
                      <a:pt x="6037" y="3011"/>
                    </a:cubicBezTo>
                    <a:cubicBezTo>
                      <a:pt x="6149" y="2863"/>
                      <a:pt x="6165" y="2797"/>
                      <a:pt x="6184" y="2622"/>
                    </a:cubicBezTo>
                    <a:cubicBezTo>
                      <a:pt x="6456" y="2638"/>
                      <a:pt x="6538" y="2782"/>
                      <a:pt x="6507" y="3026"/>
                    </a:cubicBezTo>
                    <a:cubicBezTo>
                      <a:pt x="6588" y="3170"/>
                      <a:pt x="6650" y="3267"/>
                      <a:pt x="6701" y="3349"/>
                    </a:cubicBezTo>
                    <a:lnTo>
                      <a:pt x="6716" y="3349"/>
                    </a:lnTo>
                    <a:cubicBezTo>
                      <a:pt x="6926" y="3349"/>
                      <a:pt x="7284" y="3543"/>
                      <a:pt x="6895" y="3640"/>
                    </a:cubicBezTo>
                    <a:cubicBezTo>
                      <a:pt x="6911" y="3671"/>
                      <a:pt x="6942" y="3691"/>
                      <a:pt x="6992" y="3691"/>
                    </a:cubicBezTo>
                    <a:cubicBezTo>
                      <a:pt x="7023" y="3691"/>
                      <a:pt x="7074" y="3671"/>
                      <a:pt x="7120" y="3656"/>
                    </a:cubicBezTo>
                    <a:cubicBezTo>
                      <a:pt x="7171" y="3625"/>
                      <a:pt x="7218" y="3609"/>
                      <a:pt x="7252" y="3609"/>
                    </a:cubicBezTo>
                    <a:cubicBezTo>
                      <a:pt x="7299" y="3609"/>
                      <a:pt x="7315" y="3640"/>
                      <a:pt x="7315" y="3722"/>
                    </a:cubicBezTo>
                    <a:cubicBezTo>
                      <a:pt x="7284" y="3819"/>
                      <a:pt x="7365" y="3865"/>
                      <a:pt x="7381" y="3962"/>
                    </a:cubicBezTo>
                    <a:cubicBezTo>
                      <a:pt x="7330" y="3962"/>
                      <a:pt x="7299" y="3982"/>
                      <a:pt x="7268" y="3997"/>
                    </a:cubicBezTo>
                    <a:cubicBezTo>
                      <a:pt x="7233" y="4013"/>
                      <a:pt x="7218" y="4013"/>
                      <a:pt x="7186" y="4013"/>
                    </a:cubicBezTo>
                    <a:cubicBezTo>
                      <a:pt x="7171" y="4013"/>
                      <a:pt x="7136" y="4013"/>
                      <a:pt x="7120" y="3997"/>
                    </a:cubicBezTo>
                    <a:cubicBezTo>
                      <a:pt x="7058" y="3900"/>
                      <a:pt x="7218" y="3885"/>
                      <a:pt x="7186" y="3803"/>
                    </a:cubicBezTo>
                    <a:cubicBezTo>
                      <a:pt x="7136" y="3788"/>
                      <a:pt x="7105" y="3768"/>
                      <a:pt x="7074" y="3768"/>
                    </a:cubicBezTo>
                    <a:cubicBezTo>
                      <a:pt x="7023" y="3768"/>
                      <a:pt x="6992" y="3819"/>
                      <a:pt x="6895" y="3916"/>
                    </a:cubicBezTo>
                    <a:cubicBezTo>
                      <a:pt x="6926" y="3982"/>
                      <a:pt x="6977" y="4028"/>
                      <a:pt x="7023" y="4110"/>
                    </a:cubicBezTo>
                    <a:cubicBezTo>
                      <a:pt x="7008" y="4110"/>
                      <a:pt x="6992" y="4126"/>
                      <a:pt x="6977" y="4126"/>
                    </a:cubicBezTo>
                    <a:cubicBezTo>
                      <a:pt x="6798" y="4126"/>
                      <a:pt x="6748" y="3997"/>
                      <a:pt x="6685" y="3885"/>
                    </a:cubicBezTo>
                    <a:cubicBezTo>
                      <a:pt x="6716" y="3819"/>
                      <a:pt x="6732" y="3768"/>
                      <a:pt x="6748" y="3706"/>
                    </a:cubicBezTo>
                    <a:cubicBezTo>
                      <a:pt x="6573" y="3496"/>
                      <a:pt x="6425" y="3186"/>
                      <a:pt x="6184" y="3186"/>
                    </a:cubicBezTo>
                    <a:cubicBezTo>
                      <a:pt x="6118" y="3186"/>
                      <a:pt x="6037" y="3221"/>
                      <a:pt x="5940" y="3302"/>
                    </a:cubicBezTo>
                    <a:cubicBezTo>
                      <a:pt x="5924" y="3236"/>
                      <a:pt x="5909" y="3170"/>
                      <a:pt x="5874" y="3108"/>
                    </a:cubicBezTo>
                    <a:cubicBezTo>
                      <a:pt x="5777" y="3155"/>
                      <a:pt x="5679" y="3186"/>
                      <a:pt x="5602" y="3221"/>
                    </a:cubicBezTo>
                    <a:cubicBezTo>
                      <a:pt x="5664" y="3349"/>
                      <a:pt x="5602" y="3364"/>
                      <a:pt x="5520" y="3364"/>
                    </a:cubicBezTo>
                    <a:lnTo>
                      <a:pt x="5485" y="3364"/>
                    </a:lnTo>
                    <a:cubicBezTo>
                      <a:pt x="5423" y="3364"/>
                      <a:pt x="5357" y="3364"/>
                      <a:pt x="5326" y="3430"/>
                    </a:cubicBezTo>
                    <a:cubicBezTo>
                      <a:pt x="5310" y="3461"/>
                      <a:pt x="5291" y="3461"/>
                      <a:pt x="5275" y="3461"/>
                    </a:cubicBezTo>
                    <a:lnTo>
                      <a:pt x="5229" y="3461"/>
                    </a:lnTo>
                    <a:cubicBezTo>
                      <a:pt x="5213" y="3446"/>
                      <a:pt x="5213" y="3446"/>
                      <a:pt x="5194" y="3446"/>
                    </a:cubicBezTo>
                    <a:lnTo>
                      <a:pt x="5178" y="3446"/>
                    </a:lnTo>
                    <a:cubicBezTo>
                      <a:pt x="5132" y="3574"/>
                      <a:pt x="5310" y="3574"/>
                      <a:pt x="5291" y="3671"/>
                    </a:cubicBezTo>
                    <a:cubicBezTo>
                      <a:pt x="5229" y="3722"/>
                      <a:pt x="5310" y="3803"/>
                      <a:pt x="5244" y="3850"/>
                    </a:cubicBezTo>
                    <a:cubicBezTo>
                      <a:pt x="4984" y="3900"/>
                      <a:pt x="5019" y="4110"/>
                      <a:pt x="4790" y="4192"/>
                    </a:cubicBezTo>
                    <a:cubicBezTo>
                      <a:pt x="4872" y="4351"/>
                      <a:pt x="4938" y="4514"/>
                      <a:pt x="4856" y="4693"/>
                    </a:cubicBezTo>
                    <a:cubicBezTo>
                      <a:pt x="4743" y="4662"/>
                      <a:pt x="4662" y="4627"/>
                      <a:pt x="4565" y="4627"/>
                    </a:cubicBezTo>
                    <a:cubicBezTo>
                      <a:pt x="4534" y="4627"/>
                      <a:pt x="4499" y="4627"/>
                      <a:pt x="4468" y="4642"/>
                    </a:cubicBezTo>
                    <a:cubicBezTo>
                      <a:pt x="4437" y="4774"/>
                      <a:pt x="4514" y="4836"/>
                      <a:pt x="4549" y="4933"/>
                    </a:cubicBezTo>
                    <a:cubicBezTo>
                      <a:pt x="4514" y="4953"/>
                      <a:pt x="4499" y="4953"/>
                      <a:pt x="4468" y="4953"/>
                    </a:cubicBezTo>
                    <a:cubicBezTo>
                      <a:pt x="4370" y="4953"/>
                      <a:pt x="4289" y="4887"/>
                      <a:pt x="4207" y="4836"/>
                    </a:cubicBezTo>
                    <a:cubicBezTo>
                      <a:pt x="4145" y="4790"/>
                      <a:pt x="4079" y="4724"/>
                      <a:pt x="4013" y="4724"/>
                    </a:cubicBezTo>
                    <a:cubicBezTo>
                      <a:pt x="3998" y="4724"/>
                      <a:pt x="3967" y="4739"/>
                      <a:pt x="3951" y="4759"/>
                    </a:cubicBezTo>
                    <a:cubicBezTo>
                      <a:pt x="3967" y="4805"/>
                      <a:pt x="3982" y="4871"/>
                      <a:pt x="3998" y="4933"/>
                    </a:cubicBezTo>
                    <a:cubicBezTo>
                      <a:pt x="4079" y="4953"/>
                      <a:pt x="4145" y="4968"/>
                      <a:pt x="4207" y="4984"/>
                    </a:cubicBezTo>
                    <a:cubicBezTo>
                      <a:pt x="4207" y="5097"/>
                      <a:pt x="4242" y="5209"/>
                      <a:pt x="4176" y="5275"/>
                    </a:cubicBezTo>
                    <a:cubicBezTo>
                      <a:pt x="3982" y="5244"/>
                      <a:pt x="3737" y="5112"/>
                      <a:pt x="3885" y="4902"/>
                    </a:cubicBezTo>
                    <a:cubicBezTo>
                      <a:pt x="3819" y="4805"/>
                      <a:pt x="3691" y="4821"/>
                      <a:pt x="3609" y="4759"/>
                    </a:cubicBezTo>
                    <a:cubicBezTo>
                      <a:pt x="3594" y="4871"/>
                      <a:pt x="3594" y="4968"/>
                      <a:pt x="3497" y="4999"/>
                    </a:cubicBezTo>
                    <a:cubicBezTo>
                      <a:pt x="3446" y="4984"/>
                      <a:pt x="3415" y="4968"/>
                      <a:pt x="3333" y="4933"/>
                    </a:cubicBezTo>
                    <a:lnTo>
                      <a:pt x="3333" y="4933"/>
                    </a:lnTo>
                    <a:cubicBezTo>
                      <a:pt x="3368" y="5031"/>
                      <a:pt x="3399" y="5097"/>
                      <a:pt x="3431" y="5178"/>
                    </a:cubicBezTo>
                    <a:cubicBezTo>
                      <a:pt x="3368" y="5225"/>
                      <a:pt x="3318" y="5260"/>
                      <a:pt x="3271" y="5291"/>
                    </a:cubicBezTo>
                    <a:cubicBezTo>
                      <a:pt x="3205" y="5275"/>
                      <a:pt x="3155" y="5275"/>
                      <a:pt x="3139" y="5275"/>
                    </a:cubicBezTo>
                    <a:cubicBezTo>
                      <a:pt x="3011" y="5275"/>
                      <a:pt x="3349" y="5485"/>
                      <a:pt x="3384" y="5551"/>
                    </a:cubicBezTo>
                    <a:cubicBezTo>
                      <a:pt x="3333" y="5582"/>
                      <a:pt x="3302" y="5613"/>
                      <a:pt x="3252" y="5648"/>
                    </a:cubicBezTo>
                    <a:cubicBezTo>
                      <a:pt x="3271" y="5695"/>
                      <a:pt x="3287" y="5745"/>
                      <a:pt x="3302" y="5807"/>
                    </a:cubicBezTo>
                    <a:cubicBezTo>
                      <a:pt x="3640" y="5924"/>
                      <a:pt x="3932" y="5986"/>
                      <a:pt x="4258" y="6165"/>
                    </a:cubicBezTo>
                    <a:cubicBezTo>
                      <a:pt x="4110" y="6180"/>
                      <a:pt x="4029" y="6196"/>
                      <a:pt x="3932" y="6215"/>
                    </a:cubicBezTo>
                    <a:cubicBezTo>
                      <a:pt x="3869" y="6083"/>
                      <a:pt x="3757" y="6068"/>
                      <a:pt x="3640" y="6068"/>
                    </a:cubicBezTo>
                    <a:cubicBezTo>
                      <a:pt x="3609" y="6118"/>
                      <a:pt x="3563" y="6149"/>
                      <a:pt x="3528" y="6149"/>
                    </a:cubicBezTo>
                    <a:cubicBezTo>
                      <a:pt x="3481" y="6149"/>
                      <a:pt x="3431" y="6099"/>
                      <a:pt x="3415" y="6037"/>
                    </a:cubicBezTo>
                    <a:cubicBezTo>
                      <a:pt x="3399" y="6002"/>
                      <a:pt x="3368" y="6002"/>
                      <a:pt x="3349" y="6002"/>
                    </a:cubicBezTo>
                    <a:cubicBezTo>
                      <a:pt x="3287" y="6002"/>
                      <a:pt x="3271" y="6165"/>
                      <a:pt x="3368" y="6165"/>
                    </a:cubicBezTo>
                    <a:lnTo>
                      <a:pt x="3384" y="6165"/>
                    </a:lnTo>
                    <a:cubicBezTo>
                      <a:pt x="3640" y="6165"/>
                      <a:pt x="3834" y="6343"/>
                      <a:pt x="4064" y="6409"/>
                    </a:cubicBezTo>
                    <a:lnTo>
                      <a:pt x="4064" y="6506"/>
                    </a:lnTo>
                    <a:cubicBezTo>
                      <a:pt x="4095" y="6522"/>
                      <a:pt x="4126" y="6538"/>
                      <a:pt x="4145" y="6538"/>
                    </a:cubicBezTo>
                    <a:lnTo>
                      <a:pt x="4145" y="6732"/>
                    </a:lnTo>
                    <a:cubicBezTo>
                      <a:pt x="4192" y="6763"/>
                      <a:pt x="4242" y="6813"/>
                      <a:pt x="4289" y="6844"/>
                    </a:cubicBezTo>
                    <a:cubicBezTo>
                      <a:pt x="4304" y="6910"/>
                      <a:pt x="4304" y="6973"/>
                      <a:pt x="4320" y="7054"/>
                    </a:cubicBezTo>
                    <a:cubicBezTo>
                      <a:pt x="4258" y="7070"/>
                      <a:pt x="4192" y="7105"/>
                      <a:pt x="4126" y="7120"/>
                    </a:cubicBezTo>
                    <a:cubicBezTo>
                      <a:pt x="4064" y="7070"/>
                      <a:pt x="4013" y="7023"/>
                      <a:pt x="3967" y="6973"/>
                    </a:cubicBezTo>
                    <a:lnTo>
                      <a:pt x="3967" y="6973"/>
                    </a:lnTo>
                    <a:cubicBezTo>
                      <a:pt x="3869" y="7105"/>
                      <a:pt x="4048" y="7136"/>
                      <a:pt x="3998" y="7233"/>
                    </a:cubicBezTo>
                    <a:cubicBezTo>
                      <a:pt x="3982" y="7248"/>
                      <a:pt x="3967" y="7248"/>
                      <a:pt x="3967" y="7248"/>
                    </a:cubicBezTo>
                    <a:cubicBezTo>
                      <a:pt x="3885" y="7248"/>
                      <a:pt x="3803" y="7202"/>
                      <a:pt x="3788" y="7136"/>
                    </a:cubicBezTo>
                    <a:cubicBezTo>
                      <a:pt x="3834" y="6942"/>
                      <a:pt x="3563" y="6895"/>
                      <a:pt x="3594" y="6716"/>
                    </a:cubicBezTo>
                    <a:cubicBezTo>
                      <a:pt x="3333" y="6604"/>
                      <a:pt x="3287" y="6215"/>
                      <a:pt x="2996" y="6180"/>
                    </a:cubicBezTo>
                    <a:cubicBezTo>
                      <a:pt x="2914" y="6180"/>
                      <a:pt x="2883" y="6118"/>
                      <a:pt x="2898" y="6021"/>
                    </a:cubicBezTo>
                    <a:lnTo>
                      <a:pt x="3011" y="6021"/>
                    </a:lnTo>
                    <a:cubicBezTo>
                      <a:pt x="2961" y="5955"/>
                      <a:pt x="3058" y="5858"/>
                      <a:pt x="2945" y="5807"/>
                    </a:cubicBezTo>
                    <a:cubicBezTo>
                      <a:pt x="2914" y="5858"/>
                      <a:pt x="2883" y="5889"/>
                      <a:pt x="2848" y="5924"/>
                    </a:cubicBezTo>
                    <a:cubicBezTo>
                      <a:pt x="2817" y="5873"/>
                      <a:pt x="2801" y="5842"/>
                      <a:pt x="2786" y="5792"/>
                    </a:cubicBezTo>
                    <a:cubicBezTo>
                      <a:pt x="2735" y="5807"/>
                      <a:pt x="2704" y="5807"/>
                      <a:pt x="2638" y="5842"/>
                    </a:cubicBezTo>
                    <a:cubicBezTo>
                      <a:pt x="2751" y="5939"/>
                      <a:pt x="2817" y="6052"/>
                      <a:pt x="2786" y="6180"/>
                    </a:cubicBezTo>
                    <a:cubicBezTo>
                      <a:pt x="2898" y="6293"/>
                      <a:pt x="3042" y="6328"/>
                      <a:pt x="3077" y="6506"/>
                    </a:cubicBezTo>
                    <a:cubicBezTo>
                      <a:pt x="3093" y="6506"/>
                      <a:pt x="3108" y="6506"/>
                      <a:pt x="3108" y="6522"/>
                    </a:cubicBezTo>
                    <a:cubicBezTo>
                      <a:pt x="3174" y="6829"/>
                      <a:pt x="3528" y="6973"/>
                      <a:pt x="3578" y="7264"/>
                    </a:cubicBezTo>
                    <a:cubicBezTo>
                      <a:pt x="3481" y="7186"/>
                      <a:pt x="3415" y="7136"/>
                      <a:pt x="3333" y="7070"/>
                    </a:cubicBezTo>
                    <a:lnTo>
                      <a:pt x="3333" y="7070"/>
                    </a:lnTo>
                    <a:cubicBezTo>
                      <a:pt x="3333" y="7105"/>
                      <a:pt x="3333" y="7151"/>
                      <a:pt x="3349" y="7186"/>
                    </a:cubicBezTo>
                    <a:cubicBezTo>
                      <a:pt x="3252" y="7167"/>
                      <a:pt x="3252" y="7167"/>
                      <a:pt x="3221" y="7070"/>
                    </a:cubicBezTo>
                    <a:lnTo>
                      <a:pt x="3333" y="7070"/>
                    </a:lnTo>
                    <a:cubicBezTo>
                      <a:pt x="3252" y="6813"/>
                      <a:pt x="2929" y="6895"/>
                      <a:pt x="2720" y="6813"/>
                    </a:cubicBezTo>
                    <a:cubicBezTo>
                      <a:pt x="2689" y="6860"/>
                      <a:pt x="2654" y="6910"/>
                      <a:pt x="2623" y="6957"/>
                    </a:cubicBezTo>
                    <a:lnTo>
                      <a:pt x="2654" y="6957"/>
                    </a:lnTo>
                    <a:cubicBezTo>
                      <a:pt x="2720" y="6957"/>
                      <a:pt x="2751" y="6973"/>
                      <a:pt x="2786" y="7008"/>
                    </a:cubicBezTo>
                    <a:cubicBezTo>
                      <a:pt x="2832" y="7039"/>
                      <a:pt x="2863" y="7054"/>
                      <a:pt x="2929" y="7054"/>
                    </a:cubicBezTo>
                    <a:lnTo>
                      <a:pt x="2961" y="7054"/>
                    </a:lnTo>
                    <a:cubicBezTo>
                      <a:pt x="2980" y="7136"/>
                      <a:pt x="2914" y="7136"/>
                      <a:pt x="2848" y="7167"/>
                    </a:cubicBezTo>
                    <a:cubicBezTo>
                      <a:pt x="2786" y="7105"/>
                      <a:pt x="2704" y="7023"/>
                      <a:pt x="2623" y="6957"/>
                    </a:cubicBezTo>
                    <a:cubicBezTo>
                      <a:pt x="2623" y="6910"/>
                      <a:pt x="2623" y="6860"/>
                      <a:pt x="2607" y="6813"/>
                    </a:cubicBezTo>
                    <a:cubicBezTo>
                      <a:pt x="2475" y="6778"/>
                      <a:pt x="2184" y="6487"/>
                      <a:pt x="2025" y="6487"/>
                    </a:cubicBezTo>
                    <a:cubicBezTo>
                      <a:pt x="1958" y="6487"/>
                      <a:pt x="1912" y="6538"/>
                      <a:pt x="1892" y="6650"/>
                    </a:cubicBezTo>
                    <a:cubicBezTo>
                      <a:pt x="1749" y="6829"/>
                      <a:pt x="2056" y="7039"/>
                      <a:pt x="1958" y="7248"/>
                    </a:cubicBezTo>
                    <a:cubicBezTo>
                      <a:pt x="1780" y="7070"/>
                      <a:pt x="1780" y="6472"/>
                      <a:pt x="1504" y="6472"/>
                    </a:cubicBezTo>
                    <a:cubicBezTo>
                      <a:pt x="1473" y="6472"/>
                      <a:pt x="1426" y="6487"/>
                      <a:pt x="1360" y="6538"/>
                    </a:cubicBezTo>
                    <a:cubicBezTo>
                      <a:pt x="1213" y="6604"/>
                      <a:pt x="1310" y="6716"/>
                      <a:pt x="1248" y="6778"/>
                    </a:cubicBezTo>
                    <a:cubicBezTo>
                      <a:pt x="1166" y="6778"/>
                      <a:pt x="1100" y="6763"/>
                      <a:pt x="987" y="6763"/>
                    </a:cubicBezTo>
                    <a:cubicBezTo>
                      <a:pt x="941" y="7054"/>
                      <a:pt x="665" y="7070"/>
                      <a:pt x="471" y="7202"/>
                    </a:cubicBezTo>
                    <a:cubicBezTo>
                      <a:pt x="292" y="7380"/>
                      <a:pt x="195" y="7637"/>
                      <a:pt x="1" y="7815"/>
                    </a:cubicBezTo>
                    <a:cubicBezTo>
                      <a:pt x="16" y="7831"/>
                      <a:pt x="48" y="7847"/>
                      <a:pt x="82" y="7881"/>
                    </a:cubicBezTo>
                    <a:lnTo>
                      <a:pt x="339" y="7881"/>
                    </a:lnTo>
                    <a:cubicBezTo>
                      <a:pt x="339" y="7847"/>
                      <a:pt x="339" y="7784"/>
                      <a:pt x="308" y="7718"/>
                    </a:cubicBezTo>
                    <a:cubicBezTo>
                      <a:pt x="374" y="7703"/>
                      <a:pt x="436" y="7687"/>
                      <a:pt x="486" y="7687"/>
                    </a:cubicBezTo>
                    <a:lnTo>
                      <a:pt x="533" y="7687"/>
                    </a:lnTo>
                    <a:cubicBezTo>
                      <a:pt x="552" y="7687"/>
                      <a:pt x="568" y="7703"/>
                      <a:pt x="584" y="7703"/>
                    </a:cubicBezTo>
                    <a:cubicBezTo>
                      <a:pt x="630" y="7703"/>
                      <a:pt x="696" y="7687"/>
                      <a:pt x="762" y="7637"/>
                    </a:cubicBezTo>
                    <a:cubicBezTo>
                      <a:pt x="859" y="7652"/>
                      <a:pt x="844" y="7718"/>
                      <a:pt x="859" y="7769"/>
                    </a:cubicBezTo>
                    <a:cubicBezTo>
                      <a:pt x="921" y="7800"/>
                      <a:pt x="956" y="7831"/>
                      <a:pt x="987" y="7881"/>
                    </a:cubicBezTo>
                    <a:lnTo>
                      <a:pt x="1197" y="7881"/>
                    </a:lnTo>
                    <a:cubicBezTo>
                      <a:pt x="1213" y="7866"/>
                      <a:pt x="1232" y="7847"/>
                      <a:pt x="1263" y="7831"/>
                    </a:cubicBezTo>
                    <a:cubicBezTo>
                      <a:pt x="1263" y="7847"/>
                      <a:pt x="1263" y="7866"/>
                      <a:pt x="1279" y="7881"/>
                    </a:cubicBezTo>
                    <a:lnTo>
                      <a:pt x="1586" y="7881"/>
                    </a:lnTo>
                    <a:cubicBezTo>
                      <a:pt x="1601" y="7866"/>
                      <a:pt x="1636" y="7847"/>
                      <a:pt x="1667" y="7847"/>
                    </a:cubicBezTo>
                    <a:lnTo>
                      <a:pt x="1683" y="7847"/>
                    </a:lnTo>
                    <a:lnTo>
                      <a:pt x="1683" y="7881"/>
                    </a:lnTo>
                    <a:lnTo>
                      <a:pt x="4258" y="7881"/>
                    </a:lnTo>
                    <a:cubicBezTo>
                      <a:pt x="4242" y="7847"/>
                      <a:pt x="4223" y="7815"/>
                      <a:pt x="4223" y="7784"/>
                    </a:cubicBezTo>
                    <a:cubicBezTo>
                      <a:pt x="4242" y="7769"/>
                      <a:pt x="4242" y="7769"/>
                      <a:pt x="4258" y="7769"/>
                    </a:cubicBezTo>
                    <a:cubicBezTo>
                      <a:pt x="4304" y="7769"/>
                      <a:pt x="4320" y="7815"/>
                      <a:pt x="4304" y="7881"/>
                    </a:cubicBezTo>
                    <a:lnTo>
                      <a:pt x="4969" y="7881"/>
                    </a:lnTo>
                    <a:cubicBezTo>
                      <a:pt x="4953" y="7847"/>
                      <a:pt x="4969" y="7831"/>
                      <a:pt x="5000" y="7831"/>
                    </a:cubicBezTo>
                    <a:cubicBezTo>
                      <a:pt x="5050" y="7831"/>
                      <a:pt x="5097" y="7847"/>
                      <a:pt x="5132" y="7881"/>
                    </a:cubicBezTo>
                    <a:lnTo>
                      <a:pt x="5260" y="7881"/>
                    </a:lnTo>
                    <a:lnTo>
                      <a:pt x="5260" y="7847"/>
                    </a:lnTo>
                    <a:cubicBezTo>
                      <a:pt x="5275" y="7866"/>
                      <a:pt x="5291" y="7866"/>
                      <a:pt x="5291" y="7881"/>
                    </a:cubicBezTo>
                    <a:lnTo>
                      <a:pt x="5699" y="7881"/>
                    </a:lnTo>
                    <a:cubicBezTo>
                      <a:pt x="5679" y="7866"/>
                      <a:pt x="5679" y="7866"/>
                      <a:pt x="5679" y="7847"/>
                    </a:cubicBezTo>
                    <a:cubicBezTo>
                      <a:pt x="5714" y="7847"/>
                      <a:pt x="5699" y="7866"/>
                      <a:pt x="5699" y="7881"/>
                    </a:cubicBezTo>
                    <a:lnTo>
                      <a:pt x="5874" y="7881"/>
                    </a:lnTo>
                    <a:cubicBezTo>
                      <a:pt x="5874" y="7866"/>
                      <a:pt x="5874" y="7866"/>
                      <a:pt x="5858" y="7866"/>
                    </a:cubicBezTo>
                    <a:lnTo>
                      <a:pt x="5858" y="7652"/>
                    </a:lnTo>
                    <a:cubicBezTo>
                      <a:pt x="5648" y="7575"/>
                      <a:pt x="5408" y="7555"/>
                      <a:pt x="5326" y="7299"/>
                    </a:cubicBezTo>
                    <a:cubicBezTo>
                      <a:pt x="5342" y="7264"/>
                      <a:pt x="5357" y="7248"/>
                      <a:pt x="5373" y="7248"/>
                    </a:cubicBezTo>
                    <a:cubicBezTo>
                      <a:pt x="5408" y="7248"/>
                      <a:pt x="5423" y="7264"/>
                      <a:pt x="5439" y="7299"/>
                    </a:cubicBezTo>
                    <a:lnTo>
                      <a:pt x="5439" y="7283"/>
                    </a:lnTo>
                    <a:cubicBezTo>
                      <a:pt x="5470" y="7264"/>
                      <a:pt x="5505" y="7248"/>
                      <a:pt x="5536" y="7248"/>
                    </a:cubicBezTo>
                    <a:cubicBezTo>
                      <a:pt x="5633" y="7248"/>
                      <a:pt x="5714" y="7411"/>
                      <a:pt x="5777" y="7493"/>
                    </a:cubicBezTo>
                    <a:cubicBezTo>
                      <a:pt x="5874" y="7493"/>
                      <a:pt x="5827" y="7361"/>
                      <a:pt x="5909" y="7330"/>
                    </a:cubicBezTo>
                    <a:cubicBezTo>
                      <a:pt x="6037" y="7361"/>
                      <a:pt x="5971" y="7575"/>
                      <a:pt x="6134" y="7575"/>
                    </a:cubicBezTo>
                    <a:lnTo>
                      <a:pt x="6149" y="7575"/>
                    </a:lnTo>
                    <a:cubicBezTo>
                      <a:pt x="6068" y="7411"/>
                      <a:pt x="6262" y="7136"/>
                      <a:pt x="6006" y="7136"/>
                    </a:cubicBezTo>
                    <a:cubicBezTo>
                      <a:pt x="5893" y="7136"/>
                      <a:pt x="5893" y="7136"/>
                      <a:pt x="5827" y="7008"/>
                    </a:cubicBezTo>
                    <a:lnTo>
                      <a:pt x="5893" y="7008"/>
                    </a:lnTo>
                    <a:cubicBezTo>
                      <a:pt x="6068" y="7008"/>
                      <a:pt x="6231" y="7054"/>
                      <a:pt x="6344" y="7233"/>
                    </a:cubicBezTo>
                    <a:cubicBezTo>
                      <a:pt x="6394" y="7202"/>
                      <a:pt x="6441" y="7167"/>
                      <a:pt x="6507" y="7151"/>
                    </a:cubicBezTo>
                    <a:cubicBezTo>
                      <a:pt x="6553" y="7120"/>
                      <a:pt x="6588" y="7120"/>
                      <a:pt x="6619" y="7120"/>
                    </a:cubicBezTo>
                    <a:cubicBezTo>
                      <a:pt x="6650" y="7120"/>
                      <a:pt x="6685" y="7136"/>
                      <a:pt x="6685" y="7151"/>
                    </a:cubicBezTo>
                    <a:cubicBezTo>
                      <a:pt x="6685" y="7167"/>
                      <a:pt x="6650" y="7186"/>
                      <a:pt x="6619" y="7186"/>
                    </a:cubicBezTo>
                    <a:cubicBezTo>
                      <a:pt x="6588" y="7186"/>
                      <a:pt x="6553" y="7167"/>
                      <a:pt x="6507" y="7151"/>
                    </a:cubicBezTo>
                    <a:lnTo>
                      <a:pt x="6507" y="7151"/>
                    </a:lnTo>
                    <a:cubicBezTo>
                      <a:pt x="6538" y="7217"/>
                      <a:pt x="6573" y="7299"/>
                      <a:pt x="6604" y="7380"/>
                    </a:cubicBezTo>
                    <a:cubicBezTo>
                      <a:pt x="6588" y="7396"/>
                      <a:pt x="6573" y="7396"/>
                      <a:pt x="6553" y="7396"/>
                    </a:cubicBezTo>
                    <a:cubicBezTo>
                      <a:pt x="6538" y="7396"/>
                      <a:pt x="6522" y="7396"/>
                      <a:pt x="6507" y="7380"/>
                    </a:cubicBezTo>
                    <a:cubicBezTo>
                      <a:pt x="6491" y="7361"/>
                      <a:pt x="6476" y="7361"/>
                      <a:pt x="6441" y="7361"/>
                    </a:cubicBezTo>
                    <a:lnTo>
                      <a:pt x="6425" y="7361"/>
                    </a:lnTo>
                    <a:cubicBezTo>
                      <a:pt x="6491" y="7637"/>
                      <a:pt x="6732" y="7718"/>
                      <a:pt x="6992" y="7769"/>
                    </a:cubicBezTo>
                    <a:cubicBezTo>
                      <a:pt x="7058" y="7831"/>
                      <a:pt x="7074" y="7866"/>
                      <a:pt x="7039" y="7881"/>
                    </a:cubicBezTo>
                    <a:lnTo>
                      <a:pt x="7186" y="7881"/>
                    </a:lnTo>
                    <a:cubicBezTo>
                      <a:pt x="7186" y="7866"/>
                      <a:pt x="7186" y="7866"/>
                      <a:pt x="7171" y="7866"/>
                    </a:cubicBezTo>
                    <a:cubicBezTo>
                      <a:pt x="7186" y="7866"/>
                      <a:pt x="7202" y="7847"/>
                      <a:pt x="7202" y="7847"/>
                    </a:cubicBezTo>
                    <a:cubicBezTo>
                      <a:pt x="7218" y="7847"/>
                      <a:pt x="7233" y="7866"/>
                      <a:pt x="7233" y="7881"/>
                    </a:cubicBezTo>
                    <a:lnTo>
                      <a:pt x="7621" y="7881"/>
                    </a:lnTo>
                    <a:lnTo>
                      <a:pt x="7621" y="7866"/>
                    </a:lnTo>
                    <a:cubicBezTo>
                      <a:pt x="7641" y="7866"/>
                      <a:pt x="7656" y="7866"/>
                      <a:pt x="7656" y="7881"/>
                    </a:cubicBezTo>
                    <a:lnTo>
                      <a:pt x="8627" y="7881"/>
                    </a:lnTo>
                    <a:lnTo>
                      <a:pt x="8627" y="7217"/>
                    </a:lnTo>
                    <a:lnTo>
                      <a:pt x="8612" y="7217"/>
                    </a:lnTo>
                    <a:lnTo>
                      <a:pt x="8612" y="7186"/>
                    </a:lnTo>
                    <a:lnTo>
                      <a:pt x="8627" y="7186"/>
                    </a:lnTo>
                    <a:lnTo>
                      <a:pt x="8627" y="7023"/>
                    </a:lnTo>
                    <a:cubicBezTo>
                      <a:pt x="8627" y="7023"/>
                      <a:pt x="8627" y="7039"/>
                      <a:pt x="8612" y="7039"/>
                    </a:cubicBezTo>
                    <a:cubicBezTo>
                      <a:pt x="8592" y="7023"/>
                      <a:pt x="8592" y="7008"/>
                      <a:pt x="8612" y="7008"/>
                    </a:cubicBezTo>
                    <a:lnTo>
                      <a:pt x="8627" y="7008"/>
                    </a:lnTo>
                    <a:lnTo>
                      <a:pt x="8627" y="5209"/>
                    </a:lnTo>
                    <a:cubicBezTo>
                      <a:pt x="8612" y="5194"/>
                      <a:pt x="8592" y="5194"/>
                      <a:pt x="8577" y="5194"/>
                    </a:cubicBezTo>
                    <a:lnTo>
                      <a:pt x="8561" y="5194"/>
                    </a:lnTo>
                    <a:lnTo>
                      <a:pt x="8561" y="5322"/>
                    </a:lnTo>
                    <a:cubicBezTo>
                      <a:pt x="8480" y="5322"/>
                      <a:pt x="8383" y="5306"/>
                      <a:pt x="8301" y="5275"/>
                    </a:cubicBezTo>
                    <a:cubicBezTo>
                      <a:pt x="8286" y="5306"/>
                      <a:pt x="8270" y="5341"/>
                      <a:pt x="8255" y="5357"/>
                    </a:cubicBezTo>
                    <a:cubicBezTo>
                      <a:pt x="8321" y="5372"/>
                      <a:pt x="8301" y="5438"/>
                      <a:pt x="8321" y="5485"/>
                    </a:cubicBezTo>
                    <a:cubicBezTo>
                      <a:pt x="8223" y="5535"/>
                      <a:pt x="8157" y="5598"/>
                      <a:pt x="8091" y="5679"/>
                    </a:cubicBezTo>
                    <a:cubicBezTo>
                      <a:pt x="8045" y="5633"/>
                      <a:pt x="7994" y="5582"/>
                      <a:pt x="7963" y="5551"/>
                    </a:cubicBezTo>
                    <a:cubicBezTo>
                      <a:pt x="7913" y="5613"/>
                      <a:pt x="7851" y="5633"/>
                      <a:pt x="7800" y="5633"/>
                    </a:cubicBezTo>
                    <a:cubicBezTo>
                      <a:pt x="7754" y="5633"/>
                      <a:pt x="7703" y="5613"/>
                      <a:pt x="7656" y="5598"/>
                    </a:cubicBezTo>
                    <a:cubicBezTo>
                      <a:pt x="7606" y="5516"/>
                      <a:pt x="7559" y="5438"/>
                      <a:pt x="7509" y="5372"/>
                    </a:cubicBezTo>
                    <a:lnTo>
                      <a:pt x="7447" y="5372"/>
                    </a:lnTo>
                    <a:cubicBezTo>
                      <a:pt x="7412" y="5372"/>
                      <a:pt x="7396" y="5372"/>
                      <a:pt x="7365" y="5341"/>
                    </a:cubicBezTo>
                    <a:cubicBezTo>
                      <a:pt x="7447" y="5275"/>
                      <a:pt x="7719" y="5081"/>
                      <a:pt x="7882" y="5081"/>
                    </a:cubicBezTo>
                    <a:cubicBezTo>
                      <a:pt x="7963" y="5081"/>
                      <a:pt x="8010" y="5112"/>
                      <a:pt x="8029" y="5209"/>
                    </a:cubicBezTo>
                    <a:cubicBezTo>
                      <a:pt x="7963" y="5209"/>
                      <a:pt x="7932" y="5225"/>
                      <a:pt x="7866" y="5225"/>
                    </a:cubicBezTo>
                    <a:cubicBezTo>
                      <a:pt x="7913" y="5260"/>
                      <a:pt x="7994" y="5260"/>
                      <a:pt x="8060" y="5260"/>
                    </a:cubicBezTo>
                    <a:cubicBezTo>
                      <a:pt x="8204" y="5260"/>
                      <a:pt x="8336" y="5209"/>
                      <a:pt x="8336" y="5081"/>
                    </a:cubicBezTo>
                    <a:cubicBezTo>
                      <a:pt x="8336" y="4999"/>
                      <a:pt x="8418" y="4999"/>
                      <a:pt x="8433" y="4933"/>
                    </a:cubicBezTo>
                    <a:cubicBezTo>
                      <a:pt x="8398" y="4887"/>
                      <a:pt x="8367" y="4836"/>
                      <a:pt x="8352" y="4805"/>
                    </a:cubicBezTo>
                    <a:cubicBezTo>
                      <a:pt x="8383" y="4724"/>
                      <a:pt x="8418" y="4642"/>
                      <a:pt x="8464" y="4545"/>
                    </a:cubicBezTo>
                    <a:lnTo>
                      <a:pt x="8433" y="4545"/>
                    </a:lnTo>
                    <a:cubicBezTo>
                      <a:pt x="8367" y="4545"/>
                      <a:pt x="8321" y="4564"/>
                      <a:pt x="8255" y="4564"/>
                    </a:cubicBezTo>
                    <a:cubicBezTo>
                      <a:pt x="8204" y="4580"/>
                      <a:pt x="8157" y="4580"/>
                      <a:pt x="8091" y="4580"/>
                    </a:cubicBezTo>
                    <a:cubicBezTo>
                      <a:pt x="8045" y="4580"/>
                      <a:pt x="7979" y="4580"/>
                      <a:pt x="7932" y="4530"/>
                    </a:cubicBezTo>
                    <a:cubicBezTo>
                      <a:pt x="7994" y="4514"/>
                      <a:pt x="8029" y="4483"/>
                      <a:pt x="8076" y="4467"/>
                    </a:cubicBezTo>
                    <a:cubicBezTo>
                      <a:pt x="8060" y="4417"/>
                      <a:pt x="8045" y="4386"/>
                      <a:pt x="8029" y="4320"/>
                    </a:cubicBezTo>
                    <a:cubicBezTo>
                      <a:pt x="8076" y="4320"/>
                      <a:pt x="8126" y="4304"/>
                      <a:pt x="8157" y="4304"/>
                    </a:cubicBezTo>
                    <a:cubicBezTo>
                      <a:pt x="8076" y="4207"/>
                      <a:pt x="8045" y="4060"/>
                      <a:pt x="7897" y="4013"/>
                    </a:cubicBezTo>
                    <a:cubicBezTo>
                      <a:pt x="7866" y="4028"/>
                      <a:pt x="7851" y="4060"/>
                      <a:pt x="7816" y="4060"/>
                    </a:cubicBezTo>
                    <a:cubicBezTo>
                      <a:pt x="7816" y="4060"/>
                      <a:pt x="7800" y="4044"/>
                      <a:pt x="7785" y="4013"/>
                    </a:cubicBezTo>
                    <a:cubicBezTo>
                      <a:pt x="7769" y="3982"/>
                      <a:pt x="7738" y="3982"/>
                      <a:pt x="7719" y="3982"/>
                    </a:cubicBezTo>
                    <a:lnTo>
                      <a:pt x="7656" y="3982"/>
                    </a:lnTo>
                    <a:cubicBezTo>
                      <a:pt x="7641" y="3982"/>
                      <a:pt x="7606" y="3997"/>
                      <a:pt x="7590" y="3997"/>
                    </a:cubicBezTo>
                    <a:cubicBezTo>
                      <a:pt x="7524" y="3931"/>
                      <a:pt x="7478" y="3865"/>
                      <a:pt x="7412" y="3788"/>
                    </a:cubicBezTo>
                    <a:lnTo>
                      <a:pt x="7447" y="3788"/>
                    </a:lnTo>
                    <a:cubicBezTo>
                      <a:pt x="7493" y="3788"/>
                      <a:pt x="7544" y="3788"/>
                      <a:pt x="7590" y="3768"/>
                    </a:cubicBezTo>
                    <a:lnTo>
                      <a:pt x="7738" y="3768"/>
                    </a:lnTo>
                    <a:cubicBezTo>
                      <a:pt x="7785" y="3768"/>
                      <a:pt x="7816" y="3768"/>
                      <a:pt x="7851" y="3803"/>
                    </a:cubicBezTo>
                    <a:cubicBezTo>
                      <a:pt x="7754" y="3819"/>
                      <a:pt x="7738" y="3916"/>
                      <a:pt x="7816" y="3916"/>
                    </a:cubicBezTo>
                    <a:cubicBezTo>
                      <a:pt x="7835" y="3916"/>
                      <a:pt x="7851" y="3916"/>
                      <a:pt x="7866" y="3900"/>
                    </a:cubicBezTo>
                    <a:cubicBezTo>
                      <a:pt x="8029" y="3788"/>
                      <a:pt x="7963" y="3593"/>
                      <a:pt x="7979" y="3430"/>
                    </a:cubicBezTo>
                    <a:lnTo>
                      <a:pt x="7963" y="3430"/>
                    </a:lnTo>
                    <a:cubicBezTo>
                      <a:pt x="7963" y="3283"/>
                      <a:pt x="7703" y="3302"/>
                      <a:pt x="7785" y="3089"/>
                    </a:cubicBezTo>
                    <a:lnTo>
                      <a:pt x="7785" y="3089"/>
                    </a:lnTo>
                    <a:cubicBezTo>
                      <a:pt x="7851" y="3139"/>
                      <a:pt x="7897" y="3155"/>
                      <a:pt x="7948" y="3186"/>
                    </a:cubicBezTo>
                    <a:cubicBezTo>
                      <a:pt x="8076" y="3089"/>
                      <a:pt x="8045" y="2863"/>
                      <a:pt x="8239" y="2817"/>
                    </a:cubicBezTo>
                    <a:cubicBezTo>
                      <a:pt x="8255" y="2879"/>
                      <a:pt x="8270" y="2929"/>
                      <a:pt x="8286" y="2991"/>
                    </a:cubicBezTo>
                    <a:cubicBezTo>
                      <a:pt x="8321" y="2976"/>
                      <a:pt x="8367" y="2976"/>
                      <a:pt x="8418" y="2960"/>
                    </a:cubicBezTo>
                    <a:cubicBezTo>
                      <a:pt x="8367" y="2782"/>
                      <a:pt x="8336" y="2685"/>
                      <a:pt x="8239" y="2572"/>
                    </a:cubicBezTo>
                    <a:cubicBezTo>
                      <a:pt x="8223" y="2525"/>
                      <a:pt x="8223" y="2506"/>
                      <a:pt x="8189" y="2506"/>
                    </a:cubicBezTo>
                    <a:lnTo>
                      <a:pt x="8142" y="2506"/>
                    </a:lnTo>
                    <a:cubicBezTo>
                      <a:pt x="8126" y="2525"/>
                      <a:pt x="8091" y="2525"/>
                      <a:pt x="8076" y="2525"/>
                    </a:cubicBezTo>
                    <a:cubicBezTo>
                      <a:pt x="7897" y="2525"/>
                      <a:pt x="7994" y="2250"/>
                      <a:pt x="7932" y="2137"/>
                    </a:cubicBezTo>
                    <a:cubicBezTo>
                      <a:pt x="8010" y="2071"/>
                      <a:pt x="8126" y="2137"/>
                      <a:pt x="8204" y="2020"/>
                    </a:cubicBezTo>
                    <a:lnTo>
                      <a:pt x="8204" y="2020"/>
                    </a:lnTo>
                    <a:cubicBezTo>
                      <a:pt x="8157" y="2040"/>
                      <a:pt x="8126" y="2055"/>
                      <a:pt x="8091" y="2055"/>
                    </a:cubicBezTo>
                    <a:cubicBezTo>
                      <a:pt x="7979" y="2055"/>
                      <a:pt x="7897" y="1974"/>
                      <a:pt x="7800" y="1923"/>
                    </a:cubicBezTo>
                    <a:cubicBezTo>
                      <a:pt x="7963" y="1877"/>
                      <a:pt x="7963" y="1877"/>
                      <a:pt x="8060" y="1749"/>
                    </a:cubicBezTo>
                    <a:cubicBezTo>
                      <a:pt x="8173" y="1811"/>
                      <a:pt x="8255" y="1943"/>
                      <a:pt x="8398" y="1943"/>
                    </a:cubicBezTo>
                    <a:lnTo>
                      <a:pt x="8418" y="1943"/>
                    </a:lnTo>
                    <a:cubicBezTo>
                      <a:pt x="8449" y="1811"/>
                      <a:pt x="8398" y="1698"/>
                      <a:pt x="8352" y="1554"/>
                    </a:cubicBezTo>
                    <a:lnTo>
                      <a:pt x="8352" y="1554"/>
                    </a:lnTo>
                    <a:cubicBezTo>
                      <a:pt x="8433" y="1601"/>
                      <a:pt x="8480" y="1616"/>
                      <a:pt x="8561" y="1667"/>
                    </a:cubicBezTo>
                    <a:cubicBezTo>
                      <a:pt x="8433" y="1504"/>
                      <a:pt x="8495" y="1391"/>
                      <a:pt x="8367" y="1244"/>
                    </a:cubicBezTo>
                    <a:cubicBezTo>
                      <a:pt x="8418" y="1197"/>
                      <a:pt x="8464" y="1166"/>
                      <a:pt x="8515" y="1115"/>
                    </a:cubicBezTo>
                    <a:cubicBezTo>
                      <a:pt x="8480" y="1115"/>
                      <a:pt x="8449" y="1131"/>
                      <a:pt x="8433" y="1131"/>
                    </a:cubicBezTo>
                    <a:cubicBezTo>
                      <a:pt x="8383" y="1131"/>
                      <a:pt x="8383" y="1100"/>
                      <a:pt x="8352" y="1018"/>
                    </a:cubicBezTo>
                    <a:cubicBezTo>
                      <a:pt x="8321" y="1049"/>
                      <a:pt x="8286" y="1069"/>
                      <a:pt x="8255" y="1084"/>
                    </a:cubicBezTo>
                    <a:cubicBezTo>
                      <a:pt x="8091" y="906"/>
                      <a:pt x="8091" y="906"/>
                      <a:pt x="8060" y="777"/>
                    </a:cubicBezTo>
                    <a:lnTo>
                      <a:pt x="8060" y="777"/>
                    </a:lnTo>
                    <a:cubicBezTo>
                      <a:pt x="8189" y="840"/>
                      <a:pt x="8286" y="906"/>
                      <a:pt x="8352" y="1018"/>
                    </a:cubicBezTo>
                    <a:lnTo>
                      <a:pt x="8383" y="1018"/>
                    </a:lnTo>
                    <a:cubicBezTo>
                      <a:pt x="8433" y="1018"/>
                      <a:pt x="8480" y="1049"/>
                      <a:pt x="8515" y="1115"/>
                    </a:cubicBezTo>
                    <a:cubicBezTo>
                      <a:pt x="8690" y="987"/>
                      <a:pt x="8367" y="564"/>
                      <a:pt x="8286" y="405"/>
                    </a:cubicBezTo>
                    <a:cubicBezTo>
                      <a:pt x="8321" y="354"/>
                      <a:pt x="8352" y="323"/>
                      <a:pt x="8367" y="273"/>
                    </a:cubicBezTo>
                    <a:cubicBezTo>
                      <a:pt x="8530" y="339"/>
                      <a:pt x="8546" y="486"/>
                      <a:pt x="8627" y="583"/>
                    </a:cubicBezTo>
                    <a:lnTo>
                      <a:pt x="8627" y="1"/>
                    </a:lnTo>
                    <a:lnTo>
                      <a:pt x="7105" y="1"/>
                    </a:lnTo>
                    <a:cubicBezTo>
                      <a:pt x="7120" y="47"/>
                      <a:pt x="7120" y="98"/>
                      <a:pt x="7136" y="144"/>
                    </a:cubicBezTo>
                    <a:cubicBezTo>
                      <a:pt x="7120" y="160"/>
                      <a:pt x="7105" y="175"/>
                      <a:pt x="7089" y="175"/>
                    </a:cubicBezTo>
                    <a:cubicBezTo>
                      <a:pt x="7058" y="175"/>
                      <a:pt x="7039" y="144"/>
                      <a:pt x="7008" y="129"/>
                    </a:cubicBezTo>
                    <a:cubicBezTo>
                      <a:pt x="6992" y="78"/>
                      <a:pt x="7008" y="32"/>
                      <a:pt x="7039" y="1"/>
                    </a:cubicBezTo>
                    <a:lnTo>
                      <a:pt x="6716" y="1"/>
                    </a:lnTo>
                    <a:cubicBezTo>
                      <a:pt x="6716" y="32"/>
                      <a:pt x="6685" y="47"/>
                      <a:pt x="6670" y="47"/>
                    </a:cubicBezTo>
                    <a:cubicBezTo>
                      <a:pt x="6650" y="47"/>
                      <a:pt x="6635" y="32"/>
                      <a:pt x="6619" y="1"/>
                    </a:cubicBezTo>
                    <a:close/>
                    <a:moveTo>
                      <a:pt x="17607" y="7509"/>
                    </a:moveTo>
                    <a:lnTo>
                      <a:pt x="17607" y="7524"/>
                    </a:lnTo>
                    <a:cubicBezTo>
                      <a:pt x="17545" y="7621"/>
                      <a:pt x="17495" y="7734"/>
                      <a:pt x="17448" y="7881"/>
                    </a:cubicBezTo>
                    <a:lnTo>
                      <a:pt x="17705" y="7881"/>
                    </a:lnTo>
                    <a:cubicBezTo>
                      <a:pt x="17545" y="7800"/>
                      <a:pt x="17623" y="7687"/>
                      <a:pt x="17607" y="7509"/>
                    </a:cubicBezTo>
                    <a:close/>
                    <a:moveTo>
                      <a:pt x="8981" y="9354"/>
                    </a:moveTo>
                    <a:cubicBezTo>
                      <a:pt x="8981" y="9354"/>
                      <a:pt x="9000" y="9354"/>
                      <a:pt x="9016" y="9385"/>
                    </a:cubicBezTo>
                    <a:lnTo>
                      <a:pt x="8981" y="9385"/>
                    </a:lnTo>
                    <a:cubicBezTo>
                      <a:pt x="8965" y="9385"/>
                      <a:pt x="8950" y="9369"/>
                      <a:pt x="8950" y="9354"/>
                    </a:cubicBezTo>
                    <a:close/>
                    <a:moveTo>
                      <a:pt x="17285" y="8915"/>
                    </a:moveTo>
                    <a:cubicBezTo>
                      <a:pt x="17188" y="9078"/>
                      <a:pt x="17157" y="9614"/>
                      <a:pt x="17157" y="9711"/>
                    </a:cubicBezTo>
                    <a:lnTo>
                      <a:pt x="17188" y="9711"/>
                    </a:lnTo>
                    <a:cubicBezTo>
                      <a:pt x="17219" y="9711"/>
                      <a:pt x="17254" y="9711"/>
                      <a:pt x="17285" y="9726"/>
                    </a:cubicBezTo>
                    <a:lnTo>
                      <a:pt x="17285" y="9614"/>
                    </a:lnTo>
                    <a:cubicBezTo>
                      <a:pt x="17270" y="9629"/>
                      <a:pt x="17270" y="9629"/>
                      <a:pt x="17270" y="9645"/>
                    </a:cubicBezTo>
                    <a:cubicBezTo>
                      <a:pt x="17270" y="9614"/>
                      <a:pt x="17270" y="9579"/>
                      <a:pt x="17285" y="9563"/>
                    </a:cubicBezTo>
                    <a:lnTo>
                      <a:pt x="17285" y="8915"/>
                    </a:lnTo>
                    <a:close/>
                    <a:moveTo>
                      <a:pt x="9369" y="9660"/>
                    </a:moveTo>
                    <a:cubicBezTo>
                      <a:pt x="9404" y="9711"/>
                      <a:pt x="9404" y="9726"/>
                      <a:pt x="9354" y="9742"/>
                    </a:cubicBezTo>
                    <a:cubicBezTo>
                      <a:pt x="9338" y="9711"/>
                      <a:pt x="9338" y="9676"/>
                      <a:pt x="9369" y="9660"/>
                    </a:cubicBezTo>
                    <a:close/>
                    <a:moveTo>
                      <a:pt x="9777" y="9548"/>
                    </a:moveTo>
                    <a:cubicBezTo>
                      <a:pt x="9777" y="9614"/>
                      <a:pt x="9777" y="9676"/>
                      <a:pt x="9793" y="9757"/>
                    </a:cubicBezTo>
                    <a:lnTo>
                      <a:pt x="9680" y="9757"/>
                    </a:lnTo>
                    <a:cubicBezTo>
                      <a:pt x="9661" y="9660"/>
                      <a:pt x="9758" y="9629"/>
                      <a:pt x="9777" y="9548"/>
                    </a:cubicBezTo>
                    <a:close/>
                    <a:moveTo>
                      <a:pt x="9532" y="9789"/>
                    </a:moveTo>
                    <a:cubicBezTo>
                      <a:pt x="9583" y="9789"/>
                      <a:pt x="9563" y="9824"/>
                      <a:pt x="9563" y="9855"/>
                    </a:cubicBezTo>
                    <a:cubicBezTo>
                      <a:pt x="9548" y="9839"/>
                      <a:pt x="9517" y="9824"/>
                      <a:pt x="9532" y="9789"/>
                    </a:cubicBezTo>
                    <a:close/>
                    <a:moveTo>
                      <a:pt x="8884" y="9855"/>
                    </a:moveTo>
                    <a:lnTo>
                      <a:pt x="8903" y="9870"/>
                    </a:lnTo>
                    <a:lnTo>
                      <a:pt x="8884" y="9870"/>
                    </a:lnTo>
                    <a:lnTo>
                      <a:pt x="8884" y="9855"/>
                    </a:lnTo>
                    <a:close/>
                    <a:moveTo>
                      <a:pt x="9354" y="9983"/>
                    </a:moveTo>
                    <a:lnTo>
                      <a:pt x="9354" y="10002"/>
                    </a:lnTo>
                    <a:lnTo>
                      <a:pt x="9323" y="9983"/>
                    </a:lnTo>
                    <a:close/>
                    <a:moveTo>
                      <a:pt x="9517" y="9983"/>
                    </a:moveTo>
                    <a:cubicBezTo>
                      <a:pt x="9517" y="10002"/>
                      <a:pt x="9532" y="10018"/>
                      <a:pt x="9532" y="10033"/>
                    </a:cubicBezTo>
                    <a:lnTo>
                      <a:pt x="9501" y="10033"/>
                    </a:lnTo>
                    <a:cubicBezTo>
                      <a:pt x="9501" y="10018"/>
                      <a:pt x="9486" y="9983"/>
                      <a:pt x="9517" y="9983"/>
                    </a:cubicBezTo>
                    <a:close/>
                    <a:moveTo>
                      <a:pt x="16963" y="10600"/>
                    </a:moveTo>
                    <a:lnTo>
                      <a:pt x="16963" y="10616"/>
                    </a:lnTo>
                    <a:lnTo>
                      <a:pt x="16943" y="10616"/>
                    </a:lnTo>
                    <a:cubicBezTo>
                      <a:pt x="16943" y="10600"/>
                      <a:pt x="16943" y="10600"/>
                      <a:pt x="16963" y="10600"/>
                    </a:cubicBezTo>
                    <a:close/>
                    <a:moveTo>
                      <a:pt x="17172" y="10585"/>
                    </a:moveTo>
                    <a:cubicBezTo>
                      <a:pt x="17188" y="10585"/>
                      <a:pt x="17203" y="10600"/>
                      <a:pt x="17203" y="10616"/>
                    </a:cubicBezTo>
                    <a:cubicBezTo>
                      <a:pt x="17188" y="10631"/>
                      <a:pt x="17172" y="10631"/>
                      <a:pt x="17157" y="10647"/>
                    </a:cubicBezTo>
                    <a:cubicBezTo>
                      <a:pt x="17137" y="10616"/>
                      <a:pt x="17157" y="10585"/>
                      <a:pt x="17172" y="10585"/>
                    </a:cubicBezTo>
                    <a:close/>
                    <a:moveTo>
                      <a:pt x="16784" y="10550"/>
                    </a:moveTo>
                    <a:cubicBezTo>
                      <a:pt x="16831" y="10550"/>
                      <a:pt x="16815" y="10631"/>
                      <a:pt x="16800" y="10662"/>
                    </a:cubicBezTo>
                    <a:cubicBezTo>
                      <a:pt x="16749" y="10631"/>
                      <a:pt x="16768" y="10585"/>
                      <a:pt x="16768" y="10550"/>
                    </a:cubicBezTo>
                    <a:close/>
                    <a:moveTo>
                      <a:pt x="17025" y="10779"/>
                    </a:moveTo>
                    <a:lnTo>
                      <a:pt x="17025" y="10779"/>
                    </a:lnTo>
                    <a:cubicBezTo>
                      <a:pt x="16994" y="10826"/>
                      <a:pt x="16978" y="10876"/>
                      <a:pt x="16928" y="10954"/>
                    </a:cubicBezTo>
                    <a:cubicBezTo>
                      <a:pt x="16928" y="10841"/>
                      <a:pt x="16928" y="10841"/>
                      <a:pt x="17025" y="10779"/>
                    </a:cubicBezTo>
                    <a:close/>
                    <a:moveTo>
                      <a:pt x="17157" y="10826"/>
                    </a:moveTo>
                    <a:lnTo>
                      <a:pt x="17157" y="10826"/>
                    </a:lnTo>
                    <a:cubicBezTo>
                      <a:pt x="17188" y="10892"/>
                      <a:pt x="17157" y="10938"/>
                      <a:pt x="17091" y="10989"/>
                    </a:cubicBezTo>
                    <a:cubicBezTo>
                      <a:pt x="17060" y="10907"/>
                      <a:pt x="17091" y="10857"/>
                      <a:pt x="17157" y="10826"/>
                    </a:cubicBezTo>
                    <a:close/>
                    <a:moveTo>
                      <a:pt x="16943" y="11070"/>
                    </a:moveTo>
                    <a:lnTo>
                      <a:pt x="16943" y="11070"/>
                    </a:lnTo>
                    <a:cubicBezTo>
                      <a:pt x="16978" y="11101"/>
                      <a:pt x="16963" y="11117"/>
                      <a:pt x="16928" y="11132"/>
                    </a:cubicBezTo>
                    <a:cubicBezTo>
                      <a:pt x="16912" y="11101"/>
                      <a:pt x="16912" y="11086"/>
                      <a:pt x="16943" y="11070"/>
                    </a:cubicBezTo>
                    <a:close/>
                    <a:moveTo>
                      <a:pt x="17122" y="11117"/>
                    </a:moveTo>
                    <a:cubicBezTo>
                      <a:pt x="17122" y="11132"/>
                      <a:pt x="17122" y="11148"/>
                      <a:pt x="17137" y="11167"/>
                    </a:cubicBezTo>
                    <a:cubicBezTo>
                      <a:pt x="17106" y="11183"/>
                      <a:pt x="17091" y="11183"/>
                      <a:pt x="17075" y="11198"/>
                    </a:cubicBezTo>
                    <a:cubicBezTo>
                      <a:pt x="17040" y="11148"/>
                      <a:pt x="17075" y="11132"/>
                      <a:pt x="17122" y="11117"/>
                    </a:cubicBezTo>
                    <a:close/>
                    <a:moveTo>
                      <a:pt x="17270" y="11167"/>
                    </a:moveTo>
                    <a:cubicBezTo>
                      <a:pt x="17285" y="11183"/>
                      <a:pt x="17285" y="11198"/>
                      <a:pt x="17254" y="11198"/>
                    </a:cubicBezTo>
                    <a:lnTo>
                      <a:pt x="17254" y="11183"/>
                    </a:lnTo>
                    <a:cubicBezTo>
                      <a:pt x="17254" y="11183"/>
                      <a:pt x="17270" y="11183"/>
                      <a:pt x="17270" y="11167"/>
                    </a:cubicBezTo>
                    <a:close/>
                    <a:moveTo>
                      <a:pt x="9031" y="11086"/>
                    </a:moveTo>
                    <a:lnTo>
                      <a:pt x="9031" y="11086"/>
                    </a:lnTo>
                    <a:cubicBezTo>
                      <a:pt x="9097" y="11198"/>
                      <a:pt x="9016" y="11280"/>
                      <a:pt x="9078" y="11393"/>
                    </a:cubicBezTo>
                    <a:lnTo>
                      <a:pt x="9062" y="11393"/>
                    </a:lnTo>
                    <a:cubicBezTo>
                      <a:pt x="9031" y="11393"/>
                      <a:pt x="9016" y="11377"/>
                      <a:pt x="9000" y="11362"/>
                    </a:cubicBezTo>
                    <a:cubicBezTo>
                      <a:pt x="8981" y="11327"/>
                      <a:pt x="8965" y="11311"/>
                      <a:pt x="8950" y="11311"/>
                    </a:cubicBezTo>
                    <a:lnTo>
                      <a:pt x="8934" y="11311"/>
                    </a:lnTo>
                    <a:cubicBezTo>
                      <a:pt x="8965" y="11214"/>
                      <a:pt x="8934" y="11117"/>
                      <a:pt x="9031" y="11086"/>
                    </a:cubicBezTo>
                    <a:close/>
                    <a:moveTo>
                      <a:pt x="16928" y="11230"/>
                    </a:moveTo>
                    <a:cubicBezTo>
                      <a:pt x="17025" y="11245"/>
                      <a:pt x="16978" y="11327"/>
                      <a:pt x="16928" y="11408"/>
                    </a:cubicBezTo>
                    <a:cubicBezTo>
                      <a:pt x="16881" y="11327"/>
                      <a:pt x="16831" y="11245"/>
                      <a:pt x="16928" y="11230"/>
                    </a:cubicBezTo>
                    <a:close/>
                    <a:moveTo>
                      <a:pt x="17091" y="11362"/>
                    </a:moveTo>
                    <a:cubicBezTo>
                      <a:pt x="17137" y="11393"/>
                      <a:pt x="17106" y="11424"/>
                      <a:pt x="17075" y="11439"/>
                    </a:cubicBezTo>
                    <a:cubicBezTo>
                      <a:pt x="17025" y="11408"/>
                      <a:pt x="17075" y="11393"/>
                      <a:pt x="17091" y="11362"/>
                    </a:cubicBezTo>
                    <a:close/>
                    <a:moveTo>
                      <a:pt x="8981" y="11505"/>
                    </a:moveTo>
                    <a:lnTo>
                      <a:pt x="8981" y="11505"/>
                    </a:lnTo>
                    <a:cubicBezTo>
                      <a:pt x="9062" y="11556"/>
                      <a:pt x="9128" y="11536"/>
                      <a:pt x="9113" y="11618"/>
                    </a:cubicBezTo>
                    <a:cubicBezTo>
                      <a:pt x="9097" y="11653"/>
                      <a:pt x="9078" y="11653"/>
                      <a:pt x="9062" y="11653"/>
                    </a:cubicBezTo>
                    <a:cubicBezTo>
                      <a:pt x="9031" y="11653"/>
                      <a:pt x="9000" y="11587"/>
                      <a:pt x="8981" y="11505"/>
                    </a:cubicBezTo>
                    <a:close/>
                    <a:moveTo>
                      <a:pt x="17285" y="9905"/>
                    </a:moveTo>
                    <a:cubicBezTo>
                      <a:pt x="17219" y="9905"/>
                      <a:pt x="17172" y="9921"/>
                      <a:pt x="17122" y="9921"/>
                    </a:cubicBezTo>
                    <a:cubicBezTo>
                      <a:pt x="17075" y="9983"/>
                      <a:pt x="17025" y="9983"/>
                      <a:pt x="16978" y="9983"/>
                    </a:cubicBezTo>
                    <a:lnTo>
                      <a:pt x="16881" y="9983"/>
                    </a:lnTo>
                    <a:cubicBezTo>
                      <a:pt x="16846" y="9983"/>
                      <a:pt x="16815" y="9983"/>
                      <a:pt x="16784" y="10002"/>
                    </a:cubicBezTo>
                    <a:cubicBezTo>
                      <a:pt x="16687" y="10080"/>
                      <a:pt x="16749" y="10115"/>
                      <a:pt x="16621" y="10161"/>
                    </a:cubicBezTo>
                    <a:cubicBezTo>
                      <a:pt x="16636" y="10196"/>
                      <a:pt x="16652" y="10227"/>
                      <a:pt x="16671" y="10259"/>
                    </a:cubicBezTo>
                    <a:cubicBezTo>
                      <a:pt x="16768" y="10243"/>
                      <a:pt x="16784" y="10177"/>
                      <a:pt x="16846" y="10130"/>
                    </a:cubicBezTo>
                    <a:cubicBezTo>
                      <a:pt x="16846" y="10274"/>
                      <a:pt x="17091" y="10212"/>
                      <a:pt x="17009" y="10371"/>
                    </a:cubicBezTo>
                    <a:cubicBezTo>
                      <a:pt x="16963" y="10356"/>
                      <a:pt x="16928" y="10356"/>
                      <a:pt x="16897" y="10356"/>
                    </a:cubicBezTo>
                    <a:cubicBezTo>
                      <a:pt x="16846" y="10356"/>
                      <a:pt x="16800" y="10371"/>
                      <a:pt x="16687" y="10406"/>
                    </a:cubicBezTo>
                    <a:cubicBezTo>
                      <a:pt x="16574" y="10662"/>
                      <a:pt x="16574" y="10662"/>
                      <a:pt x="16652" y="10826"/>
                    </a:cubicBezTo>
                    <a:lnTo>
                      <a:pt x="16768" y="10826"/>
                    </a:lnTo>
                    <a:cubicBezTo>
                      <a:pt x="16800" y="10907"/>
                      <a:pt x="16671" y="10989"/>
                      <a:pt x="16800" y="11035"/>
                    </a:cubicBezTo>
                    <a:cubicBezTo>
                      <a:pt x="16800" y="11051"/>
                      <a:pt x="16800" y="11117"/>
                      <a:pt x="16784" y="11132"/>
                    </a:cubicBezTo>
                    <a:cubicBezTo>
                      <a:pt x="16702" y="11214"/>
                      <a:pt x="16831" y="11245"/>
                      <a:pt x="16800" y="11327"/>
                    </a:cubicBezTo>
                    <a:cubicBezTo>
                      <a:pt x="16768" y="11342"/>
                      <a:pt x="16734" y="11393"/>
                      <a:pt x="16687" y="11424"/>
                    </a:cubicBezTo>
                    <a:cubicBezTo>
                      <a:pt x="16734" y="11474"/>
                      <a:pt x="16800" y="11521"/>
                      <a:pt x="16846" y="11571"/>
                    </a:cubicBezTo>
                    <a:cubicBezTo>
                      <a:pt x="16866" y="11556"/>
                      <a:pt x="16897" y="11536"/>
                      <a:pt x="16912" y="11536"/>
                    </a:cubicBezTo>
                    <a:cubicBezTo>
                      <a:pt x="16963" y="11536"/>
                      <a:pt x="17009" y="11633"/>
                      <a:pt x="17040" y="11700"/>
                    </a:cubicBezTo>
                    <a:cubicBezTo>
                      <a:pt x="17060" y="11633"/>
                      <a:pt x="17075" y="11618"/>
                      <a:pt x="17075" y="11587"/>
                    </a:cubicBezTo>
                    <a:cubicBezTo>
                      <a:pt x="17157" y="11571"/>
                      <a:pt x="17219" y="11556"/>
                      <a:pt x="17285" y="11536"/>
                    </a:cubicBezTo>
                    <a:lnTo>
                      <a:pt x="17285" y="9905"/>
                    </a:lnTo>
                    <a:close/>
                    <a:moveTo>
                      <a:pt x="9128" y="11797"/>
                    </a:moveTo>
                    <a:cubicBezTo>
                      <a:pt x="9210" y="11878"/>
                      <a:pt x="9144" y="12022"/>
                      <a:pt x="9241" y="12138"/>
                    </a:cubicBezTo>
                    <a:cubicBezTo>
                      <a:pt x="9307" y="12216"/>
                      <a:pt x="9292" y="12236"/>
                      <a:pt x="9160" y="12282"/>
                    </a:cubicBezTo>
                    <a:cubicBezTo>
                      <a:pt x="9047" y="12201"/>
                      <a:pt x="9031" y="12057"/>
                      <a:pt x="8919" y="11960"/>
                    </a:cubicBezTo>
                    <a:cubicBezTo>
                      <a:pt x="8950" y="11909"/>
                      <a:pt x="8981" y="11894"/>
                      <a:pt x="9000" y="11894"/>
                    </a:cubicBezTo>
                    <a:cubicBezTo>
                      <a:pt x="9031" y="11894"/>
                      <a:pt x="9078" y="11925"/>
                      <a:pt x="9113" y="11925"/>
                    </a:cubicBezTo>
                    <a:cubicBezTo>
                      <a:pt x="9113" y="11878"/>
                      <a:pt x="9128" y="11847"/>
                      <a:pt x="9128" y="11797"/>
                    </a:cubicBezTo>
                    <a:close/>
                    <a:moveTo>
                      <a:pt x="10907" y="12138"/>
                    </a:moveTo>
                    <a:cubicBezTo>
                      <a:pt x="10923" y="12216"/>
                      <a:pt x="10923" y="12298"/>
                      <a:pt x="10942" y="12379"/>
                    </a:cubicBezTo>
                    <a:cubicBezTo>
                      <a:pt x="10861" y="12313"/>
                      <a:pt x="10861" y="12216"/>
                      <a:pt x="10845" y="12138"/>
                    </a:cubicBezTo>
                    <a:close/>
                    <a:moveTo>
                      <a:pt x="10713" y="12348"/>
                    </a:moveTo>
                    <a:lnTo>
                      <a:pt x="10713" y="12348"/>
                    </a:lnTo>
                    <a:cubicBezTo>
                      <a:pt x="10748" y="12527"/>
                      <a:pt x="10748" y="12527"/>
                      <a:pt x="10601" y="12542"/>
                    </a:cubicBezTo>
                    <a:cubicBezTo>
                      <a:pt x="10601" y="12395"/>
                      <a:pt x="10601" y="12395"/>
                      <a:pt x="10713" y="12348"/>
                    </a:cubicBezTo>
                    <a:close/>
                    <a:moveTo>
                      <a:pt x="8934" y="12251"/>
                    </a:moveTo>
                    <a:lnTo>
                      <a:pt x="8934" y="12251"/>
                    </a:lnTo>
                    <a:cubicBezTo>
                      <a:pt x="9047" y="12282"/>
                      <a:pt x="9113" y="12364"/>
                      <a:pt x="9210" y="12430"/>
                    </a:cubicBezTo>
                    <a:cubicBezTo>
                      <a:pt x="9195" y="12476"/>
                      <a:pt x="9195" y="12542"/>
                      <a:pt x="9195" y="12624"/>
                    </a:cubicBezTo>
                    <a:cubicBezTo>
                      <a:pt x="8981" y="12605"/>
                      <a:pt x="8884" y="12430"/>
                      <a:pt x="8934" y="12251"/>
                    </a:cubicBezTo>
                    <a:close/>
                    <a:moveTo>
                      <a:pt x="10779" y="12655"/>
                    </a:moveTo>
                    <a:cubicBezTo>
                      <a:pt x="10810" y="12671"/>
                      <a:pt x="10810" y="12686"/>
                      <a:pt x="10779" y="12721"/>
                    </a:cubicBezTo>
                    <a:cubicBezTo>
                      <a:pt x="10764" y="12721"/>
                      <a:pt x="10748" y="12702"/>
                      <a:pt x="10748" y="12702"/>
                    </a:cubicBezTo>
                    <a:cubicBezTo>
                      <a:pt x="10748" y="12686"/>
                      <a:pt x="10764" y="12671"/>
                      <a:pt x="10779" y="12655"/>
                    </a:cubicBezTo>
                    <a:close/>
                    <a:moveTo>
                      <a:pt x="10682" y="13544"/>
                    </a:moveTo>
                    <a:lnTo>
                      <a:pt x="10682" y="13560"/>
                    </a:lnTo>
                    <a:lnTo>
                      <a:pt x="10667" y="13560"/>
                    </a:lnTo>
                    <a:lnTo>
                      <a:pt x="10682" y="13544"/>
                    </a:lnTo>
                    <a:close/>
                    <a:moveTo>
                      <a:pt x="10958" y="13319"/>
                    </a:moveTo>
                    <a:cubicBezTo>
                      <a:pt x="11004" y="13401"/>
                      <a:pt x="11004" y="13463"/>
                      <a:pt x="10973" y="13529"/>
                    </a:cubicBezTo>
                    <a:cubicBezTo>
                      <a:pt x="10942" y="13560"/>
                      <a:pt x="10907" y="13610"/>
                      <a:pt x="10845" y="13673"/>
                    </a:cubicBezTo>
                    <a:cubicBezTo>
                      <a:pt x="10795" y="13513"/>
                      <a:pt x="10876" y="13447"/>
                      <a:pt x="10958" y="13319"/>
                    </a:cubicBezTo>
                    <a:close/>
                    <a:moveTo>
                      <a:pt x="10049" y="14112"/>
                    </a:moveTo>
                    <a:lnTo>
                      <a:pt x="10049" y="14112"/>
                    </a:lnTo>
                    <a:cubicBezTo>
                      <a:pt x="10084" y="14240"/>
                      <a:pt x="10033" y="14337"/>
                      <a:pt x="9971" y="14418"/>
                    </a:cubicBezTo>
                    <a:cubicBezTo>
                      <a:pt x="9936" y="14337"/>
                      <a:pt x="9936" y="14337"/>
                      <a:pt x="10049" y="14112"/>
                    </a:cubicBezTo>
                    <a:close/>
                    <a:moveTo>
                      <a:pt x="9144" y="14418"/>
                    </a:moveTo>
                    <a:cubicBezTo>
                      <a:pt x="9144" y="14418"/>
                      <a:pt x="9160" y="14418"/>
                      <a:pt x="9175" y="14434"/>
                    </a:cubicBezTo>
                    <a:lnTo>
                      <a:pt x="9144" y="14469"/>
                    </a:lnTo>
                    <a:cubicBezTo>
                      <a:pt x="9097" y="14469"/>
                      <a:pt x="9113" y="14418"/>
                      <a:pt x="9144" y="14418"/>
                    </a:cubicBezTo>
                    <a:close/>
                    <a:moveTo>
                      <a:pt x="9921" y="14628"/>
                    </a:moveTo>
                    <a:cubicBezTo>
                      <a:pt x="9921" y="14663"/>
                      <a:pt x="9952" y="14694"/>
                      <a:pt x="9905" y="14694"/>
                    </a:cubicBezTo>
                    <a:cubicBezTo>
                      <a:pt x="9921" y="14679"/>
                      <a:pt x="9890" y="14628"/>
                      <a:pt x="9921" y="14628"/>
                    </a:cubicBezTo>
                    <a:close/>
                    <a:moveTo>
                      <a:pt x="9307" y="14935"/>
                    </a:moveTo>
                    <a:cubicBezTo>
                      <a:pt x="9307" y="14935"/>
                      <a:pt x="9308" y="14936"/>
                      <a:pt x="9308" y="14936"/>
                    </a:cubicBezTo>
                    <a:lnTo>
                      <a:pt x="9308" y="14936"/>
                    </a:lnTo>
                    <a:cubicBezTo>
                      <a:pt x="9308" y="14936"/>
                      <a:pt x="9308" y="14935"/>
                      <a:pt x="9308" y="14935"/>
                    </a:cubicBezTo>
                    <a:close/>
                    <a:moveTo>
                      <a:pt x="9307" y="15149"/>
                    </a:moveTo>
                    <a:cubicBezTo>
                      <a:pt x="9323" y="15164"/>
                      <a:pt x="9323" y="15180"/>
                      <a:pt x="9323" y="15180"/>
                    </a:cubicBezTo>
                    <a:cubicBezTo>
                      <a:pt x="9323" y="15195"/>
                      <a:pt x="9307" y="15195"/>
                      <a:pt x="9307" y="15195"/>
                    </a:cubicBezTo>
                    <a:cubicBezTo>
                      <a:pt x="9292" y="15180"/>
                      <a:pt x="9292" y="15164"/>
                      <a:pt x="9307" y="15149"/>
                    </a:cubicBezTo>
                    <a:close/>
                    <a:moveTo>
                      <a:pt x="8627" y="7881"/>
                    </a:moveTo>
                    <a:lnTo>
                      <a:pt x="8627" y="15486"/>
                    </a:lnTo>
                    <a:cubicBezTo>
                      <a:pt x="8903" y="15308"/>
                      <a:pt x="8884" y="14822"/>
                      <a:pt x="9062" y="14597"/>
                    </a:cubicBezTo>
                    <a:lnTo>
                      <a:pt x="9062" y="14597"/>
                    </a:lnTo>
                    <a:cubicBezTo>
                      <a:pt x="9160" y="14644"/>
                      <a:pt x="9016" y="14776"/>
                      <a:pt x="9113" y="14838"/>
                    </a:cubicBezTo>
                    <a:cubicBezTo>
                      <a:pt x="9097" y="14985"/>
                      <a:pt x="8981" y="15032"/>
                      <a:pt x="9000" y="15180"/>
                    </a:cubicBezTo>
                    <a:cubicBezTo>
                      <a:pt x="9144" y="15032"/>
                      <a:pt x="9160" y="14919"/>
                      <a:pt x="9338" y="14791"/>
                    </a:cubicBezTo>
                    <a:lnTo>
                      <a:pt x="9338" y="14791"/>
                    </a:lnTo>
                    <a:cubicBezTo>
                      <a:pt x="9325" y="14862"/>
                      <a:pt x="9311" y="14895"/>
                      <a:pt x="9308" y="14935"/>
                    </a:cubicBezTo>
                    <a:lnTo>
                      <a:pt x="9369" y="14935"/>
                    </a:lnTo>
                    <a:cubicBezTo>
                      <a:pt x="9369" y="14954"/>
                      <a:pt x="9354" y="14954"/>
                      <a:pt x="9354" y="14954"/>
                    </a:cubicBezTo>
                    <a:cubicBezTo>
                      <a:pt x="9338" y="14954"/>
                      <a:pt x="9323" y="14954"/>
                      <a:pt x="9308" y="14936"/>
                    </a:cubicBezTo>
                    <a:lnTo>
                      <a:pt x="9308" y="14936"/>
                    </a:lnTo>
                    <a:cubicBezTo>
                      <a:pt x="9307" y="14942"/>
                      <a:pt x="9307" y="14948"/>
                      <a:pt x="9307" y="14954"/>
                    </a:cubicBezTo>
                    <a:lnTo>
                      <a:pt x="9307" y="14935"/>
                    </a:lnTo>
                    <a:cubicBezTo>
                      <a:pt x="9175" y="15067"/>
                      <a:pt x="9144" y="15195"/>
                      <a:pt x="9144" y="15374"/>
                    </a:cubicBezTo>
                    <a:cubicBezTo>
                      <a:pt x="9257" y="15323"/>
                      <a:pt x="9354" y="15277"/>
                      <a:pt x="9435" y="15246"/>
                    </a:cubicBezTo>
                    <a:cubicBezTo>
                      <a:pt x="9548" y="15374"/>
                      <a:pt x="9614" y="15420"/>
                      <a:pt x="9680" y="15420"/>
                    </a:cubicBezTo>
                    <a:cubicBezTo>
                      <a:pt x="9824" y="15420"/>
                      <a:pt x="9808" y="15032"/>
                      <a:pt x="9936" y="14857"/>
                    </a:cubicBezTo>
                    <a:cubicBezTo>
                      <a:pt x="9952" y="15001"/>
                      <a:pt x="9952" y="15051"/>
                      <a:pt x="9987" y="15164"/>
                    </a:cubicBezTo>
                    <a:cubicBezTo>
                      <a:pt x="10309" y="14985"/>
                      <a:pt x="10243" y="14985"/>
                      <a:pt x="10278" y="14694"/>
                    </a:cubicBezTo>
                    <a:lnTo>
                      <a:pt x="10278" y="14694"/>
                    </a:lnTo>
                    <a:cubicBezTo>
                      <a:pt x="10228" y="14741"/>
                      <a:pt x="10181" y="14807"/>
                      <a:pt x="10115" y="14888"/>
                    </a:cubicBezTo>
                    <a:cubicBezTo>
                      <a:pt x="10100" y="14760"/>
                      <a:pt x="10166" y="14679"/>
                      <a:pt x="10197" y="14566"/>
                    </a:cubicBezTo>
                    <a:cubicBezTo>
                      <a:pt x="10228" y="14628"/>
                      <a:pt x="10263" y="14663"/>
                      <a:pt x="10278" y="14694"/>
                    </a:cubicBezTo>
                    <a:cubicBezTo>
                      <a:pt x="10309" y="14663"/>
                      <a:pt x="10340" y="14644"/>
                      <a:pt x="10375" y="14613"/>
                    </a:cubicBezTo>
                    <a:cubicBezTo>
                      <a:pt x="10457" y="14694"/>
                      <a:pt x="10391" y="14807"/>
                      <a:pt x="10391" y="14919"/>
                    </a:cubicBezTo>
                    <a:cubicBezTo>
                      <a:pt x="10422" y="14954"/>
                      <a:pt x="10472" y="14970"/>
                      <a:pt x="10519" y="15001"/>
                    </a:cubicBezTo>
                    <a:cubicBezTo>
                      <a:pt x="10601" y="14904"/>
                      <a:pt x="10682" y="14776"/>
                      <a:pt x="10810" y="14776"/>
                    </a:cubicBezTo>
                    <a:cubicBezTo>
                      <a:pt x="10810" y="14500"/>
                      <a:pt x="11331" y="14112"/>
                      <a:pt x="11039" y="13886"/>
                    </a:cubicBezTo>
                    <a:lnTo>
                      <a:pt x="11039" y="13886"/>
                    </a:lnTo>
                    <a:cubicBezTo>
                      <a:pt x="10958" y="13917"/>
                      <a:pt x="11020" y="13999"/>
                      <a:pt x="11039" y="14045"/>
                    </a:cubicBezTo>
                    <a:cubicBezTo>
                      <a:pt x="11004" y="14275"/>
                      <a:pt x="10826" y="14434"/>
                      <a:pt x="10748" y="14644"/>
                    </a:cubicBezTo>
                    <a:cubicBezTo>
                      <a:pt x="10651" y="14679"/>
                      <a:pt x="10616" y="14760"/>
                      <a:pt x="10535" y="14838"/>
                    </a:cubicBezTo>
                    <a:cubicBezTo>
                      <a:pt x="10422" y="14644"/>
                      <a:pt x="10422" y="14547"/>
                      <a:pt x="10569" y="14403"/>
                    </a:cubicBezTo>
                    <a:cubicBezTo>
                      <a:pt x="10601" y="14566"/>
                      <a:pt x="10601" y="14566"/>
                      <a:pt x="10748" y="14644"/>
                    </a:cubicBezTo>
                    <a:cubicBezTo>
                      <a:pt x="10616" y="14372"/>
                      <a:pt x="11117" y="14143"/>
                      <a:pt x="10826" y="13886"/>
                    </a:cubicBezTo>
                    <a:cubicBezTo>
                      <a:pt x="10892" y="13789"/>
                      <a:pt x="10942" y="13657"/>
                      <a:pt x="10989" y="13529"/>
                    </a:cubicBezTo>
                    <a:cubicBezTo>
                      <a:pt x="11004" y="13595"/>
                      <a:pt x="11039" y="13642"/>
                      <a:pt x="11071" y="13723"/>
                    </a:cubicBezTo>
                    <a:cubicBezTo>
                      <a:pt x="11086" y="13657"/>
                      <a:pt x="11137" y="13610"/>
                      <a:pt x="11117" y="13576"/>
                    </a:cubicBezTo>
                    <a:cubicBezTo>
                      <a:pt x="10958" y="13381"/>
                      <a:pt x="11152" y="13028"/>
                      <a:pt x="10861" y="12931"/>
                    </a:cubicBezTo>
                    <a:cubicBezTo>
                      <a:pt x="10876" y="12834"/>
                      <a:pt x="10892" y="12721"/>
                      <a:pt x="10907" y="12605"/>
                    </a:cubicBezTo>
                    <a:cubicBezTo>
                      <a:pt x="10989" y="12589"/>
                      <a:pt x="11071" y="12573"/>
                      <a:pt x="11168" y="12558"/>
                    </a:cubicBezTo>
                    <a:cubicBezTo>
                      <a:pt x="11214" y="12768"/>
                      <a:pt x="11214" y="12915"/>
                      <a:pt x="11296" y="13125"/>
                    </a:cubicBezTo>
                    <a:cubicBezTo>
                      <a:pt x="11377" y="12476"/>
                      <a:pt x="11168" y="11878"/>
                      <a:pt x="10942" y="11296"/>
                    </a:cubicBezTo>
                    <a:cubicBezTo>
                      <a:pt x="10876" y="10841"/>
                      <a:pt x="10795" y="10437"/>
                      <a:pt x="10569" y="10033"/>
                    </a:cubicBezTo>
                    <a:cubicBezTo>
                      <a:pt x="10519" y="10018"/>
                      <a:pt x="10472" y="10002"/>
                      <a:pt x="10406" y="10002"/>
                    </a:cubicBezTo>
                    <a:cubicBezTo>
                      <a:pt x="10391" y="9789"/>
                      <a:pt x="10391" y="9563"/>
                      <a:pt x="10228" y="9435"/>
                    </a:cubicBezTo>
                    <a:cubicBezTo>
                      <a:pt x="10181" y="9466"/>
                      <a:pt x="10115" y="9497"/>
                      <a:pt x="10068" y="9517"/>
                    </a:cubicBezTo>
                    <a:cubicBezTo>
                      <a:pt x="10002" y="9482"/>
                      <a:pt x="10033" y="9451"/>
                      <a:pt x="10068" y="9435"/>
                    </a:cubicBezTo>
                    <a:cubicBezTo>
                      <a:pt x="10049" y="9400"/>
                      <a:pt x="10018" y="9385"/>
                      <a:pt x="10002" y="9385"/>
                    </a:cubicBezTo>
                    <a:cubicBezTo>
                      <a:pt x="9952" y="9385"/>
                      <a:pt x="9936" y="9420"/>
                      <a:pt x="9905" y="9451"/>
                    </a:cubicBezTo>
                    <a:cubicBezTo>
                      <a:pt x="9874" y="9482"/>
                      <a:pt x="9839" y="9517"/>
                      <a:pt x="9793" y="9517"/>
                    </a:cubicBezTo>
                    <a:lnTo>
                      <a:pt x="9777" y="9517"/>
                    </a:lnTo>
                    <a:cubicBezTo>
                      <a:pt x="9727" y="9435"/>
                      <a:pt x="9598" y="9466"/>
                      <a:pt x="9598" y="9354"/>
                    </a:cubicBezTo>
                    <a:cubicBezTo>
                      <a:pt x="9645" y="9272"/>
                      <a:pt x="9742" y="9272"/>
                      <a:pt x="9839" y="9256"/>
                    </a:cubicBezTo>
                    <a:cubicBezTo>
                      <a:pt x="9777" y="9109"/>
                      <a:pt x="10084" y="9109"/>
                      <a:pt x="9936" y="8981"/>
                    </a:cubicBezTo>
                    <a:lnTo>
                      <a:pt x="9936" y="8981"/>
                    </a:lnTo>
                    <a:cubicBezTo>
                      <a:pt x="9921" y="8996"/>
                      <a:pt x="9905" y="9012"/>
                      <a:pt x="9890" y="9012"/>
                    </a:cubicBezTo>
                    <a:cubicBezTo>
                      <a:pt x="9855" y="9012"/>
                      <a:pt x="9839" y="8981"/>
                      <a:pt x="9824" y="8965"/>
                    </a:cubicBezTo>
                    <a:cubicBezTo>
                      <a:pt x="9808" y="8950"/>
                      <a:pt x="9793" y="8915"/>
                      <a:pt x="9758" y="8915"/>
                    </a:cubicBezTo>
                    <a:cubicBezTo>
                      <a:pt x="9758" y="8915"/>
                      <a:pt x="9742" y="8915"/>
                      <a:pt x="9742" y="8934"/>
                    </a:cubicBezTo>
                    <a:cubicBezTo>
                      <a:pt x="9645" y="8934"/>
                      <a:pt x="9532" y="8511"/>
                      <a:pt x="9369" y="8480"/>
                    </a:cubicBezTo>
                    <a:lnTo>
                      <a:pt x="9369" y="8480"/>
                    </a:lnTo>
                    <a:cubicBezTo>
                      <a:pt x="9272" y="8546"/>
                      <a:pt x="9404" y="8658"/>
                      <a:pt x="9307" y="8720"/>
                    </a:cubicBezTo>
                    <a:cubicBezTo>
                      <a:pt x="9241" y="8577"/>
                      <a:pt x="9257" y="8429"/>
                      <a:pt x="9338" y="8301"/>
                    </a:cubicBezTo>
                    <a:cubicBezTo>
                      <a:pt x="9292" y="8219"/>
                      <a:pt x="9241" y="8138"/>
                      <a:pt x="9144" y="8076"/>
                    </a:cubicBezTo>
                    <a:lnTo>
                      <a:pt x="9144" y="8076"/>
                    </a:lnTo>
                    <a:cubicBezTo>
                      <a:pt x="9144" y="8173"/>
                      <a:pt x="9160" y="8270"/>
                      <a:pt x="9160" y="8367"/>
                    </a:cubicBezTo>
                    <a:cubicBezTo>
                      <a:pt x="9144" y="8383"/>
                      <a:pt x="9128" y="8383"/>
                      <a:pt x="9113" y="8383"/>
                    </a:cubicBezTo>
                    <a:cubicBezTo>
                      <a:pt x="8981" y="8383"/>
                      <a:pt x="8934" y="8285"/>
                      <a:pt x="8884" y="8219"/>
                    </a:cubicBezTo>
                    <a:cubicBezTo>
                      <a:pt x="8903" y="8204"/>
                      <a:pt x="8919" y="8188"/>
                      <a:pt x="8934" y="8188"/>
                    </a:cubicBezTo>
                    <a:cubicBezTo>
                      <a:pt x="8934" y="8188"/>
                      <a:pt x="8950" y="8204"/>
                      <a:pt x="8965" y="8204"/>
                    </a:cubicBezTo>
                    <a:lnTo>
                      <a:pt x="9000" y="8204"/>
                    </a:lnTo>
                    <a:cubicBezTo>
                      <a:pt x="9016" y="8204"/>
                      <a:pt x="9047" y="8204"/>
                      <a:pt x="9062" y="8173"/>
                    </a:cubicBezTo>
                    <a:cubicBezTo>
                      <a:pt x="9031" y="8107"/>
                      <a:pt x="8981" y="8025"/>
                      <a:pt x="8965" y="7979"/>
                    </a:cubicBezTo>
                    <a:cubicBezTo>
                      <a:pt x="8868" y="7928"/>
                      <a:pt x="8787" y="7928"/>
                      <a:pt x="8709" y="78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46"/>
              <p:cNvSpPr/>
              <p:nvPr/>
            </p:nvSpPr>
            <p:spPr>
              <a:xfrm>
                <a:off x="4816550" y="5218275"/>
                <a:ext cx="246750" cy="202300"/>
              </a:xfrm>
              <a:custGeom>
                <a:avLst/>
                <a:gdLst/>
                <a:ahLst/>
                <a:cxnLst/>
                <a:rect l="l" t="t" r="r" b="b"/>
                <a:pathLst>
                  <a:path w="9870" h="8092" extrusionOk="0">
                    <a:moveTo>
                      <a:pt x="2638" y="1"/>
                    </a:moveTo>
                    <a:lnTo>
                      <a:pt x="2638" y="16"/>
                    </a:lnTo>
                    <a:lnTo>
                      <a:pt x="2653" y="16"/>
                    </a:lnTo>
                    <a:lnTo>
                      <a:pt x="2638" y="1"/>
                    </a:lnTo>
                    <a:close/>
                    <a:moveTo>
                      <a:pt x="0" y="1616"/>
                    </a:moveTo>
                    <a:lnTo>
                      <a:pt x="0" y="1632"/>
                    </a:lnTo>
                    <a:lnTo>
                      <a:pt x="16" y="1632"/>
                    </a:lnTo>
                    <a:cubicBezTo>
                      <a:pt x="16" y="1632"/>
                      <a:pt x="16" y="1616"/>
                      <a:pt x="0" y="1616"/>
                    </a:cubicBezTo>
                    <a:close/>
                    <a:moveTo>
                      <a:pt x="9112" y="2720"/>
                    </a:moveTo>
                    <a:lnTo>
                      <a:pt x="9112" y="2735"/>
                    </a:lnTo>
                    <a:lnTo>
                      <a:pt x="9128" y="2720"/>
                    </a:lnTo>
                    <a:close/>
                    <a:moveTo>
                      <a:pt x="9854" y="8076"/>
                    </a:moveTo>
                    <a:lnTo>
                      <a:pt x="9854" y="8091"/>
                    </a:lnTo>
                    <a:lnTo>
                      <a:pt x="9870" y="807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46"/>
              <p:cNvSpPr/>
              <p:nvPr/>
            </p:nvSpPr>
            <p:spPr>
              <a:xfrm>
                <a:off x="5306525" y="4410300"/>
                <a:ext cx="108400" cy="245975"/>
              </a:xfrm>
              <a:custGeom>
                <a:avLst/>
                <a:gdLst/>
                <a:ahLst/>
                <a:cxnLst/>
                <a:rect l="l" t="t" r="r" b="b"/>
                <a:pathLst>
                  <a:path w="4336" h="9839" extrusionOk="0">
                    <a:moveTo>
                      <a:pt x="3399" y="1068"/>
                    </a:moveTo>
                    <a:lnTo>
                      <a:pt x="3399" y="1068"/>
                    </a:lnTo>
                    <a:cubicBezTo>
                      <a:pt x="3430" y="1099"/>
                      <a:pt x="3415" y="1150"/>
                      <a:pt x="3380" y="1150"/>
                    </a:cubicBezTo>
                    <a:lnTo>
                      <a:pt x="3364" y="1131"/>
                    </a:lnTo>
                    <a:cubicBezTo>
                      <a:pt x="3364" y="1115"/>
                      <a:pt x="3380" y="1099"/>
                      <a:pt x="3399" y="1068"/>
                    </a:cubicBezTo>
                    <a:close/>
                    <a:moveTo>
                      <a:pt x="2766" y="1247"/>
                    </a:moveTo>
                    <a:cubicBezTo>
                      <a:pt x="2797" y="1344"/>
                      <a:pt x="2750" y="1406"/>
                      <a:pt x="2700" y="1406"/>
                    </a:cubicBezTo>
                    <a:cubicBezTo>
                      <a:pt x="2653" y="1406"/>
                      <a:pt x="2603" y="1375"/>
                      <a:pt x="2572" y="1309"/>
                    </a:cubicBezTo>
                    <a:cubicBezTo>
                      <a:pt x="2603" y="1247"/>
                      <a:pt x="2669" y="1247"/>
                      <a:pt x="2719" y="1247"/>
                    </a:cubicBezTo>
                    <a:close/>
                    <a:moveTo>
                      <a:pt x="3108" y="1651"/>
                    </a:moveTo>
                    <a:cubicBezTo>
                      <a:pt x="3205" y="1698"/>
                      <a:pt x="3205" y="1810"/>
                      <a:pt x="3267" y="1927"/>
                    </a:cubicBezTo>
                    <a:cubicBezTo>
                      <a:pt x="3267" y="1958"/>
                      <a:pt x="3251" y="2004"/>
                      <a:pt x="3236" y="2024"/>
                    </a:cubicBezTo>
                    <a:cubicBezTo>
                      <a:pt x="3205" y="2039"/>
                      <a:pt x="3185" y="2039"/>
                      <a:pt x="3170" y="2039"/>
                    </a:cubicBezTo>
                    <a:cubicBezTo>
                      <a:pt x="3042" y="2039"/>
                      <a:pt x="3042" y="1845"/>
                      <a:pt x="2991" y="1733"/>
                    </a:cubicBezTo>
                    <a:cubicBezTo>
                      <a:pt x="3026" y="1713"/>
                      <a:pt x="3057" y="1682"/>
                      <a:pt x="3108" y="1651"/>
                    </a:cubicBezTo>
                    <a:close/>
                    <a:moveTo>
                      <a:pt x="3011" y="2152"/>
                    </a:moveTo>
                    <a:cubicBezTo>
                      <a:pt x="3057" y="2152"/>
                      <a:pt x="3154" y="2183"/>
                      <a:pt x="3317" y="2265"/>
                    </a:cubicBezTo>
                    <a:cubicBezTo>
                      <a:pt x="2914" y="2572"/>
                      <a:pt x="3282" y="2750"/>
                      <a:pt x="3011" y="3123"/>
                    </a:cubicBezTo>
                    <a:cubicBezTo>
                      <a:pt x="2914" y="3057"/>
                      <a:pt x="2991" y="3010"/>
                      <a:pt x="3011" y="2929"/>
                    </a:cubicBezTo>
                    <a:cubicBezTo>
                      <a:pt x="3088" y="2781"/>
                      <a:pt x="2894" y="2704"/>
                      <a:pt x="2929" y="2572"/>
                    </a:cubicBezTo>
                    <a:cubicBezTo>
                      <a:pt x="2991" y="2315"/>
                      <a:pt x="2914" y="2152"/>
                      <a:pt x="3011" y="2152"/>
                    </a:cubicBezTo>
                    <a:close/>
                    <a:moveTo>
                      <a:pt x="3430" y="3931"/>
                    </a:moveTo>
                    <a:cubicBezTo>
                      <a:pt x="3496" y="4028"/>
                      <a:pt x="3399" y="4079"/>
                      <a:pt x="3333" y="4160"/>
                    </a:cubicBezTo>
                    <a:cubicBezTo>
                      <a:pt x="3236" y="4044"/>
                      <a:pt x="3333" y="3931"/>
                      <a:pt x="3415" y="3931"/>
                    </a:cubicBezTo>
                    <a:close/>
                    <a:moveTo>
                      <a:pt x="3154" y="4207"/>
                    </a:moveTo>
                    <a:cubicBezTo>
                      <a:pt x="3205" y="4304"/>
                      <a:pt x="3154" y="4319"/>
                      <a:pt x="3108" y="4370"/>
                    </a:cubicBezTo>
                    <a:cubicBezTo>
                      <a:pt x="3057" y="4273"/>
                      <a:pt x="3123" y="4257"/>
                      <a:pt x="3154" y="4207"/>
                    </a:cubicBezTo>
                    <a:close/>
                    <a:moveTo>
                      <a:pt x="3026" y="4451"/>
                    </a:moveTo>
                    <a:cubicBezTo>
                      <a:pt x="3057" y="4451"/>
                      <a:pt x="3088" y="4467"/>
                      <a:pt x="3123" y="4498"/>
                    </a:cubicBezTo>
                    <a:cubicBezTo>
                      <a:pt x="3108" y="4529"/>
                      <a:pt x="3073" y="4564"/>
                      <a:pt x="3042" y="4564"/>
                    </a:cubicBezTo>
                    <a:cubicBezTo>
                      <a:pt x="3011" y="4564"/>
                      <a:pt x="2976" y="4549"/>
                      <a:pt x="2976" y="4514"/>
                    </a:cubicBezTo>
                    <a:cubicBezTo>
                      <a:pt x="2991" y="4467"/>
                      <a:pt x="3011" y="4451"/>
                      <a:pt x="3026" y="4451"/>
                    </a:cubicBezTo>
                    <a:close/>
                    <a:moveTo>
                      <a:pt x="1616" y="4401"/>
                    </a:moveTo>
                    <a:cubicBezTo>
                      <a:pt x="1764" y="4401"/>
                      <a:pt x="1682" y="4708"/>
                      <a:pt x="1570" y="4723"/>
                    </a:cubicBezTo>
                    <a:cubicBezTo>
                      <a:pt x="1406" y="4692"/>
                      <a:pt x="1585" y="4483"/>
                      <a:pt x="1601" y="4401"/>
                    </a:cubicBezTo>
                    <a:close/>
                    <a:moveTo>
                      <a:pt x="3317" y="4432"/>
                    </a:moveTo>
                    <a:lnTo>
                      <a:pt x="3317" y="4432"/>
                    </a:lnTo>
                    <a:cubicBezTo>
                      <a:pt x="3333" y="4580"/>
                      <a:pt x="3220" y="4774"/>
                      <a:pt x="3073" y="4789"/>
                    </a:cubicBezTo>
                    <a:cubicBezTo>
                      <a:pt x="3088" y="4626"/>
                      <a:pt x="3170" y="4529"/>
                      <a:pt x="3317" y="4432"/>
                    </a:cubicBezTo>
                    <a:close/>
                    <a:moveTo>
                      <a:pt x="1570" y="4789"/>
                    </a:moveTo>
                    <a:cubicBezTo>
                      <a:pt x="1585" y="4789"/>
                      <a:pt x="1616" y="4805"/>
                      <a:pt x="1632" y="4820"/>
                    </a:cubicBezTo>
                    <a:cubicBezTo>
                      <a:pt x="1616" y="4855"/>
                      <a:pt x="1585" y="4871"/>
                      <a:pt x="1554" y="4871"/>
                    </a:cubicBezTo>
                    <a:cubicBezTo>
                      <a:pt x="1519" y="4871"/>
                      <a:pt x="1504" y="4855"/>
                      <a:pt x="1519" y="4820"/>
                    </a:cubicBezTo>
                    <a:cubicBezTo>
                      <a:pt x="1535" y="4805"/>
                      <a:pt x="1554" y="4789"/>
                      <a:pt x="1570" y="4789"/>
                    </a:cubicBezTo>
                    <a:close/>
                    <a:moveTo>
                      <a:pt x="3073" y="4789"/>
                    </a:moveTo>
                    <a:lnTo>
                      <a:pt x="3073" y="4789"/>
                    </a:lnTo>
                    <a:cubicBezTo>
                      <a:pt x="3108" y="4871"/>
                      <a:pt x="3073" y="4918"/>
                      <a:pt x="3042" y="4918"/>
                    </a:cubicBezTo>
                    <a:cubicBezTo>
                      <a:pt x="3011" y="4918"/>
                      <a:pt x="2976" y="4871"/>
                      <a:pt x="3073" y="4789"/>
                    </a:cubicBezTo>
                    <a:close/>
                    <a:moveTo>
                      <a:pt x="1018" y="6471"/>
                    </a:moveTo>
                    <a:cubicBezTo>
                      <a:pt x="1034" y="6471"/>
                      <a:pt x="1034" y="6491"/>
                      <a:pt x="1049" y="6522"/>
                    </a:cubicBezTo>
                    <a:cubicBezTo>
                      <a:pt x="1034" y="6522"/>
                      <a:pt x="1018" y="6537"/>
                      <a:pt x="1003" y="6537"/>
                    </a:cubicBezTo>
                    <a:cubicBezTo>
                      <a:pt x="987" y="6537"/>
                      <a:pt x="971" y="6522"/>
                      <a:pt x="971" y="6491"/>
                    </a:cubicBezTo>
                    <a:cubicBezTo>
                      <a:pt x="987" y="6491"/>
                      <a:pt x="1003" y="6471"/>
                      <a:pt x="1018" y="6471"/>
                    </a:cubicBezTo>
                    <a:close/>
                    <a:moveTo>
                      <a:pt x="1263" y="6828"/>
                    </a:moveTo>
                    <a:lnTo>
                      <a:pt x="1228" y="6860"/>
                    </a:lnTo>
                    <a:cubicBezTo>
                      <a:pt x="1212" y="6860"/>
                      <a:pt x="1212" y="6844"/>
                      <a:pt x="1197" y="6828"/>
                    </a:cubicBezTo>
                    <a:close/>
                    <a:moveTo>
                      <a:pt x="1212" y="6957"/>
                    </a:moveTo>
                    <a:cubicBezTo>
                      <a:pt x="1243" y="6957"/>
                      <a:pt x="1294" y="6992"/>
                      <a:pt x="1309" y="7023"/>
                    </a:cubicBezTo>
                    <a:cubicBezTo>
                      <a:pt x="1309" y="7073"/>
                      <a:pt x="1263" y="7104"/>
                      <a:pt x="1212" y="7104"/>
                    </a:cubicBezTo>
                    <a:cubicBezTo>
                      <a:pt x="1166" y="7104"/>
                      <a:pt x="1131" y="7073"/>
                      <a:pt x="1131" y="7023"/>
                    </a:cubicBezTo>
                    <a:cubicBezTo>
                      <a:pt x="1146" y="6976"/>
                      <a:pt x="1181" y="6957"/>
                      <a:pt x="1212" y="6957"/>
                    </a:cubicBezTo>
                    <a:close/>
                    <a:moveTo>
                      <a:pt x="1535" y="7574"/>
                    </a:moveTo>
                    <a:cubicBezTo>
                      <a:pt x="1632" y="7574"/>
                      <a:pt x="1748" y="7590"/>
                      <a:pt x="1861" y="7621"/>
                    </a:cubicBezTo>
                    <a:cubicBezTo>
                      <a:pt x="1729" y="7671"/>
                      <a:pt x="1682" y="7671"/>
                      <a:pt x="1601" y="7753"/>
                    </a:cubicBezTo>
                    <a:cubicBezTo>
                      <a:pt x="1504" y="7702"/>
                      <a:pt x="1438" y="7656"/>
                      <a:pt x="1340" y="7590"/>
                    </a:cubicBezTo>
                    <a:cubicBezTo>
                      <a:pt x="1406" y="7574"/>
                      <a:pt x="1473" y="7574"/>
                      <a:pt x="1535" y="7574"/>
                    </a:cubicBezTo>
                    <a:close/>
                    <a:moveTo>
                      <a:pt x="2684" y="0"/>
                    </a:moveTo>
                    <a:cubicBezTo>
                      <a:pt x="2490" y="0"/>
                      <a:pt x="2362" y="113"/>
                      <a:pt x="2234" y="501"/>
                    </a:cubicBezTo>
                    <a:cubicBezTo>
                      <a:pt x="1826" y="1150"/>
                      <a:pt x="1504" y="1795"/>
                      <a:pt x="1360" y="2556"/>
                    </a:cubicBezTo>
                    <a:cubicBezTo>
                      <a:pt x="1360" y="3480"/>
                      <a:pt x="0" y="5663"/>
                      <a:pt x="1325" y="5908"/>
                    </a:cubicBezTo>
                    <a:cubicBezTo>
                      <a:pt x="1294" y="5970"/>
                      <a:pt x="1243" y="5986"/>
                      <a:pt x="1181" y="5986"/>
                    </a:cubicBezTo>
                    <a:cubicBezTo>
                      <a:pt x="1146" y="5986"/>
                      <a:pt x="1115" y="5970"/>
                      <a:pt x="1084" y="5970"/>
                    </a:cubicBezTo>
                    <a:cubicBezTo>
                      <a:pt x="1034" y="5955"/>
                      <a:pt x="1003" y="5955"/>
                      <a:pt x="971" y="5955"/>
                    </a:cubicBezTo>
                    <a:cubicBezTo>
                      <a:pt x="758" y="6164"/>
                      <a:pt x="1340" y="6164"/>
                      <a:pt x="1488" y="6230"/>
                    </a:cubicBezTo>
                    <a:cubicBezTo>
                      <a:pt x="1535" y="6296"/>
                      <a:pt x="1585" y="6359"/>
                      <a:pt x="1632" y="6440"/>
                    </a:cubicBezTo>
                    <a:cubicBezTo>
                      <a:pt x="1585" y="6456"/>
                      <a:pt x="1535" y="6471"/>
                      <a:pt x="1488" y="6471"/>
                    </a:cubicBezTo>
                    <a:cubicBezTo>
                      <a:pt x="1406" y="6471"/>
                      <a:pt x="1325" y="6440"/>
                      <a:pt x="1263" y="6425"/>
                    </a:cubicBezTo>
                    <a:cubicBezTo>
                      <a:pt x="1181" y="6393"/>
                      <a:pt x="1100" y="6374"/>
                      <a:pt x="1034" y="6374"/>
                    </a:cubicBezTo>
                    <a:cubicBezTo>
                      <a:pt x="987" y="6374"/>
                      <a:pt x="937" y="6374"/>
                      <a:pt x="905" y="6393"/>
                    </a:cubicBezTo>
                    <a:cubicBezTo>
                      <a:pt x="890" y="6537"/>
                      <a:pt x="1003" y="6588"/>
                      <a:pt x="1069" y="6685"/>
                    </a:cubicBezTo>
                    <a:cubicBezTo>
                      <a:pt x="1018" y="6762"/>
                      <a:pt x="987" y="6844"/>
                      <a:pt x="952" y="6910"/>
                    </a:cubicBezTo>
                    <a:cubicBezTo>
                      <a:pt x="987" y="6957"/>
                      <a:pt x="1003" y="7007"/>
                      <a:pt x="1034" y="7073"/>
                    </a:cubicBezTo>
                    <a:cubicBezTo>
                      <a:pt x="952" y="7135"/>
                      <a:pt x="808" y="7411"/>
                      <a:pt x="952" y="7442"/>
                    </a:cubicBezTo>
                    <a:cubicBezTo>
                      <a:pt x="987" y="7364"/>
                      <a:pt x="1018" y="7283"/>
                      <a:pt x="1049" y="7186"/>
                    </a:cubicBezTo>
                    <a:lnTo>
                      <a:pt x="1278" y="7186"/>
                    </a:lnTo>
                    <a:cubicBezTo>
                      <a:pt x="1325" y="7493"/>
                      <a:pt x="1034" y="7442"/>
                      <a:pt x="1049" y="7656"/>
                    </a:cubicBezTo>
                    <a:cubicBezTo>
                      <a:pt x="1018" y="7702"/>
                      <a:pt x="987" y="7733"/>
                      <a:pt x="952" y="7784"/>
                    </a:cubicBezTo>
                    <a:lnTo>
                      <a:pt x="1263" y="7784"/>
                    </a:lnTo>
                    <a:cubicBezTo>
                      <a:pt x="1278" y="7784"/>
                      <a:pt x="1278" y="7768"/>
                      <a:pt x="1294" y="7753"/>
                    </a:cubicBezTo>
                    <a:cubicBezTo>
                      <a:pt x="1294" y="7768"/>
                      <a:pt x="1294" y="7784"/>
                      <a:pt x="1309" y="7784"/>
                    </a:cubicBezTo>
                    <a:lnTo>
                      <a:pt x="2669" y="7784"/>
                    </a:lnTo>
                    <a:cubicBezTo>
                      <a:pt x="2914" y="7298"/>
                      <a:pt x="3170" y="6716"/>
                      <a:pt x="2766" y="6716"/>
                    </a:cubicBezTo>
                    <a:lnTo>
                      <a:pt x="2684" y="6716"/>
                    </a:lnTo>
                    <a:cubicBezTo>
                      <a:pt x="2750" y="6506"/>
                      <a:pt x="2945" y="6665"/>
                      <a:pt x="3057" y="6537"/>
                    </a:cubicBezTo>
                    <a:cubicBezTo>
                      <a:pt x="3317" y="6374"/>
                      <a:pt x="3399" y="6067"/>
                      <a:pt x="3333" y="5811"/>
                    </a:cubicBezTo>
                    <a:lnTo>
                      <a:pt x="3333" y="5811"/>
                    </a:lnTo>
                    <a:cubicBezTo>
                      <a:pt x="3267" y="5842"/>
                      <a:pt x="3236" y="5908"/>
                      <a:pt x="3170" y="5908"/>
                    </a:cubicBezTo>
                    <a:lnTo>
                      <a:pt x="3139" y="5908"/>
                    </a:lnTo>
                    <a:cubicBezTo>
                      <a:pt x="3154" y="5811"/>
                      <a:pt x="3185" y="5745"/>
                      <a:pt x="3236" y="5679"/>
                    </a:cubicBezTo>
                    <a:lnTo>
                      <a:pt x="3220" y="5679"/>
                    </a:lnTo>
                    <a:cubicBezTo>
                      <a:pt x="3139" y="5679"/>
                      <a:pt x="3170" y="5520"/>
                      <a:pt x="3251" y="5520"/>
                    </a:cubicBezTo>
                    <a:cubicBezTo>
                      <a:pt x="3302" y="5582"/>
                      <a:pt x="3251" y="5617"/>
                      <a:pt x="3236" y="5679"/>
                    </a:cubicBezTo>
                    <a:cubicBezTo>
                      <a:pt x="3349" y="5679"/>
                      <a:pt x="3380" y="5551"/>
                      <a:pt x="3430" y="5485"/>
                    </a:cubicBezTo>
                    <a:cubicBezTo>
                      <a:pt x="3430" y="5387"/>
                      <a:pt x="3267" y="5422"/>
                      <a:pt x="3302" y="5290"/>
                    </a:cubicBezTo>
                    <a:cubicBezTo>
                      <a:pt x="3349" y="5290"/>
                      <a:pt x="3380" y="5275"/>
                      <a:pt x="3430" y="5275"/>
                    </a:cubicBezTo>
                    <a:cubicBezTo>
                      <a:pt x="3671" y="4661"/>
                      <a:pt x="3690" y="3981"/>
                      <a:pt x="3737" y="3364"/>
                    </a:cubicBezTo>
                    <a:cubicBezTo>
                      <a:pt x="3527" y="2975"/>
                      <a:pt x="4335" y="2346"/>
                      <a:pt x="3737" y="2102"/>
                    </a:cubicBezTo>
                    <a:cubicBezTo>
                      <a:pt x="3690" y="1713"/>
                      <a:pt x="4059" y="1165"/>
                      <a:pt x="3706" y="905"/>
                    </a:cubicBezTo>
                    <a:cubicBezTo>
                      <a:pt x="3721" y="645"/>
                      <a:pt x="3543" y="486"/>
                      <a:pt x="3593" y="226"/>
                    </a:cubicBezTo>
                    <a:lnTo>
                      <a:pt x="3558" y="226"/>
                    </a:lnTo>
                    <a:cubicBezTo>
                      <a:pt x="3399" y="226"/>
                      <a:pt x="3236" y="404"/>
                      <a:pt x="3251" y="583"/>
                    </a:cubicBezTo>
                    <a:cubicBezTo>
                      <a:pt x="3251" y="696"/>
                      <a:pt x="3205" y="742"/>
                      <a:pt x="3123" y="742"/>
                    </a:cubicBezTo>
                    <a:cubicBezTo>
                      <a:pt x="3088" y="742"/>
                      <a:pt x="3073" y="727"/>
                      <a:pt x="3042" y="727"/>
                    </a:cubicBezTo>
                    <a:cubicBezTo>
                      <a:pt x="3026" y="956"/>
                      <a:pt x="2960" y="1115"/>
                      <a:pt x="2766" y="1228"/>
                    </a:cubicBezTo>
                    <a:cubicBezTo>
                      <a:pt x="2735" y="1181"/>
                      <a:pt x="2700" y="1115"/>
                      <a:pt x="2669" y="1068"/>
                    </a:cubicBezTo>
                    <a:cubicBezTo>
                      <a:pt x="2832" y="727"/>
                      <a:pt x="3042" y="435"/>
                      <a:pt x="3236" y="113"/>
                    </a:cubicBezTo>
                    <a:cubicBezTo>
                      <a:pt x="3011" y="47"/>
                      <a:pt x="2832" y="0"/>
                      <a:pt x="2684" y="0"/>
                    </a:cubicBezTo>
                    <a:close/>
                    <a:moveTo>
                      <a:pt x="937" y="7866"/>
                    </a:moveTo>
                    <a:cubicBezTo>
                      <a:pt x="937" y="7881"/>
                      <a:pt x="937" y="7912"/>
                      <a:pt x="952" y="7928"/>
                    </a:cubicBezTo>
                    <a:cubicBezTo>
                      <a:pt x="971" y="7947"/>
                      <a:pt x="987" y="7947"/>
                      <a:pt x="1003" y="7947"/>
                    </a:cubicBezTo>
                    <a:cubicBezTo>
                      <a:pt x="1069" y="7947"/>
                      <a:pt x="1131" y="7928"/>
                      <a:pt x="1197" y="7912"/>
                    </a:cubicBezTo>
                    <a:cubicBezTo>
                      <a:pt x="1197" y="7897"/>
                      <a:pt x="1212" y="7881"/>
                      <a:pt x="1228" y="7866"/>
                    </a:cubicBezTo>
                    <a:close/>
                    <a:moveTo>
                      <a:pt x="2199" y="7881"/>
                    </a:moveTo>
                    <a:cubicBezTo>
                      <a:pt x="2214" y="7881"/>
                      <a:pt x="2234" y="7881"/>
                      <a:pt x="2249" y="7897"/>
                    </a:cubicBezTo>
                    <a:cubicBezTo>
                      <a:pt x="2234" y="7928"/>
                      <a:pt x="2234" y="7947"/>
                      <a:pt x="2214" y="7947"/>
                    </a:cubicBezTo>
                    <a:cubicBezTo>
                      <a:pt x="2199" y="7947"/>
                      <a:pt x="2183" y="7928"/>
                      <a:pt x="2168" y="7928"/>
                    </a:cubicBezTo>
                    <a:cubicBezTo>
                      <a:pt x="2168" y="7897"/>
                      <a:pt x="2183" y="7881"/>
                      <a:pt x="2199" y="7881"/>
                    </a:cubicBezTo>
                    <a:close/>
                    <a:moveTo>
                      <a:pt x="1713" y="7978"/>
                    </a:moveTo>
                    <a:cubicBezTo>
                      <a:pt x="1729" y="7978"/>
                      <a:pt x="1729" y="7994"/>
                      <a:pt x="1729" y="8009"/>
                    </a:cubicBezTo>
                    <a:cubicBezTo>
                      <a:pt x="1713" y="8009"/>
                      <a:pt x="1698" y="8044"/>
                      <a:pt x="1682" y="8044"/>
                    </a:cubicBezTo>
                    <a:cubicBezTo>
                      <a:pt x="1682" y="8044"/>
                      <a:pt x="1667" y="8025"/>
                      <a:pt x="1667" y="8009"/>
                    </a:cubicBezTo>
                    <a:cubicBezTo>
                      <a:pt x="1682" y="7994"/>
                      <a:pt x="1698" y="7994"/>
                      <a:pt x="1713" y="7978"/>
                    </a:cubicBezTo>
                    <a:close/>
                    <a:moveTo>
                      <a:pt x="1488" y="7881"/>
                    </a:moveTo>
                    <a:lnTo>
                      <a:pt x="1488" y="7881"/>
                    </a:lnTo>
                    <a:cubicBezTo>
                      <a:pt x="1438" y="7994"/>
                      <a:pt x="1457" y="8172"/>
                      <a:pt x="1375" y="8172"/>
                    </a:cubicBezTo>
                    <a:cubicBezTo>
                      <a:pt x="1375" y="8172"/>
                      <a:pt x="1340" y="8157"/>
                      <a:pt x="1325" y="8141"/>
                    </a:cubicBezTo>
                    <a:cubicBezTo>
                      <a:pt x="1360" y="8075"/>
                      <a:pt x="1340" y="7963"/>
                      <a:pt x="1488" y="7881"/>
                    </a:cubicBezTo>
                    <a:close/>
                    <a:moveTo>
                      <a:pt x="1294" y="8316"/>
                    </a:moveTo>
                    <a:cubicBezTo>
                      <a:pt x="1309" y="8316"/>
                      <a:pt x="1340" y="8316"/>
                      <a:pt x="1360" y="8351"/>
                    </a:cubicBezTo>
                    <a:cubicBezTo>
                      <a:pt x="1375" y="8413"/>
                      <a:pt x="1309" y="8448"/>
                      <a:pt x="1263" y="8448"/>
                    </a:cubicBezTo>
                    <a:lnTo>
                      <a:pt x="1243" y="8448"/>
                    </a:lnTo>
                    <a:cubicBezTo>
                      <a:pt x="1197" y="8382"/>
                      <a:pt x="1243" y="8316"/>
                      <a:pt x="1294" y="8316"/>
                    </a:cubicBezTo>
                    <a:close/>
                    <a:moveTo>
                      <a:pt x="1554" y="8413"/>
                    </a:moveTo>
                    <a:cubicBezTo>
                      <a:pt x="1570" y="8448"/>
                      <a:pt x="1554" y="8464"/>
                      <a:pt x="1519" y="8464"/>
                    </a:cubicBezTo>
                    <a:cubicBezTo>
                      <a:pt x="1504" y="8433"/>
                      <a:pt x="1519" y="8413"/>
                      <a:pt x="1554" y="8413"/>
                    </a:cubicBezTo>
                    <a:close/>
                    <a:moveTo>
                      <a:pt x="2071" y="8852"/>
                    </a:moveTo>
                    <a:lnTo>
                      <a:pt x="2055" y="8868"/>
                    </a:lnTo>
                    <a:lnTo>
                      <a:pt x="2055" y="8852"/>
                    </a:lnTo>
                    <a:close/>
                    <a:moveTo>
                      <a:pt x="1748" y="8965"/>
                    </a:moveTo>
                    <a:cubicBezTo>
                      <a:pt x="1795" y="8965"/>
                      <a:pt x="1826" y="9015"/>
                      <a:pt x="1748" y="9062"/>
                    </a:cubicBezTo>
                    <a:cubicBezTo>
                      <a:pt x="1729" y="9031"/>
                      <a:pt x="1713" y="8996"/>
                      <a:pt x="1698" y="8980"/>
                    </a:cubicBezTo>
                    <a:cubicBezTo>
                      <a:pt x="1713" y="8965"/>
                      <a:pt x="1729" y="8965"/>
                      <a:pt x="1748" y="8965"/>
                    </a:cubicBezTo>
                    <a:close/>
                    <a:moveTo>
                      <a:pt x="1473" y="8852"/>
                    </a:moveTo>
                    <a:cubicBezTo>
                      <a:pt x="1438" y="8980"/>
                      <a:pt x="1360" y="9031"/>
                      <a:pt x="1294" y="9128"/>
                    </a:cubicBezTo>
                    <a:cubicBezTo>
                      <a:pt x="1294" y="8899"/>
                      <a:pt x="1294" y="8852"/>
                      <a:pt x="1391" y="8852"/>
                    </a:cubicBezTo>
                    <a:close/>
                    <a:moveTo>
                      <a:pt x="1197" y="9287"/>
                    </a:moveTo>
                    <a:cubicBezTo>
                      <a:pt x="1228" y="9287"/>
                      <a:pt x="1263" y="9307"/>
                      <a:pt x="1294" y="9338"/>
                    </a:cubicBezTo>
                    <a:cubicBezTo>
                      <a:pt x="1263" y="9369"/>
                      <a:pt x="1212" y="9419"/>
                      <a:pt x="1181" y="9419"/>
                    </a:cubicBezTo>
                    <a:cubicBezTo>
                      <a:pt x="1146" y="9419"/>
                      <a:pt x="1131" y="9404"/>
                      <a:pt x="1131" y="9353"/>
                    </a:cubicBezTo>
                    <a:cubicBezTo>
                      <a:pt x="1146" y="9307"/>
                      <a:pt x="1166" y="9287"/>
                      <a:pt x="1197" y="9287"/>
                    </a:cubicBezTo>
                    <a:close/>
                    <a:moveTo>
                      <a:pt x="1146" y="9547"/>
                    </a:moveTo>
                    <a:lnTo>
                      <a:pt x="1146" y="9578"/>
                    </a:lnTo>
                    <a:lnTo>
                      <a:pt x="1115" y="9578"/>
                    </a:lnTo>
                    <a:cubicBezTo>
                      <a:pt x="1115" y="9563"/>
                      <a:pt x="1115" y="9547"/>
                      <a:pt x="1146" y="9547"/>
                    </a:cubicBezTo>
                    <a:close/>
                    <a:moveTo>
                      <a:pt x="1504" y="9369"/>
                    </a:moveTo>
                    <a:cubicBezTo>
                      <a:pt x="1535" y="9369"/>
                      <a:pt x="1570" y="9384"/>
                      <a:pt x="1616" y="9466"/>
                    </a:cubicBezTo>
                    <a:cubicBezTo>
                      <a:pt x="1570" y="9547"/>
                      <a:pt x="1519" y="9613"/>
                      <a:pt x="1488" y="9695"/>
                    </a:cubicBezTo>
                    <a:cubicBezTo>
                      <a:pt x="1375" y="9629"/>
                      <a:pt x="1391" y="9369"/>
                      <a:pt x="1504" y="9369"/>
                    </a:cubicBezTo>
                    <a:close/>
                    <a:moveTo>
                      <a:pt x="1309" y="7866"/>
                    </a:moveTo>
                    <a:cubicBezTo>
                      <a:pt x="1325" y="8025"/>
                      <a:pt x="1263" y="8203"/>
                      <a:pt x="1100" y="8219"/>
                    </a:cubicBezTo>
                    <a:cubicBezTo>
                      <a:pt x="1049" y="8219"/>
                      <a:pt x="1003" y="8238"/>
                      <a:pt x="987" y="8301"/>
                    </a:cubicBezTo>
                    <a:cubicBezTo>
                      <a:pt x="1034" y="8316"/>
                      <a:pt x="1069" y="8336"/>
                      <a:pt x="1131" y="8351"/>
                    </a:cubicBezTo>
                    <a:cubicBezTo>
                      <a:pt x="1069" y="8413"/>
                      <a:pt x="1034" y="8448"/>
                      <a:pt x="987" y="8479"/>
                    </a:cubicBezTo>
                    <a:cubicBezTo>
                      <a:pt x="1018" y="8530"/>
                      <a:pt x="1034" y="8561"/>
                      <a:pt x="1018" y="8658"/>
                    </a:cubicBezTo>
                    <a:cubicBezTo>
                      <a:pt x="1084" y="8658"/>
                      <a:pt x="1146" y="8658"/>
                      <a:pt x="1212" y="8642"/>
                    </a:cubicBezTo>
                    <a:lnTo>
                      <a:pt x="1212" y="8642"/>
                    </a:lnTo>
                    <a:cubicBezTo>
                      <a:pt x="1131" y="8996"/>
                      <a:pt x="1131" y="8996"/>
                      <a:pt x="1034" y="9046"/>
                    </a:cubicBezTo>
                    <a:cubicBezTo>
                      <a:pt x="987" y="8996"/>
                      <a:pt x="1049" y="8899"/>
                      <a:pt x="921" y="8821"/>
                    </a:cubicBezTo>
                    <a:lnTo>
                      <a:pt x="921" y="8821"/>
                    </a:lnTo>
                    <a:cubicBezTo>
                      <a:pt x="937" y="8965"/>
                      <a:pt x="855" y="9046"/>
                      <a:pt x="890" y="9174"/>
                    </a:cubicBezTo>
                    <a:cubicBezTo>
                      <a:pt x="937" y="9190"/>
                      <a:pt x="987" y="9225"/>
                      <a:pt x="1034" y="9256"/>
                    </a:cubicBezTo>
                    <a:cubicBezTo>
                      <a:pt x="1034" y="9356"/>
                      <a:pt x="980" y="9367"/>
                      <a:pt x="921" y="9367"/>
                    </a:cubicBezTo>
                    <a:cubicBezTo>
                      <a:pt x="904" y="9367"/>
                      <a:pt x="886" y="9366"/>
                      <a:pt x="868" y="9366"/>
                    </a:cubicBezTo>
                    <a:cubicBezTo>
                      <a:pt x="814" y="9366"/>
                      <a:pt x="769" y="9377"/>
                      <a:pt x="777" y="9466"/>
                    </a:cubicBezTo>
                    <a:cubicBezTo>
                      <a:pt x="855" y="9660"/>
                      <a:pt x="1166" y="9660"/>
                      <a:pt x="1212" y="9839"/>
                    </a:cubicBezTo>
                    <a:cubicBezTo>
                      <a:pt x="1375" y="9823"/>
                      <a:pt x="1554" y="9792"/>
                      <a:pt x="1713" y="9757"/>
                    </a:cubicBezTo>
                    <a:cubicBezTo>
                      <a:pt x="1748" y="9644"/>
                      <a:pt x="1764" y="9532"/>
                      <a:pt x="1795" y="9435"/>
                    </a:cubicBezTo>
                    <a:cubicBezTo>
                      <a:pt x="1682" y="9404"/>
                      <a:pt x="1616" y="9240"/>
                      <a:pt x="1713" y="9240"/>
                    </a:cubicBezTo>
                    <a:cubicBezTo>
                      <a:pt x="1729" y="9240"/>
                      <a:pt x="1748" y="9240"/>
                      <a:pt x="1779" y="9256"/>
                    </a:cubicBezTo>
                    <a:cubicBezTo>
                      <a:pt x="1826" y="9272"/>
                      <a:pt x="1892" y="9322"/>
                      <a:pt x="1942" y="9322"/>
                    </a:cubicBezTo>
                    <a:cubicBezTo>
                      <a:pt x="1974" y="9322"/>
                      <a:pt x="2005" y="9322"/>
                      <a:pt x="2020" y="9287"/>
                    </a:cubicBezTo>
                    <a:cubicBezTo>
                      <a:pt x="2086" y="9190"/>
                      <a:pt x="1892" y="9062"/>
                      <a:pt x="2040" y="8996"/>
                    </a:cubicBezTo>
                    <a:cubicBezTo>
                      <a:pt x="2311" y="8965"/>
                      <a:pt x="2622" y="8658"/>
                      <a:pt x="2393" y="8398"/>
                    </a:cubicBezTo>
                    <a:cubicBezTo>
                      <a:pt x="2409" y="8285"/>
                      <a:pt x="2506" y="8091"/>
                      <a:pt x="2622" y="786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46"/>
              <p:cNvSpPr/>
              <p:nvPr/>
            </p:nvSpPr>
            <p:spPr>
              <a:xfrm>
                <a:off x="5109400" y="4286100"/>
                <a:ext cx="89450" cy="170350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6814" extrusionOk="0">
                    <a:moveTo>
                      <a:pt x="1589" y="548"/>
                    </a:moveTo>
                    <a:lnTo>
                      <a:pt x="1574" y="564"/>
                    </a:lnTo>
                    <a:lnTo>
                      <a:pt x="1554" y="548"/>
                    </a:lnTo>
                    <a:close/>
                    <a:moveTo>
                      <a:pt x="1768" y="272"/>
                    </a:moveTo>
                    <a:cubicBezTo>
                      <a:pt x="1881" y="272"/>
                      <a:pt x="1912" y="338"/>
                      <a:pt x="1896" y="420"/>
                    </a:cubicBezTo>
                    <a:cubicBezTo>
                      <a:pt x="1896" y="486"/>
                      <a:pt x="1830" y="564"/>
                      <a:pt x="1768" y="564"/>
                    </a:cubicBezTo>
                    <a:cubicBezTo>
                      <a:pt x="1749" y="564"/>
                      <a:pt x="1733" y="564"/>
                      <a:pt x="1718" y="548"/>
                    </a:cubicBezTo>
                    <a:cubicBezTo>
                      <a:pt x="1718" y="486"/>
                      <a:pt x="1671" y="467"/>
                      <a:pt x="1605" y="451"/>
                    </a:cubicBezTo>
                    <a:cubicBezTo>
                      <a:pt x="1671" y="370"/>
                      <a:pt x="1702" y="338"/>
                      <a:pt x="1768" y="272"/>
                    </a:cubicBezTo>
                    <a:close/>
                    <a:moveTo>
                      <a:pt x="1702" y="661"/>
                    </a:moveTo>
                    <a:cubicBezTo>
                      <a:pt x="1718" y="661"/>
                      <a:pt x="1733" y="661"/>
                      <a:pt x="1733" y="680"/>
                    </a:cubicBezTo>
                    <a:cubicBezTo>
                      <a:pt x="1733" y="680"/>
                      <a:pt x="1718" y="696"/>
                      <a:pt x="1718" y="711"/>
                    </a:cubicBezTo>
                    <a:cubicBezTo>
                      <a:pt x="1686" y="680"/>
                      <a:pt x="1686" y="661"/>
                      <a:pt x="1702" y="661"/>
                    </a:cubicBezTo>
                    <a:close/>
                    <a:moveTo>
                      <a:pt x="1574" y="793"/>
                    </a:moveTo>
                    <a:cubicBezTo>
                      <a:pt x="1589" y="793"/>
                      <a:pt x="1589" y="793"/>
                      <a:pt x="1589" y="808"/>
                    </a:cubicBezTo>
                    <a:cubicBezTo>
                      <a:pt x="1589" y="808"/>
                      <a:pt x="1574" y="808"/>
                      <a:pt x="1574" y="824"/>
                    </a:cubicBezTo>
                    <a:cubicBezTo>
                      <a:pt x="1554" y="808"/>
                      <a:pt x="1554" y="808"/>
                      <a:pt x="1574" y="793"/>
                    </a:cubicBezTo>
                    <a:close/>
                    <a:moveTo>
                      <a:pt x="1865" y="890"/>
                    </a:moveTo>
                    <a:cubicBezTo>
                      <a:pt x="1896" y="952"/>
                      <a:pt x="1927" y="1003"/>
                      <a:pt x="1962" y="1069"/>
                    </a:cubicBezTo>
                    <a:cubicBezTo>
                      <a:pt x="1912" y="1115"/>
                      <a:pt x="1815" y="1115"/>
                      <a:pt x="1733" y="1146"/>
                    </a:cubicBezTo>
                    <a:cubicBezTo>
                      <a:pt x="1702" y="1018"/>
                      <a:pt x="1784" y="952"/>
                      <a:pt x="1865" y="890"/>
                    </a:cubicBezTo>
                    <a:close/>
                    <a:moveTo>
                      <a:pt x="1360" y="824"/>
                    </a:moveTo>
                    <a:cubicBezTo>
                      <a:pt x="1395" y="824"/>
                      <a:pt x="1442" y="839"/>
                      <a:pt x="1492" y="855"/>
                    </a:cubicBezTo>
                    <a:cubicBezTo>
                      <a:pt x="1671" y="1003"/>
                      <a:pt x="1477" y="1166"/>
                      <a:pt x="1345" y="1278"/>
                    </a:cubicBezTo>
                    <a:cubicBezTo>
                      <a:pt x="1283" y="1197"/>
                      <a:pt x="1283" y="1131"/>
                      <a:pt x="1345" y="1084"/>
                    </a:cubicBezTo>
                    <a:lnTo>
                      <a:pt x="1216" y="1084"/>
                    </a:lnTo>
                    <a:cubicBezTo>
                      <a:pt x="1216" y="1034"/>
                      <a:pt x="1248" y="1003"/>
                      <a:pt x="1283" y="1003"/>
                    </a:cubicBezTo>
                    <a:cubicBezTo>
                      <a:pt x="1329" y="1003"/>
                      <a:pt x="1360" y="1034"/>
                      <a:pt x="1345" y="1084"/>
                    </a:cubicBezTo>
                    <a:cubicBezTo>
                      <a:pt x="1395" y="1003"/>
                      <a:pt x="1442" y="921"/>
                      <a:pt x="1492" y="855"/>
                    </a:cubicBezTo>
                    <a:lnTo>
                      <a:pt x="1492" y="855"/>
                    </a:lnTo>
                    <a:cubicBezTo>
                      <a:pt x="1411" y="890"/>
                      <a:pt x="1345" y="906"/>
                      <a:pt x="1314" y="906"/>
                    </a:cubicBezTo>
                    <a:cubicBezTo>
                      <a:pt x="1283" y="906"/>
                      <a:pt x="1248" y="890"/>
                      <a:pt x="1263" y="874"/>
                    </a:cubicBezTo>
                    <a:cubicBezTo>
                      <a:pt x="1263" y="855"/>
                      <a:pt x="1298" y="824"/>
                      <a:pt x="1360" y="824"/>
                    </a:cubicBezTo>
                    <a:close/>
                    <a:moveTo>
                      <a:pt x="1185" y="1243"/>
                    </a:moveTo>
                    <a:lnTo>
                      <a:pt x="1185" y="1243"/>
                    </a:lnTo>
                    <a:cubicBezTo>
                      <a:pt x="1216" y="1325"/>
                      <a:pt x="1216" y="1325"/>
                      <a:pt x="1166" y="1391"/>
                    </a:cubicBezTo>
                    <a:cubicBezTo>
                      <a:pt x="1104" y="1341"/>
                      <a:pt x="1135" y="1325"/>
                      <a:pt x="1185" y="1243"/>
                    </a:cubicBezTo>
                    <a:close/>
                    <a:moveTo>
                      <a:pt x="1605" y="1294"/>
                    </a:moveTo>
                    <a:cubicBezTo>
                      <a:pt x="1671" y="1294"/>
                      <a:pt x="1784" y="1375"/>
                      <a:pt x="1865" y="1391"/>
                    </a:cubicBezTo>
                    <a:lnTo>
                      <a:pt x="1539" y="1391"/>
                    </a:lnTo>
                    <a:cubicBezTo>
                      <a:pt x="1539" y="1325"/>
                      <a:pt x="1554" y="1294"/>
                      <a:pt x="1605" y="1294"/>
                    </a:cubicBezTo>
                    <a:close/>
                    <a:moveTo>
                      <a:pt x="797" y="1554"/>
                    </a:moveTo>
                    <a:lnTo>
                      <a:pt x="797" y="1554"/>
                    </a:lnTo>
                    <a:cubicBezTo>
                      <a:pt x="859" y="1585"/>
                      <a:pt x="844" y="1616"/>
                      <a:pt x="828" y="1616"/>
                    </a:cubicBezTo>
                    <a:cubicBezTo>
                      <a:pt x="813" y="1616"/>
                      <a:pt x="797" y="1601"/>
                      <a:pt x="797" y="1554"/>
                    </a:cubicBezTo>
                    <a:close/>
                    <a:moveTo>
                      <a:pt x="1119" y="1554"/>
                    </a:moveTo>
                    <a:cubicBezTo>
                      <a:pt x="1135" y="1554"/>
                      <a:pt x="1150" y="1570"/>
                      <a:pt x="1166" y="1585"/>
                    </a:cubicBezTo>
                    <a:cubicBezTo>
                      <a:pt x="1135" y="1616"/>
                      <a:pt x="1119" y="1651"/>
                      <a:pt x="1104" y="1651"/>
                    </a:cubicBezTo>
                    <a:cubicBezTo>
                      <a:pt x="1088" y="1651"/>
                      <a:pt x="1053" y="1632"/>
                      <a:pt x="1022" y="1616"/>
                    </a:cubicBezTo>
                    <a:cubicBezTo>
                      <a:pt x="1069" y="1585"/>
                      <a:pt x="1088" y="1554"/>
                      <a:pt x="1119" y="1554"/>
                    </a:cubicBezTo>
                    <a:close/>
                    <a:moveTo>
                      <a:pt x="1360" y="1667"/>
                    </a:moveTo>
                    <a:cubicBezTo>
                      <a:pt x="1380" y="1667"/>
                      <a:pt x="1380" y="1667"/>
                      <a:pt x="1380" y="1682"/>
                    </a:cubicBezTo>
                    <a:cubicBezTo>
                      <a:pt x="1380" y="1698"/>
                      <a:pt x="1360" y="1698"/>
                      <a:pt x="1345" y="1713"/>
                    </a:cubicBezTo>
                    <a:cubicBezTo>
                      <a:pt x="1329" y="1698"/>
                      <a:pt x="1329" y="1682"/>
                      <a:pt x="1329" y="1682"/>
                    </a:cubicBezTo>
                    <a:cubicBezTo>
                      <a:pt x="1345" y="1667"/>
                      <a:pt x="1345" y="1667"/>
                      <a:pt x="1360" y="1667"/>
                    </a:cubicBezTo>
                    <a:close/>
                    <a:moveTo>
                      <a:pt x="797" y="1779"/>
                    </a:moveTo>
                    <a:cubicBezTo>
                      <a:pt x="797" y="1795"/>
                      <a:pt x="778" y="1811"/>
                      <a:pt x="778" y="1811"/>
                    </a:cubicBezTo>
                    <a:cubicBezTo>
                      <a:pt x="747" y="1795"/>
                      <a:pt x="747" y="1779"/>
                      <a:pt x="778" y="1779"/>
                    </a:cubicBezTo>
                    <a:close/>
                    <a:moveTo>
                      <a:pt x="859" y="1974"/>
                    </a:moveTo>
                    <a:cubicBezTo>
                      <a:pt x="894" y="1989"/>
                      <a:pt x="875" y="2005"/>
                      <a:pt x="844" y="2020"/>
                    </a:cubicBezTo>
                    <a:cubicBezTo>
                      <a:pt x="844" y="2005"/>
                      <a:pt x="844" y="1974"/>
                      <a:pt x="859" y="1974"/>
                    </a:cubicBezTo>
                    <a:close/>
                    <a:moveTo>
                      <a:pt x="844" y="2020"/>
                    </a:moveTo>
                    <a:lnTo>
                      <a:pt x="844" y="2020"/>
                    </a:lnTo>
                    <a:cubicBezTo>
                      <a:pt x="894" y="2117"/>
                      <a:pt x="859" y="2183"/>
                      <a:pt x="778" y="2234"/>
                    </a:cubicBezTo>
                    <a:cubicBezTo>
                      <a:pt x="715" y="2214"/>
                      <a:pt x="665" y="2183"/>
                      <a:pt x="603" y="2152"/>
                    </a:cubicBezTo>
                    <a:cubicBezTo>
                      <a:pt x="700" y="2102"/>
                      <a:pt x="762" y="2071"/>
                      <a:pt x="844" y="2020"/>
                    </a:cubicBezTo>
                    <a:close/>
                    <a:moveTo>
                      <a:pt x="1135" y="2296"/>
                    </a:moveTo>
                    <a:cubicBezTo>
                      <a:pt x="1135" y="2296"/>
                      <a:pt x="1150" y="2296"/>
                      <a:pt x="1150" y="2312"/>
                    </a:cubicBezTo>
                    <a:cubicBezTo>
                      <a:pt x="1150" y="2312"/>
                      <a:pt x="1150" y="2331"/>
                      <a:pt x="1135" y="2331"/>
                    </a:cubicBezTo>
                    <a:lnTo>
                      <a:pt x="1119" y="2312"/>
                    </a:lnTo>
                    <a:cubicBezTo>
                      <a:pt x="1119" y="2312"/>
                      <a:pt x="1135" y="2312"/>
                      <a:pt x="1135" y="2296"/>
                    </a:cubicBezTo>
                    <a:close/>
                    <a:moveTo>
                      <a:pt x="2075" y="1243"/>
                    </a:moveTo>
                    <a:cubicBezTo>
                      <a:pt x="2090" y="1243"/>
                      <a:pt x="2106" y="1243"/>
                      <a:pt x="2106" y="1263"/>
                    </a:cubicBezTo>
                    <a:cubicBezTo>
                      <a:pt x="2090" y="1278"/>
                      <a:pt x="2075" y="1294"/>
                      <a:pt x="2040" y="1294"/>
                    </a:cubicBezTo>
                    <a:cubicBezTo>
                      <a:pt x="2040" y="1294"/>
                      <a:pt x="2024" y="1278"/>
                      <a:pt x="2009" y="1278"/>
                    </a:cubicBezTo>
                    <a:cubicBezTo>
                      <a:pt x="2040" y="1341"/>
                      <a:pt x="2059" y="1407"/>
                      <a:pt x="2090" y="1473"/>
                    </a:cubicBezTo>
                    <a:cubicBezTo>
                      <a:pt x="1993" y="1632"/>
                      <a:pt x="1733" y="1748"/>
                      <a:pt x="1912" y="1943"/>
                    </a:cubicBezTo>
                    <a:lnTo>
                      <a:pt x="1962" y="1943"/>
                    </a:lnTo>
                    <a:cubicBezTo>
                      <a:pt x="1962" y="2020"/>
                      <a:pt x="1896" y="2152"/>
                      <a:pt x="1993" y="2199"/>
                    </a:cubicBezTo>
                    <a:cubicBezTo>
                      <a:pt x="2172" y="2296"/>
                      <a:pt x="2059" y="2506"/>
                      <a:pt x="2024" y="2653"/>
                    </a:cubicBezTo>
                    <a:cubicBezTo>
                      <a:pt x="1702" y="2700"/>
                      <a:pt x="1651" y="2879"/>
                      <a:pt x="1477" y="3088"/>
                    </a:cubicBezTo>
                    <a:cubicBezTo>
                      <a:pt x="1314" y="2991"/>
                      <a:pt x="1395" y="2848"/>
                      <a:pt x="1426" y="2719"/>
                    </a:cubicBezTo>
                    <a:cubicBezTo>
                      <a:pt x="1232" y="2587"/>
                      <a:pt x="1185" y="2490"/>
                      <a:pt x="1345" y="2296"/>
                    </a:cubicBezTo>
                    <a:cubicBezTo>
                      <a:pt x="1426" y="1974"/>
                      <a:pt x="1749" y="1795"/>
                      <a:pt x="1784" y="1457"/>
                    </a:cubicBezTo>
                    <a:cubicBezTo>
                      <a:pt x="1830" y="1488"/>
                      <a:pt x="1881" y="1504"/>
                      <a:pt x="1943" y="1504"/>
                    </a:cubicBezTo>
                    <a:lnTo>
                      <a:pt x="1962" y="1504"/>
                    </a:lnTo>
                    <a:cubicBezTo>
                      <a:pt x="1978" y="1422"/>
                      <a:pt x="1993" y="1360"/>
                      <a:pt x="2009" y="1278"/>
                    </a:cubicBezTo>
                    <a:cubicBezTo>
                      <a:pt x="2024" y="1263"/>
                      <a:pt x="2059" y="1243"/>
                      <a:pt x="2075" y="1243"/>
                    </a:cubicBezTo>
                    <a:close/>
                    <a:moveTo>
                      <a:pt x="1022" y="3088"/>
                    </a:moveTo>
                    <a:lnTo>
                      <a:pt x="1022" y="3088"/>
                    </a:lnTo>
                    <a:cubicBezTo>
                      <a:pt x="1069" y="3108"/>
                      <a:pt x="1053" y="3123"/>
                      <a:pt x="1038" y="3154"/>
                    </a:cubicBezTo>
                    <a:cubicBezTo>
                      <a:pt x="1007" y="3139"/>
                      <a:pt x="1007" y="3123"/>
                      <a:pt x="1022" y="3088"/>
                    </a:cubicBezTo>
                    <a:close/>
                    <a:moveTo>
                      <a:pt x="1799" y="2879"/>
                    </a:moveTo>
                    <a:lnTo>
                      <a:pt x="1799" y="2879"/>
                    </a:lnTo>
                    <a:cubicBezTo>
                      <a:pt x="1830" y="2991"/>
                      <a:pt x="1830" y="2991"/>
                      <a:pt x="1686" y="3170"/>
                    </a:cubicBezTo>
                    <a:cubicBezTo>
                      <a:pt x="1718" y="3057"/>
                      <a:pt x="1702" y="2945"/>
                      <a:pt x="1799" y="2879"/>
                    </a:cubicBezTo>
                    <a:close/>
                    <a:moveTo>
                      <a:pt x="1993" y="2991"/>
                    </a:moveTo>
                    <a:cubicBezTo>
                      <a:pt x="2075" y="2991"/>
                      <a:pt x="2090" y="3185"/>
                      <a:pt x="1927" y="3333"/>
                    </a:cubicBezTo>
                    <a:cubicBezTo>
                      <a:pt x="1896" y="3283"/>
                      <a:pt x="1865" y="3236"/>
                      <a:pt x="1830" y="3170"/>
                    </a:cubicBezTo>
                    <a:cubicBezTo>
                      <a:pt x="1896" y="3042"/>
                      <a:pt x="1962" y="2991"/>
                      <a:pt x="1993" y="2991"/>
                    </a:cubicBezTo>
                    <a:close/>
                    <a:moveTo>
                      <a:pt x="245" y="3461"/>
                    </a:moveTo>
                    <a:cubicBezTo>
                      <a:pt x="261" y="3461"/>
                      <a:pt x="261" y="3477"/>
                      <a:pt x="261" y="3477"/>
                    </a:cubicBezTo>
                    <a:lnTo>
                      <a:pt x="245" y="3496"/>
                    </a:lnTo>
                    <a:lnTo>
                      <a:pt x="245" y="3461"/>
                    </a:lnTo>
                    <a:close/>
                    <a:moveTo>
                      <a:pt x="1329" y="3415"/>
                    </a:moveTo>
                    <a:cubicBezTo>
                      <a:pt x="1395" y="3446"/>
                      <a:pt x="1360" y="3461"/>
                      <a:pt x="1345" y="3512"/>
                    </a:cubicBezTo>
                    <a:cubicBezTo>
                      <a:pt x="1298" y="3496"/>
                      <a:pt x="1314" y="3461"/>
                      <a:pt x="1329" y="3415"/>
                    </a:cubicBezTo>
                    <a:close/>
                    <a:moveTo>
                      <a:pt x="1865" y="3415"/>
                    </a:moveTo>
                    <a:lnTo>
                      <a:pt x="1865" y="3415"/>
                    </a:lnTo>
                    <a:cubicBezTo>
                      <a:pt x="1943" y="3477"/>
                      <a:pt x="1927" y="3496"/>
                      <a:pt x="1881" y="3558"/>
                    </a:cubicBezTo>
                    <a:cubicBezTo>
                      <a:pt x="1799" y="3527"/>
                      <a:pt x="1830" y="3496"/>
                      <a:pt x="1865" y="3415"/>
                    </a:cubicBezTo>
                    <a:close/>
                    <a:moveTo>
                      <a:pt x="1523" y="3477"/>
                    </a:moveTo>
                    <a:cubicBezTo>
                      <a:pt x="1589" y="3527"/>
                      <a:pt x="1539" y="3543"/>
                      <a:pt x="1523" y="3593"/>
                    </a:cubicBezTo>
                    <a:cubicBezTo>
                      <a:pt x="1457" y="3558"/>
                      <a:pt x="1492" y="3527"/>
                      <a:pt x="1523" y="3477"/>
                    </a:cubicBezTo>
                    <a:close/>
                    <a:moveTo>
                      <a:pt x="1283" y="3640"/>
                    </a:moveTo>
                    <a:lnTo>
                      <a:pt x="1263" y="3655"/>
                    </a:lnTo>
                    <a:cubicBezTo>
                      <a:pt x="1248" y="3640"/>
                      <a:pt x="1248" y="3640"/>
                      <a:pt x="1263" y="3640"/>
                    </a:cubicBezTo>
                    <a:close/>
                    <a:moveTo>
                      <a:pt x="1799" y="3753"/>
                    </a:moveTo>
                    <a:lnTo>
                      <a:pt x="1815" y="3768"/>
                    </a:lnTo>
                    <a:cubicBezTo>
                      <a:pt x="1815" y="3803"/>
                      <a:pt x="1815" y="3819"/>
                      <a:pt x="1799" y="3819"/>
                    </a:cubicBezTo>
                    <a:cubicBezTo>
                      <a:pt x="1784" y="3819"/>
                      <a:pt x="1768" y="3803"/>
                      <a:pt x="1768" y="3803"/>
                    </a:cubicBezTo>
                    <a:cubicBezTo>
                      <a:pt x="1768" y="3788"/>
                      <a:pt x="1784" y="3753"/>
                      <a:pt x="1799" y="3753"/>
                    </a:cubicBezTo>
                    <a:close/>
                    <a:moveTo>
                      <a:pt x="1783" y="4236"/>
                    </a:moveTo>
                    <a:cubicBezTo>
                      <a:pt x="1783" y="4237"/>
                      <a:pt x="1783" y="4237"/>
                      <a:pt x="1783" y="4238"/>
                    </a:cubicBezTo>
                    <a:lnTo>
                      <a:pt x="1783" y="4238"/>
                    </a:lnTo>
                    <a:cubicBezTo>
                      <a:pt x="1783" y="4238"/>
                      <a:pt x="1783" y="4238"/>
                      <a:pt x="1784" y="4238"/>
                    </a:cubicBezTo>
                    <a:cubicBezTo>
                      <a:pt x="1783" y="4237"/>
                      <a:pt x="1783" y="4237"/>
                      <a:pt x="1783" y="4236"/>
                    </a:cubicBezTo>
                    <a:close/>
                    <a:moveTo>
                      <a:pt x="2883" y="4661"/>
                    </a:moveTo>
                    <a:cubicBezTo>
                      <a:pt x="2898" y="4661"/>
                      <a:pt x="2898" y="4661"/>
                      <a:pt x="2898" y="4677"/>
                    </a:cubicBezTo>
                    <a:lnTo>
                      <a:pt x="2883" y="4693"/>
                    </a:lnTo>
                    <a:cubicBezTo>
                      <a:pt x="2867" y="4677"/>
                      <a:pt x="2883" y="4661"/>
                      <a:pt x="2883" y="4661"/>
                    </a:cubicBezTo>
                    <a:close/>
                    <a:moveTo>
                      <a:pt x="875" y="4693"/>
                    </a:moveTo>
                    <a:lnTo>
                      <a:pt x="875" y="4708"/>
                    </a:lnTo>
                    <a:lnTo>
                      <a:pt x="859" y="4708"/>
                    </a:lnTo>
                    <a:lnTo>
                      <a:pt x="875" y="4693"/>
                    </a:lnTo>
                    <a:close/>
                    <a:moveTo>
                      <a:pt x="2269" y="4370"/>
                    </a:moveTo>
                    <a:cubicBezTo>
                      <a:pt x="2269" y="4514"/>
                      <a:pt x="2234" y="4611"/>
                      <a:pt x="2121" y="4805"/>
                    </a:cubicBezTo>
                    <a:cubicBezTo>
                      <a:pt x="2106" y="4626"/>
                      <a:pt x="2188" y="4514"/>
                      <a:pt x="2269" y="4370"/>
                    </a:cubicBezTo>
                    <a:close/>
                    <a:moveTo>
                      <a:pt x="828" y="4821"/>
                    </a:moveTo>
                    <a:cubicBezTo>
                      <a:pt x="844" y="4821"/>
                      <a:pt x="844" y="4836"/>
                      <a:pt x="844" y="4856"/>
                    </a:cubicBezTo>
                    <a:cubicBezTo>
                      <a:pt x="844" y="4871"/>
                      <a:pt x="828" y="4871"/>
                      <a:pt x="813" y="4871"/>
                    </a:cubicBezTo>
                    <a:cubicBezTo>
                      <a:pt x="813" y="4856"/>
                      <a:pt x="797" y="4836"/>
                      <a:pt x="797" y="4836"/>
                    </a:cubicBezTo>
                    <a:cubicBezTo>
                      <a:pt x="813" y="4821"/>
                      <a:pt x="813" y="4821"/>
                      <a:pt x="828" y="4821"/>
                    </a:cubicBezTo>
                    <a:close/>
                    <a:moveTo>
                      <a:pt x="2576" y="4677"/>
                    </a:moveTo>
                    <a:cubicBezTo>
                      <a:pt x="2591" y="4759"/>
                      <a:pt x="2607" y="4821"/>
                      <a:pt x="2510" y="4887"/>
                    </a:cubicBezTo>
                    <a:cubicBezTo>
                      <a:pt x="2494" y="4790"/>
                      <a:pt x="2525" y="4739"/>
                      <a:pt x="2576" y="4677"/>
                    </a:cubicBezTo>
                    <a:close/>
                    <a:moveTo>
                      <a:pt x="1962" y="4902"/>
                    </a:moveTo>
                    <a:cubicBezTo>
                      <a:pt x="1978" y="5015"/>
                      <a:pt x="1978" y="5096"/>
                      <a:pt x="1865" y="5178"/>
                    </a:cubicBezTo>
                    <a:cubicBezTo>
                      <a:pt x="1846" y="5030"/>
                      <a:pt x="1865" y="4984"/>
                      <a:pt x="1962" y="4902"/>
                    </a:cubicBezTo>
                    <a:close/>
                    <a:moveTo>
                      <a:pt x="715" y="5162"/>
                    </a:moveTo>
                    <a:cubicBezTo>
                      <a:pt x="731" y="5162"/>
                      <a:pt x="731" y="5194"/>
                      <a:pt x="715" y="5225"/>
                    </a:cubicBezTo>
                    <a:cubicBezTo>
                      <a:pt x="700" y="5225"/>
                      <a:pt x="680" y="5209"/>
                      <a:pt x="665" y="5209"/>
                    </a:cubicBezTo>
                    <a:cubicBezTo>
                      <a:pt x="680" y="5178"/>
                      <a:pt x="700" y="5162"/>
                      <a:pt x="715" y="5162"/>
                    </a:cubicBezTo>
                    <a:close/>
                    <a:moveTo>
                      <a:pt x="1216" y="5128"/>
                    </a:moveTo>
                    <a:cubicBezTo>
                      <a:pt x="1298" y="5178"/>
                      <a:pt x="1298" y="5291"/>
                      <a:pt x="1216" y="5291"/>
                    </a:cubicBezTo>
                    <a:cubicBezTo>
                      <a:pt x="1135" y="5260"/>
                      <a:pt x="1185" y="5194"/>
                      <a:pt x="1216" y="5128"/>
                    </a:cubicBezTo>
                    <a:close/>
                    <a:moveTo>
                      <a:pt x="1799" y="5372"/>
                    </a:moveTo>
                    <a:cubicBezTo>
                      <a:pt x="1815" y="5372"/>
                      <a:pt x="1815" y="5372"/>
                      <a:pt x="1815" y="5388"/>
                    </a:cubicBezTo>
                    <a:lnTo>
                      <a:pt x="1784" y="5388"/>
                    </a:lnTo>
                    <a:cubicBezTo>
                      <a:pt x="1784" y="5388"/>
                      <a:pt x="1784" y="5372"/>
                      <a:pt x="1799" y="5372"/>
                    </a:cubicBezTo>
                    <a:close/>
                    <a:moveTo>
                      <a:pt x="1442" y="5516"/>
                    </a:moveTo>
                    <a:lnTo>
                      <a:pt x="1442" y="5535"/>
                    </a:lnTo>
                    <a:lnTo>
                      <a:pt x="1426" y="5551"/>
                    </a:lnTo>
                    <a:cubicBezTo>
                      <a:pt x="1426" y="5535"/>
                      <a:pt x="1426" y="5516"/>
                      <a:pt x="1442" y="5516"/>
                    </a:cubicBezTo>
                    <a:close/>
                    <a:moveTo>
                      <a:pt x="1962" y="5516"/>
                    </a:moveTo>
                    <a:cubicBezTo>
                      <a:pt x="1943" y="5551"/>
                      <a:pt x="1912" y="5566"/>
                      <a:pt x="1881" y="5582"/>
                    </a:cubicBezTo>
                    <a:cubicBezTo>
                      <a:pt x="1881" y="5516"/>
                      <a:pt x="1912" y="5516"/>
                      <a:pt x="1962" y="5516"/>
                    </a:cubicBezTo>
                    <a:close/>
                    <a:moveTo>
                      <a:pt x="2059" y="3512"/>
                    </a:moveTo>
                    <a:cubicBezTo>
                      <a:pt x="2172" y="3655"/>
                      <a:pt x="1927" y="3947"/>
                      <a:pt x="2040" y="4125"/>
                    </a:cubicBezTo>
                    <a:cubicBezTo>
                      <a:pt x="2075" y="4529"/>
                      <a:pt x="1768" y="4887"/>
                      <a:pt x="1574" y="5209"/>
                    </a:cubicBezTo>
                    <a:cubicBezTo>
                      <a:pt x="1733" y="5322"/>
                      <a:pt x="1671" y="5551"/>
                      <a:pt x="1539" y="5679"/>
                    </a:cubicBezTo>
                    <a:cubicBezTo>
                      <a:pt x="1457" y="5566"/>
                      <a:pt x="1605" y="5485"/>
                      <a:pt x="1539" y="5388"/>
                    </a:cubicBezTo>
                    <a:lnTo>
                      <a:pt x="1539" y="5388"/>
                    </a:lnTo>
                    <a:cubicBezTo>
                      <a:pt x="1523" y="5403"/>
                      <a:pt x="1477" y="5403"/>
                      <a:pt x="1442" y="5403"/>
                    </a:cubicBezTo>
                    <a:cubicBezTo>
                      <a:pt x="1426" y="5357"/>
                      <a:pt x="1411" y="5306"/>
                      <a:pt x="1395" y="5244"/>
                    </a:cubicBezTo>
                    <a:cubicBezTo>
                      <a:pt x="1508" y="5178"/>
                      <a:pt x="1539" y="5050"/>
                      <a:pt x="1605" y="4953"/>
                    </a:cubicBezTo>
                    <a:cubicBezTo>
                      <a:pt x="1554" y="4933"/>
                      <a:pt x="1523" y="4887"/>
                      <a:pt x="1457" y="4887"/>
                    </a:cubicBezTo>
                    <a:cubicBezTo>
                      <a:pt x="1426" y="4887"/>
                      <a:pt x="1395" y="4902"/>
                      <a:pt x="1360" y="4953"/>
                    </a:cubicBezTo>
                    <a:cubicBezTo>
                      <a:pt x="1314" y="4856"/>
                      <a:pt x="1283" y="4805"/>
                      <a:pt x="1185" y="4774"/>
                    </a:cubicBezTo>
                    <a:lnTo>
                      <a:pt x="1185" y="4774"/>
                    </a:lnTo>
                    <a:cubicBezTo>
                      <a:pt x="1185" y="4790"/>
                      <a:pt x="1185" y="4821"/>
                      <a:pt x="1201" y="4836"/>
                    </a:cubicBezTo>
                    <a:lnTo>
                      <a:pt x="1185" y="4836"/>
                    </a:lnTo>
                    <a:cubicBezTo>
                      <a:pt x="1185" y="4821"/>
                      <a:pt x="1185" y="4790"/>
                      <a:pt x="1166" y="4774"/>
                    </a:cubicBezTo>
                    <a:lnTo>
                      <a:pt x="1185" y="4774"/>
                    </a:lnTo>
                    <a:cubicBezTo>
                      <a:pt x="1232" y="4693"/>
                      <a:pt x="1248" y="4595"/>
                      <a:pt x="1248" y="4498"/>
                    </a:cubicBezTo>
                    <a:cubicBezTo>
                      <a:pt x="1166" y="4483"/>
                      <a:pt x="1104" y="4467"/>
                      <a:pt x="1022" y="4467"/>
                    </a:cubicBezTo>
                    <a:lnTo>
                      <a:pt x="941" y="4467"/>
                    </a:lnTo>
                    <a:cubicBezTo>
                      <a:pt x="972" y="4432"/>
                      <a:pt x="991" y="4386"/>
                      <a:pt x="1007" y="4335"/>
                    </a:cubicBezTo>
                    <a:cubicBezTo>
                      <a:pt x="1088" y="4351"/>
                      <a:pt x="1166" y="4370"/>
                      <a:pt x="1263" y="4386"/>
                    </a:cubicBezTo>
                    <a:cubicBezTo>
                      <a:pt x="1263" y="4432"/>
                      <a:pt x="1248" y="4467"/>
                      <a:pt x="1248" y="4498"/>
                    </a:cubicBezTo>
                    <a:cubicBezTo>
                      <a:pt x="1411" y="4370"/>
                      <a:pt x="1651" y="4335"/>
                      <a:pt x="1426" y="4079"/>
                    </a:cubicBezTo>
                    <a:lnTo>
                      <a:pt x="1426" y="4079"/>
                    </a:lnTo>
                    <a:cubicBezTo>
                      <a:pt x="1395" y="4094"/>
                      <a:pt x="1360" y="4110"/>
                      <a:pt x="1329" y="4125"/>
                    </a:cubicBezTo>
                    <a:cubicBezTo>
                      <a:pt x="1314" y="4013"/>
                      <a:pt x="1314" y="4013"/>
                      <a:pt x="1426" y="3850"/>
                    </a:cubicBezTo>
                    <a:cubicBezTo>
                      <a:pt x="1457" y="3885"/>
                      <a:pt x="1426" y="3982"/>
                      <a:pt x="1508" y="3982"/>
                    </a:cubicBezTo>
                    <a:cubicBezTo>
                      <a:pt x="1523" y="3982"/>
                      <a:pt x="1539" y="3962"/>
                      <a:pt x="1574" y="3962"/>
                    </a:cubicBezTo>
                    <a:cubicBezTo>
                      <a:pt x="1589" y="4125"/>
                      <a:pt x="1554" y="4289"/>
                      <a:pt x="1620" y="4417"/>
                    </a:cubicBezTo>
                    <a:cubicBezTo>
                      <a:pt x="1636" y="4417"/>
                      <a:pt x="1651" y="4432"/>
                      <a:pt x="1671" y="4432"/>
                    </a:cubicBezTo>
                    <a:cubicBezTo>
                      <a:pt x="1744" y="4432"/>
                      <a:pt x="1779" y="4319"/>
                      <a:pt x="1783" y="4238"/>
                    </a:cubicBezTo>
                    <a:lnTo>
                      <a:pt x="1783" y="4238"/>
                    </a:lnTo>
                    <a:cubicBezTo>
                      <a:pt x="1748" y="4238"/>
                      <a:pt x="1717" y="4254"/>
                      <a:pt x="1671" y="4273"/>
                    </a:cubicBezTo>
                    <a:cubicBezTo>
                      <a:pt x="1651" y="4176"/>
                      <a:pt x="1686" y="4110"/>
                      <a:pt x="1718" y="4110"/>
                    </a:cubicBezTo>
                    <a:cubicBezTo>
                      <a:pt x="1748" y="4110"/>
                      <a:pt x="1768" y="4141"/>
                      <a:pt x="1783" y="4236"/>
                    </a:cubicBezTo>
                    <a:lnTo>
                      <a:pt x="1783" y="4236"/>
                    </a:lnTo>
                    <a:cubicBezTo>
                      <a:pt x="1783" y="4231"/>
                      <a:pt x="1784" y="4227"/>
                      <a:pt x="1784" y="4223"/>
                    </a:cubicBezTo>
                    <a:lnTo>
                      <a:pt x="1784" y="4238"/>
                    </a:lnTo>
                    <a:cubicBezTo>
                      <a:pt x="1896" y="3997"/>
                      <a:pt x="1912" y="3721"/>
                      <a:pt x="2059" y="3512"/>
                    </a:cubicBezTo>
                    <a:close/>
                    <a:moveTo>
                      <a:pt x="1380" y="5679"/>
                    </a:moveTo>
                    <a:cubicBezTo>
                      <a:pt x="1442" y="5695"/>
                      <a:pt x="1411" y="5807"/>
                      <a:pt x="1345" y="5827"/>
                    </a:cubicBezTo>
                    <a:cubicBezTo>
                      <a:pt x="1298" y="5792"/>
                      <a:pt x="1345" y="5695"/>
                      <a:pt x="1380" y="5679"/>
                    </a:cubicBezTo>
                    <a:close/>
                    <a:moveTo>
                      <a:pt x="1492" y="5761"/>
                    </a:moveTo>
                    <a:cubicBezTo>
                      <a:pt x="1492" y="5761"/>
                      <a:pt x="1492" y="5776"/>
                      <a:pt x="1508" y="5776"/>
                    </a:cubicBezTo>
                    <a:cubicBezTo>
                      <a:pt x="1492" y="5792"/>
                      <a:pt x="1492" y="5807"/>
                      <a:pt x="1492" y="5827"/>
                    </a:cubicBezTo>
                    <a:cubicBezTo>
                      <a:pt x="1457" y="5807"/>
                      <a:pt x="1477" y="5776"/>
                      <a:pt x="1492" y="5761"/>
                    </a:cubicBezTo>
                    <a:close/>
                    <a:moveTo>
                      <a:pt x="894" y="5761"/>
                    </a:moveTo>
                    <a:cubicBezTo>
                      <a:pt x="910" y="5761"/>
                      <a:pt x="925" y="5776"/>
                      <a:pt x="941" y="5807"/>
                    </a:cubicBezTo>
                    <a:cubicBezTo>
                      <a:pt x="910" y="5827"/>
                      <a:pt x="894" y="5827"/>
                      <a:pt x="875" y="5842"/>
                    </a:cubicBezTo>
                    <a:cubicBezTo>
                      <a:pt x="844" y="5792"/>
                      <a:pt x="859" y="5761"/>
                      <a:pt x="894" y="5761"/>
                    </a:cubicBezTo>
                    <a:close/>
                    <a:moveTo>
                      <a:pt x="521" y="5807"/>
                    </a:moveTo>
                    <a:cubicBezTo>
                      <a:pt x="568" y="5807"/>
                      <a:pt x="634" y="5858"/>
                      <a:pt x="700" y="5873"/>
                    </a:cubicBezTo>
                    <a:cubicBezTo>
                      <a:pt x="649" y="5924"/>
                      <a:pt x="603" y="5939"/>
                      <a:pt x="568" y="5939"/>
                    </a:cubicBezTo>
                    <a:cubicBezTo>
                      <a:pt x="506" y="5939"/>
                      <a:pt x="471" y="5904"/>
                      <a:pt x="471" y="5842"/>
                    </a:cubicBezTo>
                    <a:cubicBezTo>
                      <a:pt x="486" y="5807"/>
                      <a:pt x="506" y="5807"/>
                      <a:pt x="521" y="5807"/>
                    </a:cubicBezTo>
                    <a:close/>
                    <a:moveTo>
                      <a:pt x="1119" y="5889"/>
                    </a:moveTo>
                    <a:lnTo>
                      <a:pt x="1119" y="5889"/>
                    </a:lnTo>
                    <a:cubicBezTo>
                      <a:pt x="1232" y="5924"/>
                      <a:pt x="1329" y="5939"/>
                      <a:pt x="1457" y="5970"/>
                    </a:cubicBezTo>
                    <a:cubicBezTo>
                      <a:pt x="1477" y="6052"/>
                      <a:pt x="1442" y="6083"/>
                      <a:pt x="1395" y="6083"/>
                    </a:cubicBezTo>
                    <a:cubicBezTo>
                      <a:pt x="1283" y="6083"/>
                      <a:pt x="1104" y="5970"/>
                      <a:pt x="1119" y="5889"/>
                    </a:cubicBezTo>
                    <a:close/>
                    <a:moveTo>
                      <a:pt x="844" y="5924"/>
                    </a:moveTo>
                    <a:cubicBezTo>
                      <a:pt x="875" y="6036"/>
                      <a:pt x="875" y="6036"/>
                      <a:pt x="762" y="6133"/>
                    </a:cubicBezTo>
                    <a:cubicBezTo>
                      <a:pt x="797" y="6067"/>
                      <a:pt x="813" y="6001"/>
                      <a:pt x="844" y="5924"/>
                    </a:cubicBezTo>
                    <a:close/>
                    <a:moveTo>
                      <a:pt x="2331" y="1"/>
                    </a:moveTo>
                    <a:cubicBezTo>
                      <a:pt x="2234" y="1"/>
                      <a:pt x="2156" y="32"/>
                      <a:pt x="2075" y="63"/>
                    </a:cubicBezTo>
                    <a:cubicBezTo>
                      <a:pt x="1993" y="78"/>
                      <a:pt x="1912" y="113"/>
                      <a:pt x="1815" y="113"/>
                    </a:cubicBezTo>
                    <a:lnTo>
                      <a:pt x="1733" y="113"/>
                    </a:lnTo>
                    <a:cubicBezTo>
                      <a:pt x="1636" y="113"/>
                      <a:pt x="1539" y="226"/>
                      <a:pt x="1457" y="241"/>
                    </a:cubicBezTo>
                    <a:cubicBezTo>
                      <a:pt x="1135" y="451"/>
                      <a:pt x="1248" y="937"/>
                      <a:pt x="941" y="1181"/>
                    </a:cubicBezTo>
                    <a:cubicBezTo>
                      <a:pt x="894" y="1166"/>
                      <a:pt x="859" y="1166"/>
                      <a:pt x="844" y="1166"/>
                    </a:cubicBezTo>
                    <a:cubicBezTo>
                      <a:pt x="649" y="1166"/>
                      <a:pt x="813" y="1407"/>
                      <a:pt x="797" y="1535"/>
                    </a:cubicBezTo>
                    <a:cubicBezTo>
                      <a:pt x="583" y="1632"/>
                      <a:pt x="343" y="1845"/>
                      <a:pt x="440" y="2102"/>
                    </a:cubicBezTo>
                    <a:cubicBezTo>
                      <a:pt x="455" y="2214"/>
                      <a:pt x="440" y="2347"/>
                      <a:pt x="277" y="2378"/>
                    </a:cubicBezTo>
                    <a:cubicBezTo>
                      <a:pt x="82" y="2459"/>
                      <a:pt x="327" y="2700"/>
                      <a:pt x="148" y="2832"/>
                    </a:cubicBezTo>
                    <a:cubicBezTo>
                      <a:pt x="195" y="2879"/>
                      <a:pt x="214" y="2914"/>
                      <a:pt x="230" y="2960"/>
                    </a:cubicBezTo>
                    <a:cubicBezTo>
                      <a:pt x="179" y="3026"/>
                      <a:pt x="148" y="3073"/>
                      <a:pt x="117" y="3123"/>
                    </a:cubicBezTo>
                    <a:cubicBezTo>
                      <a:pt x="82" y="3609"/>
                      <a:pt x="117" y="4094"/>
                      <a:pt x="1" y="4580"/>
                    </a:cubicBezTo>
                    <a:cubicBezTo>
                      <a:pt x="67" y="4611"/>
                      <a:pt x="117" y="4626"/>
                      <a:pt x="164" y="4661"/>
                    </a:cubicBezTo>
                    <a:cubicBezTo>
                      <a:pt x="98" y="4902"/>
                      <a:pt x="1" y="5209"/>
                      <a:pt x="214" y="5403"/>
                    </a:cubicBezTo>
                    <a:cubicBezTo>
                      <a:pt x="195" y="5438"/>
                      <a:pt x="179" y="5469"/>
                      <a:pt x="164" y="5500"/>
                    </a:cubicBezTo>
                    <a:cubicBezTo>
                      <a:pt x="261" y="5664"/>
                      <a:pt x="343" y="5792"/>
                      <a:pt x="327" y="5986"/>
                    </a:cubicBezTo>
                    <a:lnTo>
                      <a:pt x="424" y="5986"/>
                    </a:lnTo>
                    <a:cubicBezTo>
                      <a:pt x="568" y="5986"/>
                      <a:pt x="634" y="6021"/>
                      <a:pt x="618" y="6052"/>
                    </a:cubicBezTo>
                    <a:cubicBezTo>
                      <a:pt x="618" y="6099"/>
                      <a:pt x="552" y="6133"/>
                      <a:pt x="424" y="6133"/>
                    </a:cubicBezTo>
                    <a:cubicBezTo>
                      <a:pt x="389" y="6133"/>
                      <a:pt x="358" y="6133"/>
                      <a:pt x="311" y="6118"/>
                    </a:cubicBezTo>
                    <a:lnTo>
                      <a:pt x="311" y="6118"/>
                    </a:lnTo>
                    <a:cubicBezTo>
                      <a:pt x="409" y="6262"/>
                      <a:pt x="583" y="6293"/>
                      <a:pt x="778" y="6293"/>
                    </a:cubicBezTo>
                    <a:cubicBezTo>
                      <a:pt x="875" y="6293"/>
                      <a:pt x="991" y="6277"/>
                      <a:pt x="1088" y="6277"/>
                    </a:cubicBezTo>
                    <a:cubicBezTo>
                      <a:pt x="1185" y="6262"/>
                      <a:pt x="1283" y="6262"/>
                      <a:pt x="1380" y="6262"/>
                    </a:cubicBezTo>
                    <a:cubicBezTo>
                      <a:pt x="1589" y="6262"/>
                      <a:pt x="1768" y="6293"/>
                      <a:pt x="1881" y="6425"/>
                    </a:cubicBezTo>
                    <a:cubicBezTo>
                      <a:pt x="1784" y="6537"/>
                      <a:pt x="1574" y="6471"/>
                      <a:pt x="1426" y="6537"/>
                    </a:cubicBezTo>
                    <a:cubicBezTo>
                      <a:pt x="1395" y="6569"/>
                      <a:pt x="1345" y="6569"/>
                      <a:pt x="1298" y="6569"/>
                    </a:cubicBezTo>
                    <a:cubicBezTo>
                      <a:pt x="1248" y="6569"/>
                      <a:pt x="1201" y="6569"/>
                      <a:pt x="1150" y="6553"/>
                    </a:cubicBezTo>
                    <a:lnTo>
                      <a:pt x="1022" y="6553"/>
                    </a:lnTo>
                    <a:cubicBezTo>
                      <a:pt x="910" y="6553"/>
                      <a:pt x="828" y="6569"/>
                      <a:pt x="762" y="6666"/>
                    </a:cubicBezTo>
                    <a:cubicBezTo>
                      <a:pt x="1119" y="6778"/>
                      <a:pt x="1442" y="6813"/>
                      <a:pt x="1784" y="6813"/>
                    </a:cubicBezTo>
                    <a:lnTo>
                      <a:pt x="2188" y="6813"/>
                    </a:lnTo>
                    <a:cubicBezTo>
                      <a:pt x="2786" y="6312"/>
                      <a:pt x="2755" y="5469"/>
                      <a:pt x="2883" y="4821"/>
                    </a:cubicBezTo>
                    <a:cubicBezTo>
                      <a:pt x="2914" y="4918"/>
                      <a:pt x="2949" y="4999"/>
                      <a:pt x="2980" y="5096"/>
                    </a:cubicBezTo>
                    <a:cubicBezTo>
                      <a:pt x="3302" y="4595"/>
                      <a:pt x="3287" y="3916"/>
                      <a:pt x="3481" y="3364"/>
                    </a:cubicBezTo>
                    <a:cubicBezTo>
                      <a:pt x="3531" y="3057"/>
                      <a:pt x="3465" y="2782"/>
                      <a:pt x="3516" y="2490"/>
                    </a:cubicBezTo>
                    <a:cubicBezTo>
                      <a:pt x="3562" y="2312"/>
                      <a:pt x="3399" y="2183"/>
                      <a:pt x="3450" y="2020"/>
                    </a:cubicBezTo>
                    <a:cubicBezTo>
                      <a:pt x="3399" y="1263"/>
                      <a:pt x="3578" y="175"/>
                      <a:pt x="2525" y="63"/>
                    </a:cubicBezTo>
                    <a:cubicBezTo>
                      <a:pt x="2463" y="16"/>
                      <a:pt x="2397" y="1"/>
                      <a:pt x="23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46"/>
              <p:cNvSpPr/>
              <p:nvPr/>
            </p:nvSpPr>
            <p:spPr>
              <a:xfrm>
                <a:off x="4868700" y="4375425"/>
                <a:ext cx="98375" cy="157425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297" extrusionOk="0">
                    <a:moveTo>
                      <a:pt x="2540" y="2607"/>
                    </a:moveTo>
                    <a:cubicBezTo>
                      <a:pt x="2540" y="2642"/>
                      <a:pt x="2525" y="2673"/>
                      <a:pt x="2494" y="2689"/>
                    </a:cubicBezTo>
                    <a:cubicBezTo>
                      <a:pt x="2463" y="2642"/>
                      <a:pt x="2494" y="2607"/>
                      <a:pt x="2525" y="2607"/>
                    </a:cubicBezTo>
                    <a:close/>
                    <a:moveTo>
                      <a:pt x="2622" y="2623"/>
                    </a:moveTo>
                    <a:cubicBezTo>
                      <a:pt x="2672" y="2704"/>
                      <a:pt x="2719" y="2755"/>
                      <a:pt x="2801" y="2867"/>
                    </a:cubicBezTo>
                    <a:cubicBezTo>
                      <a:pt x="2688" y="2852"/>
                      <a:pt x="2637" y="2852"/>
                      <a:pt x="2591" y="2836"/>
                    </a:cubicBezTo>
                    <a:cubicBezTo>
                      <a:pt x="2560" y="2755"/>
                      <a:pt x="2575" y="2704"/>
                      <a:pt x="2622" y="2623"/>
                    </a:cubicBezTo>
                    <a:close/>
                    <a:moveTo>
                      <a:pt x="1748" y="1927"/>
                    </a:moveTo>
                    <a:cubicBezTo>
                      <a:pt x="2008" y="1927"/>
                      <a:pt x="2268" y="2157"/>
                      <a:pt x="2397" y="2397"/>
                    </a:cubicBezTo>
                    <a:cubicBezTo>
                      <a:pt x="2381" y="2413"/>
                      <a:pt x="2381" y="2428"/>
                      <a:pt x="2366" y="2448"/>
                    </a:cubicBezTo>
                    <a:lnTo>
                      <a:pt x="2381" y="2448"/>
                    </a:lnTo>
                    <a:cubicBezTo>
                      <a:pt x="2268" y="2673"/>
                      <a:pt x="1942" y="2689"/>
                      <a:pt x="1977" y="2964"/>
                    </a:cubicBezTo>
                    <a:cubicBezTo>
                      <a:pt x="2039" y="3174"/>
                      <a:pt x="1942" y="3322"/>
                      <a:pt x="1861" y="3322"/>
                    </a:cubicBezTo>
                    <a:cubicBezTo>
                      <a:pt x="1798" y="3322"/>
                      <a:pt x="1732" y="3240"/>
                      <a:pt x="1748" y="3046"/>
                    </a:cubicBezTo>
                    <a:cubicBezTo>
                      <a:pt x="1410" y="2867"/>
                      <a:pt x="1492" y="2382"/>
                      <a:pt x="1441" y="2059"/>
                    </a:cubicBezTo>
                    <a:cubicBezTo>
                      <a:pt x="1538" y="1978"/>
                      <a:pt x="1651" y="1927"/>
                      <a:pt x="1748" y="1927"/>
                    </a:cubicBezTo>
                    <a:close/>
                    <a:moveTo>
                      <a:pt x="1119" y="3675"/>
                    </a:moveTo>
                    <a:lnTo>
                      <a:pt x="1119" y="3691"/>
                    </a:lnTo>
                    <a:cubicBezTo>
                      <a:pt x="1119" y="3691"/>
                      <a:pt x="1103" y="3691"/>
                      <a:pt x="1103" y="3675"/>
                    </a:cubicBezTo>
                    <a:close/>
                    <a:moveTo>
                      <a:pt x="1993" y="3675"/>
                    </a:moveTo>
                    <a:lnTo>
                      <a:pt x="1977" y="3691"/>
                    </a:lnTo>
                    <a:lnTo>
                      <a:pt x="1958" y="3675"/>
                    </a:lnTo>
                    <a:close/>
                    <a:moveTo>
                      <a:pt x="2591" y="4370"/>
                    </a:moveTo>
                    <a:cubicBezTo>
                      <a:pt x="2688" y="4370"/>
                      <a:pt x="2672" y="4549"/>
                      <a:pt x="2575" y="4549"/>
                    </a:cubicBezTo>
                    <a:cubicBezTo>
                      <a:pt x="2478" y="4534"/>
                      <a:pt x="2509" y="4390"/>
                      <a:pt x="2591" y="4370"/>
                    </a:cubicBezTo>
                    <a:close/>
                    <a:moveTo>
                      <a:pt x="2187" y="4534"/>
                    </a:moveTo>
                    <a:cubicBezTo>
                      <a:pt x="2187" y="4549"/>
                      <a:pt x="2187" y="4549"/>
                      <a:pt x="2202" y="4565"/>
                    </a:cubicBezTo>
                    <a:cubicBezTo>
                      <a:pt x="2202" y="4584"/>
                      <a:pt x="2187" y="4584"/>
                      <a:pt x="2187" y="4584"/>
                    </a:cubicBezTo>
                    <a:cubicBezTo>
                      <a:pt x="2171" y="4565"/>
                      <a:pt x="2152" y="4549"/>
                      <a:pt x="2187" y="4534"/>
                    </a:cubicBezTo>
                    <a:close/>
                    <a:moveTo>
                      <a:pt x="1880" y="4308"/>
                    </a:moveTo>
                    <a:cubicBezTo>
                      <a:pt x="2055" y="4534"/>
                      <a:pt x="1686" y="4487"/>
                      <a:pt x="1701" y="4728"/>
                    </a:cubicBezTo>
                    <a:cubicBezTo>
                      <a:pt x="1635" y="4662"/>
                      <a:pt x="1651" y="4565"/>
                      <a:pt x="1569" y="4565"/>
                    </a:cubicBezTo>
                    <a:lnTo>
                      <a:pt x="1523" y="4565"/>
                    </a:lnTo>
                    <a:cubicBezTo>
                      <a:pt x="1457" y="4565"/>
                      <a:pt x="1441" y="4503"/>
                      <a:pt x="1441" y="4437"/>
                    </a:cubicBezTo>
                    <a:cubicBezTo>
                      <a:pt x="1604" y="4390"/>
                      <a:pt x="1783" y="4452"/>
                      <a:pt x="1880" y="4308"/>
                    </a:cubicBezTo>
                    <a:close/>
                    <a:moveTo>
                      <a:pt x="2672" y="4712"/>
                    </a:moveTo>
                    <a:lnTo>
                      <a:pt x="2672" y="4728"/>
                    </a:lnTo>
                    <a:lnTo>
                      <a:pt x="2657" y="4728"/>
                    </a:lnTo>
                    <a:lnTo>
                      <a:pt x="2672" y="4712"/>
                    </a:lnTo>
                    <a:close/>
                    <a:moveTo>
                      <a:pt x="2233" y="4681"/>
                    </a:moveTo>
                    <a:cubicBezTo>
                      <a:pt x="2249" y="4712"/>
                      <a:pt x="2249" y="4743"/>
                      <a:pt x="2268" y="4778"/>
                    </a:cubicBezTo>
                    <a:cubicBezTo>
                      <a:pt x="2249" y="4794"/>
                      <a:pt x="2218" y="4794"/>
                      <a:pt x="2202" y="4809"/>
                    </a:cubicBezTo>
                    <a:cubicBezTo>
                      <a:pt x="2187" y="4743"/>
                      <a:pt x="2136" y="4697"/>
                      <a:pt x="2233" y="4681"/>
                    </a:cubicBezTo>
                    <a:close/>
                    <a:moveTo>
                      <a:pt x="2121" y="5004"/>
                    </a:moveTo>
                    <a:cubicBezTo>
                      <a:pt x="2152" y="5019"/>
                      <a:pt x="2171" y="5035"/>
                      <a:pt x="2187" y="5035"/>
                    </a:cubicBezTo>
                    <a:cubicBezTo>
                      <a:pt x="2152" y="5070"/>
                      <a:pt x="2136" y="5101"/>
                      <a:pt x="2105" y="5101"/>
                    </a:cubicBezTo>
                    <a:lnTo>
                      <a:pt x="2074" y="5070"/>
                    </a:lnTo>
                    <a:cubicBezTo>
                      <a:pt x="2090" y="5050"/>
                      <a:pt x="2105" y="5035"/>
                      <a:pt x="2121" y="5004"/>
                    </a:cubicBezTo>
                    <a:close/>
                    <a:moveTo>
                      <a:pt x="1620" y="5198"/>
                    </a:moveTo>
                    <a:cubicBezTo>
                      <a:pt x="1620" y="5213"/>
                      <a:pt x="1651" y="5229"/>
                      <a:pt x="1620" y="5244"/>
                    </a:cubicBezTo>
                    <a:cubicBezTo>
                      <a:pt x="1604" y="5229"/>
                      <a:pt x="1589" y="5198"/>
                      <a:pt x="1620" y="5198"/>
                    </a:cubicBezTo>
                    <a:close/>
                    <a:moveTo>
                      <a:pt x="2105" y="5198"/>
                    </a:moveTo>
                    <a:cubicBezTo>
                      <a:pt x="2121" y="5244"/>
                      <a:pt x="2121" y="5264"/>
                      <a:pt x="2074" y="5279"/>
                    </a:cubicBezTo>
                    <a:cubicBezTo>
                      <a:pt x="2055" y="5229"/>
                      <a:pt x="2039" y="5198"/>
                      <a:pt x="2105" y="5198"/>
                    </a:cubicBezTo>
                    <a:close/>
                    <a:moveTo>
                      <a:pt x="3302" y="5295"/>
                    </a:moveTo>
                    <a:lnTo>
                      <a:pt x="3317" y="5310"/>
                    </a:lnTo>
                    <a:lnTo>
                      <a:pt x="3302" y="5326"/>
                    </a:lnTo>
                    <a:cubicBezTo>
                      <a:pt x="3286" y="5326"/>
                      <a:pt x="3286" y="5310"/>
                      <a:pt x="3302" y="5295"/>
                    </a:cubicBezTo>
                    <a:close/>
                    <a:moveTo>
                      <a:pt x="2657" y="5683"/>
                    </a:moveTo>
                    <a:cubicBezTo>
                      <a:pt x="2672" y="5683"/>
                      <a:pt x="2688" y="5699"/>
                      <a:pt x="2703" y="5699"/>
                    </a:cubicBezTo>
                    <a:cubicBezTo>
                      <a:pt x="2688" y="5714"/>
                      <a:pt x="2688" y="5714"/>
                      <a:pt x="2672" y="5714"/>
                    </a:cubicBezTo>
                    <a:cubicBezTo>
                      <a:pt x="2672" y="5714"/>
                      <a:pt x="2657" y="5714"/>
                      <a:pt x="2637" y="5699"/>
                    </a:cubicBezTo>
                    <a:lnTo>
                      <a:pt x="2657" y="5683"/>
                    </a:lnTo>
                    <a:close/>
                    <a:moveTo>
                      <a:pt x="2801" y="5730"/>
                    </a:moveTo>
                    <a:cubicBezTo>
                      <a:pt x="2832" y="5749"/>
                      <a:pt x="2816" y="5765"/>
                      <a:pt x="2816" y="5796"/>
                    </a:cubicBezTo>
                    <a:cubicBezTo>
                      <a:pt x="2816" y="5780"/>
                      <a:pt x="2832" y="5780"/>
                      <a:pt x="2851" y="5780"/>
                    </a:cubicBezTo>
                    <a:cubicBezTo>
                      <a:pt x="2867" y="5780"/>
                      <a:pt x="2867" y="5796"/>
                      <a:pt x="2882" y="5827"/>
                    </a:cubicBezTo>
                    <a:lnTo>
                      <a:pt x="2851" y="5827"/>
                    </a:lnTo>
                    <a:cubicBezTo>
                      <a:pt x="2832" y="5827"/>
                      <a:pt x="2816" y="5811"/>
                      <a:pt x="2816" y="5796"/>
                    </a:cubicBezTo>
                    <a:cubicBezTo>
                      <a:pt x="2801" y="5780"/>
                      <a:pt x="2801" y="5749"/>
                      <a:pt x="2801" y="5730"/>
                    </a:cubicBezTo>
                    <a:close/>
                    <a:moveTo>
                      <a:pt x="2703" y="5811"/>
                    </a:moveTo>
                    <a:cubicBezTo>
                      <a:pt x="2719" y="5827"/>
                      <a:pt x="2719" y="5827"/>
                      <a:pt x="2703" y="5846"/>
                    </a:cubicBezTo>
                    <a:lnTo>
                      <a:pt x="2703" y="5811"/>
                    </a:lnTo>
                    <a:close/>
                    <a:moveTo>
                      <a:pt x="2249" y="5811"/>
                    </a:moveTo>
                    <a:cubicBezTo>
                      <a:pt x="2268" y="5811"/>
                      <a:pt x="2284" y="5827"/>
                      <a:pt x="2284" y="5862"/>
                    </a:cubicBezTo>
                    <a:lnTo>
                      <a:pt x="2268" y="5862"/>
                    </a:lnTo>
                    <a:cubicBezTo>
                      <a:pt x="2249" y="5862"/>
                      <a:pt x="2233" y="5846"/>
                      <a:pt x="2233" y="5827"/>
                    </a:cubicBezTo>
                    <a:cubicBezTo>
                      <a:pt x="2233" y="5811"/>
                      <a:pt x="2249" y="5811"/>
                      <a:pt x="2249" y="5811"/>
                    </a:cubicBezTo>
                    <a:close/>
                    <a:moveTo>
                      <a:pt x="2105" y="5846"/>
                    </a:moveTo>
                    <a:cubicBezTo>
                      <a:pt x="2074" y="5878"/>
                      <a:pt x="2055" y="5909"/>
                      <a:pt x="2039" y="5909"/>
                    </a:cubicBezTo>
                    <a:cubicBezTo>
                      <a:pt x="2024" y="5909"/>
                      <a:pt x="2008" y="5893"/>
                      <a:pt x="1993" y="5878"/>
                    </a:cubicBezTo>
                    <a:cubicBezTo>
                      <a:pt x="2008" y="5846"/>
                      <a:pt x="2024" y="5846"/>
                      <a:pt x="2039" y="5846"/>
                    </a:cubicBezTo>
                    <a:close/>
                    <a:moveTo>
                      <a:pt x="1651" y="1"/>
                    </a:moveTo>
                    <a:cubicBezTo>
                      <a:pt x="761" y="1"/>
                      <a:pt x="0" y="1151"/>
                      <a:pt x="373" y="2397"/>
                    </a:cubicBezTo>
                    <a:cubicBezTo>
                      <a:pt x="389" y="2366"/>
                      <a:pt x="389" y="2331"/>
                      <a:pt x="423" y="2269"/>
                    </a:cubicBezTo>
                    <a:lnTo>
                      <a:pt x="455" y="2269"/>
                    </a:lnTo>
                    <a:cubicBezTo>
                      <a:pt x="598" y="2269"/>
                      <a:pt x="695" y="2075"/>
                      <a:pt x="827" y="2075"/>
                    </a:cubicBezTo>
                    <a:cubicBezTo>
                      <a:pt x="843" y="2091"/>
                      <a:pt x="859" y="2091"/>
                      <a:pt x="874" y="2091"/>
                    </a:cubicBezTo>
                    <a:cubicBezTo>
                      <a:pt x="925" y="2091"/>
                      <a:pt x="956" y="2059"/>
                      <a:pt x="971" y="2040"/>
                    </a:cubicBezTo>
                    <a:cubicBezTo>
                      <a:pt x="1006" y="2009"/>
                      <a:pt x="1037" y="1993"/>
                      <a:pt x="1068" y="1993"/>
                    </a:cubicBezTo>
                    <a:lnTo>
                      <a:pt x="1084" y="1993"/>
                    </a:lnTo>
                    <a:cubicBezTo>
                      <a:pt x="1119" y="2024"/>
                      <a:pt x="1165" y="2040"/>
                      <a:pt x="1200" y="2075"/>
                    </a:cubicBezTo>
                    <a:cubicBezTo>
                      <a:pt x="1247" y="2059"/>
                      <a:pt x="1278" y="2040"/>
                      <a:pt x="1313" y="2024"/>
                    </a:cubicBezTo>
                    <a:lnTo>
                      <a:pt x="1313" y="2024"/>
                    </a:lnTo>
                    <a:cubicBezTo>
                      <a:pt x="1492" y="2300"/>
                      <a:pt x="1200" y="2510"/>
                      <a:pt x="1231" y="2786"/>
                    </a:cubicBezTo>
                    <a:cubicBezTo>
                      <a:pt x="1231" y="2898"/>
                      <a:pt x="1231" y="2898"/>
                      <a:pt x="1084" y="2933"/>
                    </a:cubicBezTo>
                    <a:cubicBezTo>
                      <a:pt x="1037" y="2914"/>
                      <a:pt x="1022" y="2852"/>
                      <a:pt x="956" y="2852"/>
                    </a:cubicBezTo>
                    <a:lnTo>
                      <a:pt x="925" y="2852"/>
                    </a:lnTo>
                    <a:cubicBezTo>
                      <a:pt x="940" y="2996"/>
                      <a:pt x="777" y="3093"/>
                      <a:pt x="761" y="3256"/>
                    </a:cubicBezTo>
                    <a:cubicBezTo>
                      <a:pt x="827" y="3240"/>
                      <a:pt x="890" y="3240"/>
                      <a:pt x="956" y="3240"/>
                    </a:cubicBezTo>
                    <a:cubicBezTo>
                      <a:pt x="940" y="3159"/>
                      <a:pt x="890" y="3093"/>
                      <a:pt x="987" y="3062"/>
                    </a:cubicBezTo>
                    <a:cubicBezTo>
                      <a:pt x="987" y="3046"/>
                      <a:pt x="971" y="3030"/>
                      <a:pt x="971" y="3011"/>
                    </a:cubicBezTo>
                    <a:lnTo>
                      <a:pt x="971" y="3011"/>
                    </a:lnTo>
                    <a:cubicBezTo>
                      <a:pt x="1006" y="3046"/>
                      <a:pt x="1006" y="3108"/>
                      <a:pt x="1053" y="3159"/>
                    </a:cubicBezTo>
                    <a:cubicBezTo>
                      <a:pt x="1084" y="3128"/>
                      <a:pt x="1119" y="3108"/>
                      <a:pt x="1150" y="3093"/>
                    </a:cubicBezTo>
                    <a:cubicBezTo>
                      <a:pt x="1247" y="3174"/>
                      <a:pt x="1231" y="3271"/>
                      <a:pt x="1216" y="3419"/>
                    </a:cubicBezTo>
                    <a:cubicBezTo>
                      <a:pt x="1165" y="3384"/>
                      <a:pt x="1134" y="3368"/>
                      <a:pt x="1103" y="3353"/>
                    </a:cubicBezTo>
                    <a:cubicBezTo>
                      <a:pt x="1068" y="3481"/>
                      <a:pt x="987" y="3563"/>
                      <a:pt x="874" y="3613"/>
                    </a:cubicBezTo>
                    <a:lnTo>
                      <a:pt x="874" y="3629"/>
                    </a:lnTo>
                    <a:cubicBezTo>
                      <a:pt x="1037" y="3629"/>
                      <a:pt x="1006" y="3691"/>
                      <a:pt x="1022" y="3823"/>
                    </a:cubicBezTo>
                    <a:cubicBezTo>
                      <a:pt x="1344" y="4114"/>
                      <a:pt x="1103" y="4662"/>
                      <a:pt x="1247" y="5050"/>
                    </a:cubicBezTo>
                    <a:cubicBezTo>
                      <a:pt x="1297" y="5229"/>
                      <a:pt x="1344" y="5408"/>
                      <a:pt x="1247" y="5586"/>
                    </a:cubicBezTo>
                    <a:cubicBezTo>
                      <a:pt x="1200" y="5780"/>
                      <a:pt x="1297" y="5827"/>
                      <a:pt x="1410" y="5827"/>
                    </a:cubicBezTo>
                    <a:cubicBezTo>
                      <a:pt x="1523" y="5827"/>
                      <a:pt x="1635" y="5796"/>
                      <a:pt x="1732" y="5780"/>
                    </a:cubicBezTo>
                    <a:cubicBezTo>
                      <a:pt x="1764" y="5846"/>
                      <a:pt x="1798" y="5893"/>
                      <a:pt x="1830" y="5959"/>
                    </a:cubicBezTo>
                    <a:cubicBezTo>
                      <a:pt x="1783" y="6021"/>
                      <a:pt x="1748" y="6072"/>
                      <a:pt x="1717" y="6118"/>
                    </a:cubicBezTo>
                    <a:cubicBezTo>
                      <a:pt x="1569" y="6184"/>
                      <a:pt x="1426" y="6138"/>
                      <a:pt x="1375" y="6297"/>
                    </a:cubicBezTo>
                    <a:lnTo>
                      <a:pt x="1554" y="6297"/>
                    </a:lnTo>
                    <a:cubicBezTo>
                      <a:pt x="1958" y="6297"/>
                      <a:pt x="2331" y="6250"/>
                      <a:pt x="2719" y="6184"/>
                    </a:cubicBezTo>
                    <a:cubicBezTo>
                      <a:pt x="2867" y="6056"/>
                      <a:pt x="3045" y="6138"/>
                      <a:pt x="3189" y="6041"/>
                    </a:cubicBezTo>
                    <a:cubicBezTo>
                      <a:pt x="3158" y="5959"/>
                      <a:pt x="3123" y="5878"/>
                      <a:pt x="3092" y="5796"/>
                    </a:cubicBezTo>
                    <a:cubicBezTo>
                      <a:pt x="3935" y="5617"/>
                      <a:pt x="3414" y="1636"/>
                      <a:pt x="3010" y="1053"/>
                    </a:cubicBezTo>
                    <a:cubicBezTo>
                      <a:pt x="2606" y="312"/>
                      <a:pt x="2105" y="1"/>
                      <a:pt x="16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46"/>
              <p:cNvSpPr/>
              <p:nvPr/>
            </p:nvSpPr>
            <p:spPr>
              <a:xfrm>
                <a:off x="4542625" y="4997750"/>
                <a:ext cx="129450" cy="126650"/>
              </a:xfrm>
              <a:custGeom>
                <a:avLst/>
                <a:gdLst/>
                <a:ahLst/>
                <a:cxnLst/>
                <a:rect l="l" t="t" r="r" b="b"/>
                <a:pathLst>
                  <a:path w="5178" h="5066" extrusionOk="0">
                    <a:moveTo>
                      <a:pt x="762" y="180"/>
                    </a:moveTo>
                    <a:lnTo>
                      <a:pt x="777" y="195"/>
                    </a:lnTo>
                    <a:lnTo>
                      <a:pt x="762" y="195"/>
                    </a:lnTo>
                    <a:lnTo>
                      <a:pt x="762" y="180"/>
                    </a:lnTo>
                    <a:close/>
                    <a:moveTo>
                      <a:pt x="874" y="195"/>
                    </a:moveTo>
                    <a:lnTo>
                      <a:pt x="874" y="211"/>
                    </a:lnTo>
                    <a:lnTo>
                      <a:pt x="859" y="226"/>
                    </a:lnTo>
                    <a:cubicBezTo>
                      <a:pt x="859" y="226"/>
                      <a:pt x="874" y="211"/>
                      <a:pt x="874" y="195"/>
                    </a:cubicBezTo>
                    <a:close/>
                    <a:moveTo>
                      <a:pt x="1263" y="743"/>
                    </a:moveTo>
                    <a:cubicBezTo>
                      <a:pt x="1441" y="743"/>
                      <a:pt x="1294" y="1116"/>
                      <a:pt x="1115" y="1166"/>
                    </a:cubicBezTo>
                    <a:cubicBezTo>
                      <a:pt x="1002" y="1019"/>
                      <a:pt x="1150" y="890"/>
                      <a:pt x="1197" y="743"/>
                    </a:cubicBezTo>
                    <a:close/>
                    <a:moveTo>
                      <a:pt x="1488" y="1151"/>
                    </a:moveTo>
                    <a:cubicBezTo>
                      <a:pt x="1504" y="1166"/>
                      <a:pt x="1523" y="1182"/>
                      <a:pt x="1554" y="1182"/>
                    </a:cubicBezTo>
                    <a:cubicBezTo>
                      <a:pt x="1538" y="1197"/>
                      <a:pt x="1523" y="1213"/>
                      <a:pt x="1523" y="1228"/>
                    </a:cubicBezTo>
                    <a:cubicBezTo>
                      <a:pt x="1488" y="1213"/>
                      <a:pt x="1457" y="1197"/>
                      <a:pt x="1488" y="1151"/>
                    </a:cubicBezTo>
                    <a:close/>
                    <a:moveTo>
                      <a:pt x="2525" y="1489"/>
                    </a:moveTo>
                    <a:cubicBezTo>
                      <a:pt x="2541" y="1489"/>
                      <a:pt x="2541" y="1504"/>
                      <a:pt x="2556" y="1520"/>
                    </a:cubicBezTo>
                    <a:cubicBezTo>
                      <a:pt x="2541" y="1520"/>
                      <a:pt x="2525" y="1539"/>
                      <a:pt x="2525" y="1539"/>
                    </a:cubicBezTo>
                    <a:cubicBezTo>
                      <a:pt x="2510" y="1539"/>
                      <a:pt x="2510" y="1520"/>
                      <a:pt x="2494" y="1504"/>
                    </a:cubicBezTo>
                    <a:cubicBezTo>
                      <a:pt x="2510" y="1504"/>
                      <a:pt x="2525" y="1489"/>
                      <a:pt x="2525" y="1489"/>
                    </a:cubicBezTo>
                    <a:close/>
                    <a:moveTo>
                      <a:pt x="2331" y="1489"/>
                    </a:moveTo>
                    <a:cubicBezTo>
                      <a:pt x="2346" y="1489"/>
                      <a:pt x="2377" y="1504"/>
                      <a:pt x="2397" y="1539"/>
                    </a:cubicBezTo>
                    <a:cubicBezTo>
                      <a:pt x="2377" y="1555"/>
                      <a:pt x="2362" y="1555"/>
                      <a:pt x="2346" y="1570"/>
                    </a:cubicBezTo>
                    <a:cubicBezTo>
                      <a:pt x="2315" y="1520"/>
                      <a:pt x="2315" y="1489"/>
                      <a:pt x="2331" y="1489"/>
                    </a:cubicBezTo>
                    <a:close/>
                    <a:moveTo>
                      <a:pt x="2040" y="3252"/>
                    </a:moveTo>
                    <a:cubicBezTo>
                      <a:pt x="2249" y="3318"/>
                      <a:pt x="2428" y="3349"/>
                      <a:pt x="2607" y="3400"/>
                    </a:cubicBezTo>
                    <a:cubicBezTo>
                      <a:pt x="2653" y="3578"/>
                      <a:pt x="2653" y="3578"/>
                      <a:pt x="2556" y="3803"/>
                    </a:cubicBezTo>
                    <a:lnTo>
                      <a:pt x="2428" y="3803"/>
                    </a:lnTo>
                    <a:cubicBezTo>
                      <a:pt x="2300" y="3803"/>
                      <a:pt x="2203" y="3772"/>
                      <a:pt x="2280" y="3578"/>
                    </a:cubicBezTo>
                    <a:cubicBezTo>
                      <a:pt x="2183" y="3578"/>
                      <a:pt x="2218" y="3675"/>
                      <a:pt x="2168" y="3691"/>
                    </a:cubicBezTo>
                    <a:cubicBezTo>
                      <a:pt x="2040" y="3640"/>
                      <a:pt x="2218" y="3462"/>
                      <a:pt x="2008" y="3446"/>
                    </a:cubicBezTo>
                    <a:cubicBezTo>
                      <a:pt x="2024" y="3384"/>
                      <a:pt x="2040" y="3333"/>
                      <a:pt x="2040" y="3252"/>
                    </a:cubicBezTo>
                    <a:close/>
                    <a:moveTo>
                      <a:pt x="2688" y="3737"/>
                    </a:moveTo>
                    <a:cubicBezTo>
                      <a:pt x="2735" y="3737"/>
                      <a:pt x="2735" y="3753"/>
                      <a:pt x="2719" y="3803"/>
                    </a:cubicBezTo>
                    <a:cubicBezTo>
                      <a:pt x="2688" y="3788"/>
                      <a:pt x="2669" y="3772"/>
                      <a:pt x="2688" y="3737"/>
                    </a:cubicBezTo>
                    <a:close/>
                    <a:moveTo>
                      <a:pt x="2995" y="3998"/>
                    </a:moveTo>
                    <a:cubicBezTo>
                      <a:pt x="2995" y="3998"/>
                      <a:pt x="3011" y="3998"/>
                      <a:pt x="3011" y="4013"/>
                    </a:cubicBezTo>
                    <a:lnTo>
                      <a:pt x="2995" y="4013"/>
                    </a:lnTo>
                    <a:lnTo>
                      <a:pt x="2979" y="3998"/>
                    </a:lnTo>
                    <a:close/>
                    <a:moveTo>
                      <a:pt x="3803" y="4289"/>
                    </a:moveTo>
                    <a:cubicBezTo>
                      <a:pt x="3818" y="4289"/>
                      <a:pt x="3834" y="4305"/>
                      <a:pt x="3853" y="4305"/>
                    </a:cubicBezTo>
                    <a:cubicBezTo>
                      <a:pt x="3884" y="4402"/>
                      <a:pt x="3772" y="4433"/>
                      <a:pt x="3675" y="4433"/>
                    </a:cubicBezTo>
                    <a:lnTo>
                      <a:pt x="3640" y="4433"/>
                    </a:lnTo>
                    <a:cubicBezTo>
                      <a:pt x="3659" y="4355"/>
                      <a:pt x="3721" y="4289"/>
                      <a:pt x="3803" y="4289"/>
                    </a:cubicBezTo>
                    <a:close/>
                    <a:moveTo>
                      <a:pt x="3205" y="4483"/>
                    </a:moveTo>
                    <a:lnTo>
                      <a:pt x="3220" y="4499"/>
                    </a:lnTo>
                    <a:lnTo>
                      <a:pt x="3205" y="4499"/>
                    </a:lnTo>
                    <a:lnTo>
                      <a:pt x="3205" y="4483"/>
                    </a:lnTo>
                    <a:close/>
                    <a:moveTo>
                      <a:pt x="3092" y="4596"/>
                    </a:moveTo>
                    <a:cubicBezTo>
                      <a:pt x="3108" y="4596"/>
                      <a:pt x="3123" y="4611"/>
                      <a:pt x="3139" y="4611"/>
                    </a:cubicBezTo>
                    <a:cubicBezTo>
                      <a:pt x="3123" y="4646"/>
                      <a:pt x="3108" y="4662"/>
                      <a:pt x="3092" y="4662"/>
                    </a:cubicBezTo>
                    <a:cubicBezTo>
                      <a:pt x="3077" y="4662"/>
                      <a:pt x="3057" y="4627"/>
                      <a:pt x="3092" y="4596"/>
                    </a:cubicBezTo>
                    <a:close/>
                    <a:moveTo>
                      <a:pt x="533" y="1"/>
                    </a:moveTo>
                    <a:cubicBezTo>
                      <a:pt x="389" y="1"/>
                      <a:pt x="241" y="63"/>
                      <a:pt x="129" y="226"/>
                    </a:cubicBezTo>
                    <a:cubicBezTo>
                      <a:pt x="226" y="374"/>
                      <a:pt x="97" y="486"/>
                      <a:pt x="97" y="615"/>
                    </a:cubicBezTo>
                    <a:cubicBezTo>
                      <a:pt x="164" y="743"/>
                      <a:pt x="0" y="762"/>
                      <a:pt x="16" y="890"/>
                    </a:cubicBezTo>
                    <a:cubicBezTo>
                      <a:pt x="307" y="1423"/>
                      <a:pt x="680" y="1943"/>
                      <a:pt x="971" y="2444"/>
                    </a:cubicBezTo>
                    <a:cubicBezTo>
                      <a:pt x="1247" y="2638"/>
                      <a:pt x="1441" y="2976"/>
                      <a:pt x="1523" y="3302"/>
                    </a:cubicBezTo>
                    <a:cubicBezTo>
                      <a:pt x="1861" y="3947"/>
                      <a:pt x="2428" y="4417"/>
                      <a:pt x="3057" y="4774"/>
                    </a:cubicBezTo>
                    <a:cubicBezTo>
                      <a:pt x="3139" y="4759"/>
                      <a:pt x="3220" y="4693"/>
                      <a:pt x="3302" y="4693"/>
                    </a:cubicBezTo>
                    <a:cubicBezTo>
                      <a:pt x="3333" y="4693"/>
                      <a:pt x="3383" y="4708"/>
                      <a:pt x="3414" y="4724"/>
                    </a:cubicBezTo>
                    <a:cubicBezTo>
                      <a:pt x="3317" y="4984"/>
                      <a:pt x="3333" y="5066"/>
                      <a:pt x="3383" y="5066"/>
                    </a:cubicBezTo>
                    <a:cubicBezTo>
                      <a:pt x="3481" y="5066"/>
                      <a:pt x="3721" y="4806"/>
                      <a:pt x="3884" y="4724"/>
                    </a:cubicBezTo>
                    <a:cubicBezTo>
                      <a:pt x="3982" y="4790"/>
                      <a:pt x="4048" y="4872"/>
                      <a:pt x="4063" y="5000"/>
                    </a:cubicBezTo>
                    <a:lnTo>
                      <a:pt x="4160" y="5000"/>
                    </a:lnTo>
                    <a:cubicBezTo>
                      <a:pt x="4370" y="5000"/>
                      <a:pt x="4580" y="4872"/>
                      <a:pt x="4595" y="4646"/>
                    </a:cubicBezTo>
                    <a:cubicBezTo>
                      <a:pt x="4708" y="4724"/>
                      <a:pt x="4774" y="4790"/>
                      <a:pt x="4922" y="4790"/>
                    </a:cubicBezTo>
                    <a:lnTo>
                      <a:pt x="4937" y="4790"/>
                    </a:lnTo>
                    <a:cubicBezTo>
                      <a:pt x="4855" y="4627"/>
                      <a:pt x="4855" y="4627"/>
                      <a:pt x="4855" y="4355"/>
                    </a:cubicBezTo>
                    <a:cubicBezTo>
                      <a:pt x="5065" y="4238"/>
                      <a:pt x="5178" y="3932"/>
                      <a:pt x="4922" y="3803"/>
                    </a:cubicBezTo>
                    <a:cubicBezTo>
                      <a:pt x="4743" y="3528"/>
                      <a:pt x="4677" y="3221"/>
                      <a:pt x="4370" y="2996"/>
                    </a:cubicBezTo>
                    <a:cubicBezTo>
                      <a:pt x="4386" y="2945"/>
                      <a:pt x="4401" y="2898"/>
                      <a:pt x="4401" y="2848"/>
                    </a:cubicBezTo>
                    <a:cubicBezTo>
                      <a:pt x="4386" y="2848"/>
                      <a:pt x="4370" y="2864"/>
                      <a:pt x="4354" y="2864"/>
                    </a:cubicBezTo>
                    <a:cubicBezTo>
                      <a:pt x="4176" y="2864"/>
                      <a:pt x="4242" y="2669"/>
                      <a:pt x="4257" y="2541"/>
                    </a:cubicBezTo>
                    <a:cubicBezTo>
                      <a:pt x="4319" y="2331"/>
                      <a:pt x="4145" y="2250"/>
                      <a:pt x="4013" y="2137"/>
                    </a:cubicBezTo>
                    <a:cubicBezTo>
                      <a:pt x="3853" y="2005"/>
                      <a:pt x="3772" y="1795"/>
                      <a:pt x="3562" y="1780"/>
                    </a:cubicBezTo>
                    <a:cubicBezTo>
                      <a:pt x="3430" y="1473"/>
                      <a:pt x="3251" y="1166"/>
                      <a:pt x="2960" y="956"/>
                    </a:cubicBezTo>
                    <a:cubicBezTo>
                      <a:pt x="2816" y="778"/>
                      <a:pt x="2607" y="762"/>
                      <a:pt x="2412" y="615"/>
                    </a:cubicBezTo>
                    <a:cubicBezTo>
                      <a:pt x="2280" y="727"/>
                      <a:pt x="2183" y="1228"/>
                      <a:pt x="2086" y="1228"/>
                    </a:cubicBezTo>
                    <a:cubicBezTo>
                      <a:pt x="2055" y="1228"/>
                      <a:pt x="2008" y="1182"/>
                      <a:pt x="1974" y="1054"/>
                    </a:cubicBezTo>
                    <a:cubicBezTo>
                      <a:pt x="1927" y="793"/>
                      <a:pt x="1570" y="824"/>
                      <a:pt x="1554" y="518"/>
                    </a:cubicBezTo>
                    <a:cubicBezTo>
                      <a:pt x="1457" y="599"/>
                      <a:pt x="1406" y="630"/>
                      <a:pt x="1360" y="630"/>
                    </a:cubicBezTo>
                    <a:cubicBezTo>
                      <a:pt x="1309" y="630"/>
                      <a:pt x="1294" y="584"/>
                      <a:pt x="1247" y="471"/>
                    </a:cubicBezTo>
                    <a:cubicBezTo>
                      <a:pt x="1523" y="354"/>
                      <a:pt x="1309" y="32"/>
                      <a:pt x="1115" y="16"/>
                    </a:cubicBezTo>
                    <a:cubicBezTo>
                      <a:pt x="1053" y="48"/>
                      <a:pt x="1002" y="83"/>
                      <a:pt x="971" y="98"/>
                    </a:cubicBezTo>
                    <a:cubicBezTo>
                      <a:pt x="808" y="48"/>
                      <a:pt x="665" y="1"/>
                      <a:pt x="5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46"/>
              <p:cNvSpPr/>
              <p:nvPr/>
            </p:nvSpPr>
            <p:spPr>
              <a:xfrm>
                <a:off x="5515300" y="4638100"/>
                <a:ext cx="92275" cy="147225"/>
              </a:xfrm>
              <a:custGeom>
                <a:avLst/>
                <a:gdLst/>
                <a:ahLst/>
                <a:cxnLst/>
                <a:rect l="l" t="t" r="r" b="b"/>
                <a:pathLst>
                  <a:path w="3691" h="5889" extrusionOk="0">
                    <a:moveTo>
                      <a:pt x="1779" y="548"/>
                    </a:moveTo>
                    <a:cubicBezTo>
                      <a:pt x="1892" y="548"/>
                      <a:pt x="1892" y="564"/>
                      <a:pt x="2055" y="645"/>
                    </a:cubicBezTo>
                    <a:cubicBezTo>
                      <a:pt x="1989" y="661"/>
                      <a:pt x="1923" y="680"/>
                      <a:pt x="1876" y="680"/>
                    </a:cubicBezTo>
                    <a:cubicBezTo>
                      <a:pt x="1826" y="680"/>
                      <a:pt x="1779" y="645"/>
                      <a:pt x="1779" y="548"/>
                    </a:cubicBezTo>
                    <a:close/>
                    <a:moveTo>
                      <a:pt x="1569" y="1667"/>
                    </a:moveTo>
                    <a:lnTo>
                      <a:pt x="1569" y="1667"/>
                    </a:lnTo>
                    <a:cubicBezTo>
                      <a:pt x="1585" y="1713"/>
                      <a:pt x="1569" y="1729"/>
                      <a:pt x="1534" y="1729"/>
                    </a:cubicBezTo>
                    <a:cubicBezTo>
                      <a:pt x="1519" y="1698"/>
                      <a:pt x="1534" y="1682"/>
                      <a:pt x="1569" y="1667"/>
                    </a:cubicBezTo>
                    <a:close/>
                    <a:moveTo>
                      <a:pt x="2505" y="2039"/>
                    </a:moveTo>
                    <a:lnTo>
                      <a:pt x="2525" y="2055"/>
                    </a:lnTo>
                    <a:lnTo>
                      <a:pt x="2505" y="2071"/>
                    </a:lnTo>
                    <a:cubicBezTo>
                      <a:pt x="2505" y="2071"/>
                      <a:pt x="2505" y="2055"/>
                      <a:pt x="2490" y="2055"/>
                    </a:cubicBezTo>
                    <a:cubicBezTo>
                      <a:pt x="2505" y="2055"/>
                      <a:pt x="2505" y="2039"/>
                      <a:pt x="2505" y="2039"/>
                    </a:cubicBezTo>
                    <a:close/>
                    <a:moveTo>
                      <a:pt x="2622" y="2393"/>
                    </a:moveTo>
                    <a:lnTo>
                      <a:pt x="2603" y="2408"/>
                    </a:lnTo>
                    <a:lnTo>
                      <a:pt x="2603" y="2393"/>
                    </a:lnTo>
                    <a:close/>
                    <a:moveTo>
                      <a:pt x="2408" y="2603"/>
                    </a:moveTo>
                    <a:lnTo>
                      <a:pt x="2408" y="2638"/>
                    </a:lnTo>
                    <a:lnTo>
                      <a:pt x="2393" y="2638"/>
                    </a:lnTo>
                    <a:lnTo>
                      <a:pt x="2393" y="2622"/>
                    </a:lnTo>
                    <a:lnTo>
                      <a:pt x="2408" y="2603"/>
                    </a:lnTo>
                    <a:close/>
                    <a:moveTo>
                      <a:pt x="742" y="2847"/>
                    </a:moveTo>
                    <a:cubicBezTo>
                      <a:pt x="758" y="2863"/>
                      <a:pt x="758" y="2878"/>
                      <a:pt x="742" y="2894"/>
                    </a:cubicBezTo>
                    <a:lnTo>
                      <a:pt x="742" y="2847"/>
                    </a:lnTo>
                    <a:close/>
                    <a:moveTo>
                      <a:pt x="3251" y="0"/>
                    </a:moveTo>
                    <a:cubicBezTo>
                      <a:pt x="2296" y="0"/>
                      <a:pt x="1130" y="323"/>
                      <a:pt x="742" y="1325"/>
                    </a:cubicBezTo>
                    <a:cubicBezTo>
                      <a:pt x="466" y="1907"/>
                      <a:pt x="0" y="2913"/>
                      <a:pt x="486" y="3446"/>
                    </a:cubicBezTo>
                    <a:cubicBezTo>
                      <a:pt x="420" y="3655"/>
                      <a:pt x="369" y="3803"/>
                      <a:pt x="354" y="4013"/>
                    </a:cubicBezTo>
                    <a:cubicBezTo>
                      <a:pt x="435" y="4028"/>
                      <a:pt x="501" y="4044"/>
                      <a:pt x="563" y="4044"/>
                    </a:cubicBezTo>
                    <a:cubicBezTo>
                      <a:pt x="583" y="3884"/>
                      <a:pt x="486" y="3690"/>
                      <a:pt x="614" y="3543"/>
                    </a:cubicBezTo>
                    <a:cubicBezTo>
                      <a:pt x="695" y="3414"/>
                      <a:pt x="661" y="3236"/>
                      <a:pt x="824" y="3236"/>
                    </a:cubicBezTo>
                    <a:cubicBezTo>
                      <a:pt x="855" y="3236"/>
                      <a:pt x="890" y="3236"/>
                      <a:pt x="921" y="3251"/>
                    </a:cubicBezTo>
                    <a:cubicBezTo>
                      <a:pt x="921" y="3364"/>
                      <a:pt x="936" y="3461"/>
                      <a:pt x="936" y="3574"/>
                    </a:cubicBezTo>
                    <a:cubicBezTo>
                      <a:pt x="1002" y="3527"/>
                      <a:pt x="1049" y="3496"/>
                      <a:pt x="1099" y="3446"/>
                    </a:cubicBezTo>
                    <a:cubicBezTo>
                      <a:pt x="1197" y="3947"/>
                      <a:pt x="1616" y="4611"/>
                      <a:pt x="1165" y="5015"/>
                    </a:cubicBezTo>
                    <a:cubicBezTo>
                      <a:pt x="1099" y="4999"/>
                      <a:pt x="1018" y="4918"/>
                      <a:pt x="952" y="4918"/>
                    </a:cubicBezTo>
                    <a:cubicBezTo>
                      <a:pt x="936" y="4918"/>
                      <a:pt x="921" y="4918"/>
                      <a:pt x="905" y="4953"/>
                    </a:cubicBezTo>
                    <a:cubicBezTo>
                      <a:pt x="987" y="5015"/>
                      <a:pt x="936" y="5081"/>
                      <a:pt x="971" y="5162"/>
                    </a:cubicBezTo>
                    <a:cubicBezTo>
                      <a:pt x="1018" y="5127"/>
                      <a:pt x="1068" y="5127"/>
                      <a:pt x="1115" y="5127"/>
                    </a:cubicBezTo>
                    <a:cubicBezTo>
                      <a:pt x="1165" y="5127"/>
                      <a:pt x="1228" y="5147"/>
                      <a:pt x="1294" y="5178"/>
                    </a:cubicBezTo>
                    <a:cubicBezTo>
                      <a:pt x="1243" y="5322"/>
                      <a:pt x="1309" y="5500"/>
                      <a:pt x="1115" y="5582"/>
                    </a:cubicBezTo>
                    <a:cubicBezTo>
                      <a:pt x="1181" y="5694"/>
                      <a:pt x="1228" y="5791"/>
                      <a:pt x="1294" y="5889"/>
                    </a:cubicBezTo>
                    <a:cubicBezTo>
                      <a:pt x="1826" y="5842"/>
                      <a:pt x="1779" y="4611"/>
                      <a:pt x="2070" y="4176"/>
                    </a:cubicBezTo>
                    <a:cubicBezTo>
                      <a:pt x="2296" y="4125"/>
                      <a:pt x="2199" y="3947"/>
                      <a:pt x="2265" y="3803"/>
                    </a:cubicBezTo>
                    <a:cubicBezTo>
                      <a:pt x="2362" y="3430"/>
                      <a:pt x="2622" y="3154"/>
                      <a:pt x="2719" y="2797"/>
                    </a:cubicBezTo>
                    <a:cubicBezTo>
                      <a:pt x="2653" y="2622"/>
                      <a:pt x="2863" y="2506"/>
                      <a:pt x="2832" y="2311"/>
                    </a:cubicBezTo>
                    <a:cubicBezTo>
                      <a:pt x="2797" y="2183"/>
                      <a:pt x="2960" y="2117"/>
                      <a:pt x="3057" y="2071"/>
                    </a:cubicBezTo>
                    <a:cubicBezTo>
                      <a:pt x="3267" y="1472"/>
                      <a:pt x="3690" y="936"/>
                      <a:pt x="3476" y="272"/>
                    </a:cubicBezTo>
                    <a:lnTo>
                      <a:pt x="3414" y="272"/>
                    </a:lnTo>
                    <a:cubicBezTo>
                      <a:pt x="3348" y="272"/>
                      <a:pt x="3302" y="307"/>
                      <a:pt x="3251" y="338"/>
                    </a:cubicBezTo>
                    <a:cubicBezTo>
                      <a:pt x="3205" y="389"/>
                      <a:pt x="3154" y="420"/>
                      <a:pt x="3107" y="420"/>
                    </a:cubicBezTo>
                    <a:cubicBezTo>
                      <a:pt x="3073" y="420"/>
                      <a:pt x="3026" y="404"/>
                      <a:pt x="2991" y="354"/>
                    </a:cubicBezTo>
                    <a:cubicBezTo>
                      <a:pt x="3041" y="175"/>
                      <a:pt x="3236" y="195"/>
                      <a:pt x="32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46"/>
              <p:cNvSpPr/>
              <p:nvPr/>
            </p:nvSpPr>
            <p:spPr>
              <a:xfrm>
                <a:off x="5279325" y="4698775"/>
                <a:ext cx="67625" cy="84525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3381" extrusionOk="0">
                    <a:moveTo>
                      <a:pt x="2040" y="890"/>
                    </a:moveTo>
                    <a:lnTo>
                      <a:pt x="2040" y="890"/>
                    </a:lnTo>
                    <a:cubicBezTo>
                      <a:pt x="2122" y="972"/>
                      <a:pt x="2172" y="1100"/>
                      <a:pt x="2025" y="1131"/>
                    </a:cubicBezTo>
                    <a:cubicBezTo>
                      <a:pt x="1978" y="1069"/>
                      <a:pt x="1962" y="987"/>
                      <a:pt x="2040" y="890"/>
                    </a:cubicBezTo>
                    <a:close/>
                    <a:moveTo>
                      <a:pt x="991" y="1"/>
                    </a:moveTo>
                    <a:cubicBezTo>
                      <a:pt x="700" y="63"/>
                      <a:pt x="665" y="308"/>
                      <a:pt x="875" y="486"/>
                    </a:cubicBezTo>
                    <a:lnTo>
                      <a:pt x="844" y="486"/>
                    </a:lnTo>
                    <a:cubicBezTo>
                      <a:pt x="1" y="486"/>
                      <a:pt x="164" y="2265"/>
                      <a:pt x="584" y="2638"/>
                    </a:cubicBezTo>
                    <a:cubicBezTo>
                      <a:pt x="634" y="2623"/>
                      <a:pt x="681" y="2623"/>
                      <a:pt x="731" y="2623"/>
                    </a:cubicBezTo>
                    <a:cubicBezTo>
                      <a:pt x="894" y="2623"/>
                      <a:pt x="991" y="2735"/>
                      <a:pt x="1166" y="2797"/>
                    </a:cubicBezTo>
                    <a:cubicBezTo>
                      <a:pt x="1457" y="2879"/>
                      <a:pt x="1477" y="3155"/>
                      <a:pt x="1636" y="3380"/>
                    </a:cubicBezTo>
                    <a:cubicBezTo>
                      <a:pt x="1978" y="2623"/>
                      <a:pt x="2285" y="1908"/>
                      <a:pt x="2592" y="1131"/>
                    </a:cubicBezTo>
                    <a:cubicBezTo>
                      <a:pt x="2526" y="1100"/>
                      <a:pt x="2448" y="1050"/>
                      <a:pt x="2382" y="1019"/>
                    </a:cubicBezTo>
                    <a:cubicBezTo>
                      <a:pt x="2448" y="793"/>
                      <a:pt x="2545" y="646"/>
                      <a:pt x="2704" y="467"/>
                    </a:cubicBezTo>
                    <a:cubicBezTo>
                      <a:pt x="2366" y="195"/>
                      <a:pt x="1865" y="370"/>
                      <a:pt x="1508" y="145"/>
                    </a:cubicBezTo>
                    <a:cubicBezTo>
                      <a:pt x="1411" y="176"/>
                      <a:pt x="1360" y="195"/>
                      <a:pt x="1314" y="195"/>
                    </a:cubicBezTo>
                    <a:cubicBezTo>
                      <a:pt x="1248" y="195"/>
                      <a:pt x="1201" y="195"/>
                      <a:pt x="1088" y="160"/>
                    </a:cubicBezTo>
                    <a:cubicBezTo>
                      <a:pt x="1053" y="114"/>
                      <a:pt x="1022" y="47"/>
                      <a:pt x="9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46"/>
              <p:cNvSpPr/>
              <p:nvPr/>
            </p:nvSpPr>
            <p:spPr>
              <a:xfrm>
                <a:off x="5452950" y="4803950"/>
                <a:ext cx="70050" cy="101975"/>
              </a:xfrm>
              <a:custGeom>
                <a:avLst/>
                <a:gdLst/>
                <a:ahLst/>
                <a:cxnLst/>
                <a:rect l="l" t="t" r="r" b="b"/>
                <a:pathLst>
                  <a:path w="2802" h="4079" extrusionOk="0">
                    <a:moveTo>
                      <a:pt x="2071" y="435"/>
                    </a:moveTo>
                    <a:cubicBezTo>
                      <a:pt x="2086" y="435"/>
                      <a:pt x="2086" y="455"/>
                      <a:pt x="2106" y="470"/>
                    </a:cubicBezTo>
                    <a:cubicBezTo>
                      <a:pt x="2086" y="486"/>
                      <a:pt x="2086" y="486"/>
                      <a:pt x="2071" y="486"/>
                    </a:cubicBezTo>
                    <a:cubicBezTo>
                      <a:pt x="2055" y="486"/>
                      <a:pt x="2055" y="470"/>
                      <a:pt x="2040" y="455"/>
                    </a:cubicBezTo>
                    <a:cubicBezTo>
                      <a:pt x="2055" y="435"/>
                      <a:pt x="2071" y="435"/>
                      <a:pt x="2071" y="435"/>
                    </a:cubicBezTo>
                    <a:close/>
                    <a:moveTo>
                      <a:pt x="1989" y="583"/>
                    </a:moveTo>
                    <a:cubicBezTo>
                      <a:pt x="1989" y="583"/>
                      <a:pt x="2009" y="598"/>
                      <a:pt x="1989" y="598"/>
                    </a:cubicBezTo>
                    <a:lnTo>
                      <a:pt x="1974" y="598"/>
                    </a:lnTo>
                    <a:cubicBezTo>
                      <a:pt x="1974" y="583"/>
                      <a:pt x="1989" y="583"/>
                      <a:pt x="1989" y="583"/>
                    </a:cubicBezTo>
                    <a:close/>
                    <a:moveTo>
                      <a:pt x="2669" y="1360"/>
                    </a:moveTo>
                    <a:cubicBezTo>
                      <a:pt x="2669" y="1391"/>
                      <a:pt x="2688" y="1441"/>
                      <a:pt x="2704" y="1488"/>
                    </a:cubicBezTo>
                    <a:lnTo>
                      <a:pt x="2669" y="1488"/>
                    </a:lnTo>
                    <a:lnTo>
                      <a:pt x="2669" y="1360"/>
                    </a:lnTo>
                    <a:close/>
                    <a:moveTo>
                      <a:pt x="1780" y="1472"/>
                    </a:moveTo>
                    <a:lnTo>
                      <a:pt x="1780" y="1503"/>
                    </a:lnTo>
                    <a:cubicBezTo>
                      <a:pt x="1764" y="1503"/>
                      <a:pt x="1764" y="1488"/>
                      <a:pt x="1764" y="1472"/>
                    </a:cubicBezTo>
                    <a:close/>
                    <a:moveTo>
                      <a:pt x="2121" y="1636"/>
                    </a:moveTo>
                    <a:lnTo>
                      <a:pt x="2121" y="1636"/>
                    </a:lnTo>
                    <a:cubicBezTo>
                      <a:pt x="2152" y="1651"/>
                      <a:pt x="2183" y="1651"/>
                      <a:pt x="2183" y="1698"/>
                    </a:cubicBezTo>
                    <a:lnTo>
                      <a:pt x="2168" y="1698"/>
                    </a:lnTo>
                    <a:cubicBezTo>
                      <a:pt x="2137" y="1698"/>
                      <a:pt x="2121" y="1682"/>
                      <a:pt x="2121" y="1636"/>
                    </a:cubicBezTo>
                    <a:close/>
                    <a:moveTo>
                      <a:pt x="2040" y="1830"/>
                    </a:moveTo>
                    <a:lnTo>
                      <a:pt x="2040" y="1830"/>
                    </a:lnTo>
                    <a:cubicBezTo>
                      <a:pt x="2152" y="1861"/>
                      <a:pt x="2152" y="1861"/>
                      <a:pt x="2121" y="1958"/>
                    </a:cubicBezTo>
                    <a:cubicBezTo>
                      <a:pt x="2055" y="1927"/>
                      <a:pt x="2024" y="1892"/>
                      <a:pt x="2040" y="1830"/>
                    </a:cubicBezTo>
                    <a:close/>
                    <a:moveTo>
                      <a:pt x="2316" y="1927"/>
                    </a:moveTo>
                    <a:lnTo>
                      <a:pt x="2316" y="1927"/>
                    </a:lnTo>
                    <a:cubicBezTo>
                      <a:pt x="2347" y="2086"/>
                      <a:pt x="2281" y="2249"/>
                      <a:pt x="2137" y="2331"/>
                    </a:cubicBezTo>
                    <a:cubicBezTo>
                      <a:pt x="2086" y="2280"/>
                      <a:pt x="2055" y="2234"/>
                      <a:pt x="2086" y="2152"/>
                    </a:cubicBezTo>
                    <a:lnTo>
                      <a:pt x="2086" y="2152"/>
                    </a:lnTo>
                    <a:cubicBezTo>
                      <a:pt x="2055" y="2183"/>
                      <a:pt x="2024" y="2203"/>
                      <a:pt x="1989" y="2234"/>
                    </a:cubicBezTo>
                    <a:cubicBezTo>
                      <a:pt x="1892" y="2203"/>
                      <a:pt x="1795" y="2168"/>
                      <a:pt x="1698" y="2071"/>
                    </a:cubicBezTo>
                    <a:lnTo>
                      <a:pt x="1780" y="2071"/>
                    </a:lnTo>
                    <a:cubicBezTo>
                      <a:pt x="1846" y="2071"/>
                      <a:pt x="1892" y="2086"/>
                      <a:pt x="1958" y="2121"/>
                    </a:cubicBezTo>
                    <a:cubicBezTo>
                      <a:pt x="1989" y="2086"/>
                      <a:pt x="2024" y="2071"/>
                      <a:pt x="2071" y="2039"/>
                    </a:cubicBezTo>
                    <a:cubicBezTo>
                      <a:pt x="2071" y="2086"/>
                      <a:pt x="2086" y="2121"/>
                      <a:pt x="2086" y="2152"/>
                    </a:cubicBezTo>
                    <a:cubicBezTo>
                      <a:pt x="2152" y="2086"/>
                      <a:pt x="2218" y="2024"/>
                      <a:pt x="2316" y="1927"/>
                    </a:cubicBezTo>
                    <a:close/>
                    <a:moveTo>
                      <a:pt x="2137" y="2331"/>
                    </a:moveTo>
                    <a:cubicBezTo>
                      <a:pt x="2137" y="2412"/>
                      <a:pt x="2106" y="2428"/>
                      <a:pt x="2086" y="2428"/>
                    </a:cubicBezTo>
                    <a:cubicBezTo>
                      <a:pt x="2040" y="2428"/>
                      <a:pt x="2024" y="2362"/>
                      <a:pt x="2137" y="2331"/>
                    </a:cubicBezTo>
                    <a:close/>
                    <a:moveTo>
                      <a:pt x="1846" y="2653"/>
                    </a:moveTo>
                    <a:cubicBezTo>
                      <a:pt x="1861" y="2669"/>
                      <a:pt x="1846" y="2669"/>
                      <a:pt x="1846" y="2669"/>
                    </a:cubicBezTo>
                    <a:lnTo>
                      <a:pt x="1830" y="2669"/>
                    </a:lnTo>
                    <a:cubicBezTo>
                      <a:pt x="1830" y="2653"/>
                      <a:pt x="1830" y="2653"/>
                      <a:pt x="1846" y="2653"/>
                    </a:cubicBezTo>
                    <a:close/>
                    <a:moveTo>
                      <a:pt x="2024" y="2688"/>
                    </a:moveTo>
                    <a:lnTo>
                      <a:pt x="2040" y="2704"/>
                    </a:lnTo>
                    <a:cubicBezTo>
                      <a:pt x="2024" y="2704"/>
                      <a:pt x="2024" y="2719"/>
                      <a:pt x="2024" y="2719"/>
                    </a:cubicBezTo>
                    <a:cubicBezTo>
                      <a:pt x="2024" y="2719"/>
                      <a:pt x="2009" y="2719"/>
                      <a:pt x="2009" y="2704"/>
                    </a:cubicBezTo>
                    <a:cubicBezTo>
                      <a:pt x="2009" y="2704"/>
                      <a:pt x="2009" y="2688"/>
                      <a:pt x="2024" y="2688"/>
                    </a:cubicBezTo>
                    <a:close/>
                    <a:moveTo>
                      <a:pt x="533" y="3205"/>
                    </a:moveTo>
                    <a:cubicBezTo>
                      <a:pt x="630" y="3205"/>
                      <a:pt x="665" y="3286"/>
                      <a:pt x="630" y="3414"/>
                    </a:cubicBezTo>
                    <a:cubicBezTo>
                      <a:pt x="583" y="3399"/>
                      <a:pt x="517" y="3383"/>
                      <a:pt x="455" y="3348"/>
                    </a:cubicBezTo>
                    <a:cubicBezTo>
                      <a:pt x="486" y="3302"/>
                      <a:pt x="502" y="3251"/>
                      <a:pt x="517" y="3205"/>
                    </a:cubicBezTo>
                    <a:close/>
                    <a:moveTo>
                      <a:pt x="746" y="3706"/>
                    </a:moveTo>
                    <a:cubicBezTo>
                      <a:pt x="762" y="3706"/>
                      <a:pt x="793" y="3706"/>
                      <a:pt x="824" y="3737"/>
                    </a:cubicBezTo>
                    <a:lnTo>
                      <a:pt x="824" y="3787"/>
                    </a:lnTo>
                    <a:lnTo>
                      <a:pt x="809" y="3787"/>
                    </a:lnTo>
                    <a:cubicBezTo>
                      <a:pt x="746" y="3787"/>
                      <a:pt x="711" y="3756"/>
                      <a:pt x="696" y="3737"/>
                    </a:cubicBezTo>
                    <a:cubicBezTo>
                      <a:pt x="696" y="3721"/>
                      <a:pt x="711" y="3706"/>
                      <a:pt x="746" y="3706"/>
                    </a:cubicBezTo>
                    <a:close/>
                    <a:moveTo>
                      <a:pt x="2265" y="0"/>
                    </a:moveTo>
                    <a:lnTo>
                      <a:pt x="2265" y="144"/>
                    </a:lnTo>
                    <a:lnTo>
                      <a:pt x="2250" y="144"/>
                    </a:lnTo>
                    <a:cubicBezTo>
                      <a:pt x="2137" y="144"/>
                      <a:pt x="2218" y="292"/>
                      <a:pt x="2137" y="323"/>
                    </a:cubicBezTo>
                    <a:cubicBezTo>
                      <a:pt x="2071" y="292"/>
                      <a:pt x="2024" y="276"/>
                      <a:pt x="1989" y="276"/>
                    </a:cubicBezTo>
                    <a:cubicBezTo>
                      <a:pt x="1861" y="276"/>
                      <a:pt x="1830" y="404"/>
                      <a:pt x="1733" y="552"/>
                    </a:cubicBezTo>
                    <a:cubicBezTo>
                      <a:pt x="1651" y="696"/>
                      <a:pt x="1877" y="746"/>
                      <a:pt x="1830" y="890"/>
                    </a:cubicBezTo>
                    <a:lnTo>
                      <a:pt x="1698" y="890"/>
                    </a:lnTo>
                    <a:cubicBezTo>
                      <a:pt x="1570" y="890"/>
                      <a:pt x="1457" y="905"/>
                      <a:pt x="1345" y="940"/>
                    </a:cubicBezTo>
                    <a:cubicBezTo>
                      <a:pt x="1310" y="1115"/>
                      <a:pt x="1181" y="1150"/>
                      <a:pt x="1310" y="1329"/>
                    </a:cubicBezTo>
                    <a:cubicBezTo>
                      <a:pt x="1232" y="1344"/>
                      <a:pt x="1181" y="1360"/>
                      <a:pt x="1135" y="1360"/>
                    </a:cubicBezTo>
                    <a:cubicBezTo>
                      <a:pt x="1038" y="1472"/>
                      <a:pt x="956" y="1538"/>
                      <a:pt x="956" y="1682"/>
                    </a:cubicBezTo>
                    <a:cubicBezTo>
                      <a:pt x="906" y="1682"/>
                      <a:pt x="843" y="1667"/>
                      <a:pt x="793" y="1667"/>
                    </a:cubicBezTo>
                    <a:cubicBezTo>
                      <a:pt x="599" y="1845"/>
                      <a:pt x="746" y="2024"/>
                      <a:pt x="890" y="2168"/>
                    </a:cubicBezTo>
                    <a:cubicBezTo>
                      <a:pt x="824" y="2346"/>
                      <a:pt x="824" y="2346"/>
                      <a:pt x="746" y="2428"/>
                    </a:cubicBezTo>
                    <a:cubicBezTo>
                      <a:pt x="680" y="2362"/>
                      <a:pt x="630" y="2346"/>
                      <a:pt x="568" y="2346"/>
                    </a:cubicBezTo>
                    <a:cubicBezTo>
                      <a:pt x="471" y="2346"/>
                      <a:pt x="358" y="2428"/>
                      <a:pt x="261" y="2494"/>
                    </a:cubicBezTo>
                    <a:cubicBezTo>
                      <a:pt x="389" y="2591"/>
                      <a:pt x="455" y="2653"/>
                      <a:pt x="517" y="2816"/>
                    </a:cubicBezTo>
                    <a:cubicBezTo>
                      <a:pt x="436" y="2832"/>
                      <a:pt x="374" y="2832"/>
                      <a:pt x="307" y="2832"/>
                    </a:cubicBezTo>
                    <a:cubicBezTo>
                      <a:pt x="241" y="2832"/>
                      <a:pt x="164" y="2832"/>
                      <a:pt x="67" y="2801"/>
                    </a:cubicBezTo>
                    <a:lnTo>
                      <a:pt x="67" y="2801"/>
                    </a:lnTo>
                    <a:cubicBezTo>
                      <a:pt x="129" y="2979"/>
                      <a:pt x="292" y="2995"/>
                      <a:pt x="374" y="3174"/>
                    </a:cubicBezTo>
                    <a:cubicBezTo>
                      <a:pt x="374" y="3286"/>
                      <a:pt x="358" y="3317"/>
                      <a:pt x="307" y="3317"/>
                    </a:cubicBezTo>
                    <a:cubicBezTo>
                      <a:pt x="261" y="3317"/>
                      <a:pt x="210" y="3286"/>
                      <a:pt x="164" y="3271"/>
                    </a:cubicBezTo>
                    <a:cubicBezTo>
                      <a:pt x="113" y="3251"/>
                      <a:pt x="47" y="3220"/>
                      <a:pt x="16" y="3220"/>
                    </a:cubicBezTo>
                    <a:lnTo>
                      <a:pt x="1" y="3220"/>
                    </a:lnTo>
                    <a:cubicBezTo>
                      <a:pt x="47" y="3302"/>
                      <a:pt x="47" y="3383"/>
                      <a:pt x="129" y="3399"/>
                    </a:cubicBezTo>
                    <a:cubicBezTo>
                      <a:pt x="292" y="3430"/>
                      <a:pt x="67" y="3578"/>
                      <a:pt x="210" y="3659"/>
                    </a:cubicBezTo>
                    <a:cubicBezTo>
                      <a:pt x="226" y="3609"/>
                      <a:pt x="226" y="3578"/>
                      <a:pt x="241" y="3543"/>
                    </a:cubicBezTo>
                    <a:cubicBezTo>
                      <a:pt x="292" y="3527"/>
                      <a:pt x="339" y="3496"/>
                      <a:pt x="389" y="3496"/>
                    </a:cubicBezTo>
                    <a:cubicBezTo>
                      <a:pt x="405" y="3496"/>
                      <a:pt x="436" y="3512"/>
                      <a:pt x="471" y="3527"/>
                    </a:cubicBezTo>
                    <a:cubicBezTo>
                      <a:pt x="420" y="3543"/>
                      <a:pt x="389" y="3562"/>
                      <a:pt x="358" y="3562"/>
                    </a:cubicBezTo>
                    <a:cubicBezTo>
                      <a:pt x="307" y="3562"/>
                      <a:pt x="276" y="3543"/>
                      <a:pt x="241" y="3543"/>
                    </a:cubicBezTo>
                    <a:cubicBezTo>
                      <a:pt x="339" y="3640"/>
                      <a:pt x="502" y="3624"/>
                      <a:pt x="552" y="3787"/>
                    </a:cubicBezTo>
                    <a:cubicBezTo>
                      <a:pt x="614" y="3803"/>
                      <a:pt x="680" y="3818"/>
                      <a:pt x="727" y="3834"/>
                    </a:cubicBezTo>
                    <a:cubicBezTo>
                      <a:pt x="746" y="3884"/>
                      <a:pt x="762" y="3931"/>
                      <a:pt x="793" y="3982"/>
                    </a:cubicBezTo>
                    <a:cubicBezTo>
                      <a:pt x="824" y="3982"/>
                      <a:pt x="843" y="3966"/>
                      <a:pt x="859" y="3966"/>
                    </a:cubicBezTo>
                    <a:cubicBezTo>
                      <a:pt x="906" y="3966"/>
                      <a:pt x="941" y="3997"/>
                      <a:pt x="1018" y="4079"/>
                    </a:cubicBezTo>
                    <a:cubicBezTo>
                      <a:pt x="1053" y="4028"/>
                      <a:pt x="1069" y="3982"/>
                      <a:pt x="1084" y="3950"/>
                    </a:cubicBezTo>
                    <a:lnTo>
                      <a:pt x="1232" y="3950"/>
                    </a:lnTo>
                    <a:cubicBezTo>
                      <a:pt x="1150" y="3706"/>
                      <a:pt x="583" y="3562"/>
                      <a:pt x="843" y="3368"/>
                    </a:cubicBezTo>
                    <a:lnTo>
                      <a:pt x="972" y="3368"/>
                    </a:lnTo>
                    <a:cubicBezTo>
                      <a:pt x="1018" y="3368"/>
                      <a:pt x="1084" y="3383"/>
                      <a:pt x="1135" y="3414"/>
                    </a:cubicBezTo>
                    <a:cubicBezTo>
                      <a:pt x="1181" y="3446"/>
                      <a:pt x="1232" y="3465"/>
                      <a:pt x="1278" y="3465"/>
                    </a:cubicBezTo>
                    <a:cubicBezTo>
                      <a:pt x="1329" y="3465"/>
                      <a:pt x="1391" y="3446"/>
                      <a:pt x="1442" y="3446"/>
                    </a:cubicBezTo>
                    <a:cubicBezTo>
                      <a:pt x="1488" y="3430"/>
                      <a:pt x="1539" y="3414"/>
                      <a:pt x="1601" y="3414"/>
                    </a:cubicBezTo>
                    <a:cubicBezTo>
                      <a:pt x="1636" y="3414"/>
                      <a:pt x="1667" y="3430"/>
                      <a:pt x="1698" y="3430"/>
                    </a:cubicBezTo>
                    <a:cubicBezTo>
                      <a:pt x="1554" y="3317"/>
                      <a:pt x="1391" y="3154"/>
                      <a:pt x="1212" y="3154"/>
                    </a:cubicBezTo>
                    <a:cubicBezTo>
                      <a:pt x="1181" y="3154"/>
                      <a:pt x="1150" y="3174"/>
                      <a:pt x="1100" y="3189"/>
                    </a:cubicBezTo>
                    <a:cubicBezTo>
                      <a:pt x="1100" y="3042"/>
                      <a:pt x="1150" y="3010"/>
                      <a:pt x="1232" y="3010"/>
                    </a:cubicBezTo>
                    <a:cubicBezTo>
                      <a:pt x="1278" y="3010"/>
                      <a:pt x="1360" y="3026"/>
                      <a:pt x="1442" y="3042"/>
                    </a:cubicBezTo>
                    <a:cubicBezTo>
                      <a:pt x="1523" y="3057"/>
                      <a:pt x="1601" y="3092"/>
                      <a:pt x="1682" y="3092"/>
                    </a:cubicBezTo>
                    <a:cubicBezTo>
                      <a:pt x="1733" y="3092"/>
                      <a:pt x="1780" y="3077"/>
                      <a:pt x="1815" y="3057"/>
                    </a:cubicBezTo>
                    <a:cubicBezTo>
                      <a:pt x="1846" y="2979"/>
                      <a:pt x="1764" y="2882"/>
                      <a:pt x="1846" y="2785"/>
                    </a:cubicBezTo>
                    <a:cubicBezTo>
                      <a:pt x="1877" y="2832"/>
                      <a:pt x="1912" y="2882"/>
                      <a:pt x="1958" y="2944"/>
                    </a:cubicBezTo>
                    <a:cubicBezTo>
                      <a:pt x="2009" y="2898"/>
                      <a:pt x="2024" y="2816"/>
                      <a:pt x="2086" y="2816"/>
                    </a:cubicBezTo>
                    <a:lnTo>
                      <a:pt x="2106" y="2816"/>
                    </a:lnTo>
                    <a:cubicBezTo>
                      <a:pt x="2183" y="2785"/>
                      <a:pt x="2086" y="2669"/>
                      <a:pt x="2152" y="2607"/>
                    </a:cubicBezTo>
                    <a:cubicBezTo>
                      <a:pt x="2362" y="2377"/>
                      <a:pt x="2316" y="2106"/>
                      <a:pt x="2525" y="1942"/>
                    </a:cubicBezTo>
                    <a:cubicBezTo>
                      <a:pt x="2428" y="1845"/>
                      <a:pt x="2281" y="1814"/>
                      <a:pt x="2203" y="1717"/>
                    </a:cubicBezTo>
                    <a:cubicBezTo>
                      <a:pt x="2347" y="1698"/>
                      <a:pt x="2347" y="1698"/>
                      <a:pt x="2459" y="1620"/>
                    </a:cubicBezTo>
                    <a:cubicBezTo>
                      <a:pt x="2494" y="1682"/>
                      <a:pt x="2525" y="1733"/>
                      <a:pt x="2556" y="1779"/>
                    </a:cubicBezTo>
                    <a:cubicBezTo>
                      <a:pt x="2751" y="1717"/>
                      <a:pt x="2801" y="1488"/>
                      <a:pt x="2669" y="1360"/>
                    </a:cubicBezTo>
                    <a:cubicBezTo>
                      <a:pt x="2525" y="1197"/>
                      <a:pt x="2203" y="1115"/>
                      <a:pt x="2203" y="905"/>
                    </a:cubicBezTo>
                    <a:lnTo>
                      <a:pt x="2203" y="905"/>
                    </a:lnTo>
                    <a:cubicBezTo>
                      <a:pt x="2250" y="921"/>
                      <a:pt x="2281" y="956"/>
                      <a:pt x="2331" y="987"/>
                    </a:cubicBezTo>
                    <a:cubicBezTo>
                      <a:pt x="2362" y="956"/>
                      <a:pt x="2397" y="921"/>
                      <a:pt x="2444" y="905"/>
                    </a:cubicBezTo>
                    <a:cubicBezTo>
                      <a:pt x="2475" y="940"/>
                      <a:pt x="2510" y="1002"/>
                      <a:pt x="2556" y="1002"/>
                    </a:cubicBezTo>
                    <a:cubicBezTo>
                      <a:pt x="2572" y="1002"/>
                      <a:pt x="2591" y="987"/>
                      <a:pt x="2607" y="956"/>
                    </a:cubicBezTo>
                    <a:cubicBezTo>
                      <a:pt x="2622" y="843"/>
                      <a:pt x="2475" y="890"/>
                      <a:pt x="2459" y="793"/>
                    </a:cubicBezTo>
                    <a:cubicBezTo>
                      <a:pt x="2459" y="762"/>
                      <a:pt x="2556" y="762"/>
                      <a:pt x="2494" y="696"/>
                    </a:cubicBezTo>
                    <a:lnTo>
                      <a:pt x="2494" y="696"/>
                    </a:lnTo>
                    <a:cubicBezTo>
                      <a:pt x="2444" y="711"/>
                      <a:pt x="2413" y="746"/>
                      <a:pt x="2378" y="762"/>
                    </a:cubicBezTo>
                    <a:cubicBezTo>
                      <a:pt x="2331" y="793"/>
                      <a:pt x="2300" y="808"/>
                      <a:pt x="2250" y="808"/>
                    </a:cubicBezTo>
                    <a:cubicBezTo>
                      <a:pt x="2218" y="808"/>
                      <a:pt x="2183" y="793"/>
                      <a:pt x="2152" y="762"/>
                    </a:cubicBezTo>
                    <a:cubicBezTo>
                      <a:pt x="2183" y="727"/>
                      <a:pt x="2218" y="711"/>
                      <a:pt x="2250" y="711"/>
                    </a:cubicBezTo>
                    <a:cubicBezTo>
                      <a:pt x="2300" y="711"/>
                      <a:pt x="2331" y="746"/>
                      <a:pt x="2378" y="762"/>
                    </a:cubicBezTo>
                    <a:cubicBezTo>
                      <a:pt x="2316" y="711"/>
                      <a:pt x="2203" y="680"/>
                      <a:pt x="2250" y="567"/>
                    </a:cubicBezTo>
                    <a:cubicBezTo>
                      <a:pt x="2265" y="567"/>
                      <a:pt x="2300" y="583"/>
                      <a:pt x="2331" y="583"/>
                    </a:cubicBezTo>
                    <a:cubicBezTo>
                      <a:pt x="2362" y="598"/>
                      <a:pt x="2397" y="598"/>
                      <a:pt x="2428" y="598"/>
                    </a:cubicBezTo>
                    <a:cubicBezTo>
                      <a:pt x="2459" y="598"/>
                      <a:pt x="2475" y="598"/>
                      <a:pt x="2494" y="567"/>
                    </a:cubicBezTo>
                    <a:cubicBezTo>
                      <a:pt x="2413" y="501"/>
                      <a:pt x="2265" y="486"/>
                      <a:pt x="2265" y="389"/>
                    </a:cubicBezTo>
                    <a:cubicBezTo>
                      <a:pt x="2265" y="373"/>
                      <a:pt x="2281" y="373"/>
                      <a:pt x="2300" y="373"/>
                    </a:cubicBezTo>
                    <a:cubicBezTo>
                      <a:pt x="2316" y="373"/>
                      <a:pt x="2331" y="373"/>
                      <a:pt x="2347" y="389"/>
                    </a:cubicBezTo>
                    <a:cubicBezTo>
                      <a:pt x="2362" y="389"/>
                      <a:pt x="2378" y="404"/>
                      <a:pt x="2397" y="404"/>
                    </a:cubicBezTo>
                    <a:cubicBezTo>
                      <a:pt x="2413" y="404"/>
                      <a:pt x="2428" y="389"/>
                      <a:pt x="2459" y="373"/>
                    </a:cubicBezTo>
                    <a:cubicBezTo>
                      <a:pt x="2362" y="307"/>
                      <a:pt x="2300" y="210"/>
                      <a:pt x="2444" y="163"/>
                    </a:cubicBezTo>
                    <a:cubicBezTo>
                      <a:pt x="2362" y="47"/>
                      <a:pt x="2362" y="47"/>
                      <a:pt x="22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46"/>
              <p:cNvSpPr/>
              <p:nvPr/>
            </p:nvSpPr>
            <p:spPr>
              <a:xfrm>
                <a:off x="5101725" y="4634400"/>
                <a:ext cx="53450" cy="71200"/>
              </a:xfrm>
              <a:custGeom>
                <a:avLst/>
                <a:gdLst/>
                <a:ahLst/>
                <a:cxnLst/>
                <a:rect l="l" t="t" r="r" b="b"/>
                <a:pathLst>
                  <a:path w="2138" h="2848" extrusionOk="0">
                    <a:moveTo>
                      <a:pt x="405" y="599"/>
                    </a:moveTo>
                    <a:cubicBezTo>
                      <a:pt x="471" y="614"/>
                      <a:pt x="440" y="665"/>
                      <a:pt x="389" y="712"/>
                    </a:cubicBezTo>
                    <a:cubicBezTo>
                      <a:pt x="358" y="649"/>
                      <a:pt x="343" y="634"/>
                      <a:pt x="405" y="599"/>
                    </a:cubicBezTo>
                    <a:close/>
                    <a:moveTo>
                      <a:pt x="793" y="634"/>
                    </a:moveTo>
                    <a:lnTo>
                      <a:pt x="793" y="634"/>
                    </a:lnTo>
                    <a:cubicBezTo>
                      <a:pt x="762" y="680"/>
                      <a:pt x="747" y="731"/>
                      <a:pt x="696" y="793"/>
                    </a:cubicBezTo>
                    <a:cubicBezTo>
                      <a:pt x="681" y="696"/>
                      <a:pt x="681" y="649"/>
                      <a:pt x="793" y="634"/>
                    </a:cubicBezTo>
                    <a:close/>
                    <a:moveTo>
                      <a:pt x="486" y="746"/>
                    </a:moveTo>
                    <a:lnTo>
                      <a:pt x="486" y="956"/>
                    </a:lnTo>
                    <a:cubicBezTo>
                      <a:pt x="455" y="972"/>
                      <a:pt x="440" y="972"/>
                      <a:pt x="424" y="972"/>
                    </a:cubicBezTo>
                    <a:cubicBezTo>
                      <a:pt x="327" y="972"/>
                      <a:pt x="374" y="793"/>
                      <a:pt x="486" y="746"/>
                    </a:cubicBezTo>
                    <a:close/>
                    <a:moveTo>
                      <a:pt x="405" y="1523"/>
                    </a:moveTo>
                    <a:cubicBezTo>
                      <a:pt x="440" y="1523"/>
                      <a:pt x="455" y="1523"/>
                      <a:pt x="486" y="1539"/>
                    </a:cubicBezTo>
                    <a:lnTo>
                      <a:pt x="343" y="1683"/>
                    </a:lnTo>
                    <a:cubicBezTo>
                      <a:pt x="292" y="1570"/>
                      <a:pt x="308" y="1523"/>
                      <a:pt x="405" y="1523"/>
                    </a:cubicBezTo>
                    <a:close/>
                    <a:moveTo>
                      <a:pt x="537" y="1749"/>
                    </a:moveTo>
                    <a:cubicBezTo>
                      <a:pt x="618" y="1799"/>
                      <a:pt x="552" y="1846"/>
                      <a:pt x="521" y="1896"/>
                    </a:cubicBezTo>
                    <a:cubicBezTo>
                      <a:pt x="455" y="1861"/>
                      <a:pt x="455" y="1780"/>
                      <a:pt x="537" y="1749"/>
                    </a:cubicBezTo>
                    <a:close/>
                    <a:moveTo>
                      <a:pt x="987" y="778"/>
                    </a:moveTo>
                    <a:cubicBezTo>
                      <a:pt x="1120" y="956"/>
                      <a:pt x="1038" y="1166"/>
                      <a:pt x="1085" y="1360"/>
                    </a:cubicBezTo>
                    <a:cubicBezTo>
                      <a:pt x="1151" y="1360"/>
                      <a:pt x="1232" y="1376"/>
                      <a:pt x="1314" y="1376"/>
                    </a:cubicBezTo>
                    <a:cubicBezTo>
                      <a:pt x="1345" y="1314"/>
                      <a:pt x="1376" y="1263"/>
                      <a:pt x="1411" y="1197"/>
                    </a:cubicBezTo>
                    <a:cubicBezTo>
                      <a:pt x="1473" y="1248"/>
                      <a:pt x="1508" y="1294"/>
                      <a:pt x="1570" y="1329"/>
                    </a:cubicBezTo>
                    <a:cubicBezTo>
                      <a:pt x="1555" y="1426"/>
                      <a:pt x="1539" y="1508"/>
                      <a:pt x="1523" y="1605"/>
                    </a:cubicBezTo>
                    <a:cubicBezTo>
                      <a:pt x="1395" y="1683"/>
                      <a:pt x="1329" y="1764"/>
                      <a:pt x="1329" y="1927"/>
                    </a:cubicBezTo>
                    <a:cubicBezTo>
                      <a:pt x="1054" y="1974"/>
                      <a:pt x="762" y="1912"/>
                      <a:pt x="584" y="2121"/>
                    </a:cubicBezTo>
                    <a:cubicBezTo>
                      <a:pt x="537" y="1958"/>
                      <a:pt x="650" y="1877"/>
                      <a:pt x="618" y="1717"/>
                    </a:cubicBezTo>
                    <a:cubicBezTo>
                      <a:pt x="696" y="1585"/>
                      <a:pt x="552" y="1442"/>
                      <a:pt x="665" y="1345"/>
                    </a:cubicBezTo>
                    <a:lnTo>
                      <a:pt x="696" y="1345"/>
                    </a:lnTo>
                    <a:cubicBezTo>
                      <a:pt x="813" y="1345"/>
                      <a:pt x="778" y="1473"/>
                      <a:pt x="875" y="1539"/>
                    </a:cubicBezTo>
                    <a:cubicBezTo>
                      <a:pt x="1038" y="1314"/>
                      <a:pt x="813" y="941"/>
                      <a:pt x="987" y="778"/>
                    </a:cubicBezTo>
                    <a:close/>
                    <a:moveTo>
                      <a:pt x="634" y="1"/>
                    </a:moveTo>
                    <a:cubicBezTo>
                      <a:pt x="521" y="1"/>
                      <a:pt x="424" y="51"/>
                      <a:pt x="327" y="164"/>
                    </a:cubicBezTo>
                    <a:cubicBezTo>
                      <a:pt x="211" y="987"/>
                      <a:pt x="1" y="1877"/>
                      <a:pt x="521" y="2654"/>
                    </a:cubicBezTo>
                    <a:cubicBezTo>
                      <a:pt x="584" y="2638"/>
                      <a:pt x="568" y="2576"/>
                      <a:pt x="584" y="2541"/>
                    </a:cubicBezTo>
                    <a:cubicBezTo>
                      <a:pt x="599" y="2479"/>
                      <a:pt x="665" y="2444"/>
                      <a:pt x="716" y="2444"/>
                    </a:cubicBezTo>
                    <a:cubicBezTo>
                      <a:pt x="793" y="2444"/>
                      <a:pt x="890" y="2494"/>
                      <a:pt x="925" y="2576"/>
                    </a:cubicBezTo>
                    <a:cubicBezTo>
                      <a:pt x="859" y="2622"/>
                      <a:pt x="793" y="2673"/>
                      <a:pt x="731" y="2720"/>
                    </a:cubicBezTo>
                    <a:cubicBezTo>
                      <a:pt x="793" y="2770"/>
                      <a:pt x="859" y="2801"/>
                      <a:pt x="925" y="2848"/>
                    </a:cubicBezTo>
                    <a:lnTo>
                      <a:pt x="941" y="2848"/>
                    </a:lnTo>
                    <a:cubicBezTo>
                      <a:pt x="1120" y="2848"/>
                      <a:pt x="1151" y="2689"/>
                      <a:pt x="1248" y="2591"/>
                    </a:cubicBezTo>
                    <a:cubicBezTo>
                      <a:pt x="1279" y="2638"/>
                      <a:pt x="1314" y="2689"/>
                      <a:pt x="1360" y="2751"/>
                    </a:cubicBezTo>
                    <a:cubicBezTo>
                      <a:pt x="1411" y="2673"/>
                      <a:pt x="1442" y="2607"/>
                      <a:pt x="1473" y="2541"/>
                    </a:cubicBezTo>
                    <a:cubicBezTo>
                      <a:pt x="1426" y="2479"/>
                      <a:pt x="1395" y="2413"/>
                      <a:pt x="1360" y="2331"/>
                    </a:cubicBezTo>
                    <a:cubicBezTo>
                      <a:pt x="1426" y="2316"/>
                      <a:pt x="1457" y="2316"/>
                      <a:pt x="1492" y="2316"/>
                    </a:cubicBezTo>
                    <a:cubicBezTo>
                      <a:pt x="1539" y="2479"/>
                      <a:pt x="1605" y="2556"/>
                      <a:pt x="1652" y="2556"/>
                    </a:cubicBezTo>
                    <a:cubicBezTo>
                      <a:pt x="1799" y="2556"/>
                      <a:pt x="1912" y="1958"/>
                      <a:pt x="1881" y="1780"/>
                    </a:cubicBezTo>
                    <a:lnTo>
                      <a:pt x="1881" y="1780"/>
                    </a:lnTo>
                    <a:cubicBezTo>
                      <a:pt x="1815" y="1815"/>
                      <a:pt x="1764" y="1830"/>
                      <a:pt x="1718" y="1830"/>
                    </a:cubicBezTo>
                    <a:cubicBezTo>
                      <a:pt x="1667" y="1830"/>
                      <a:pt x="1621" y="1799"/>
                      <a:pt x="1590" y="1702"/>
                    </a:cubicBezTo>
                    <a:cubicBezTo>
                      <a:pt x="1636" y="1605"/>
                      <a:pt x="1652" y="1605"/>
                      <a:pt x="1733" y="1539"/>
                    </a:cubicBezTo>
                    <a:cubicBezTo>
                      <a:pt x="1784" y="1554"/>
                      <a:pt x="1830" y="1570"/>
                      <a:pt x="1881" y="1585"/>
                    </a:cubicBezTo>
                    <a:cubicBezTo>
                      <a:pt x="1978" y="1473"/>
                      <a:pt x="2122" y="1345"/>
                      <a:pt x="2025" y="1197"/>
                    </a:cubicBezTo>
                    <a:cubicBezTo>
                      <a:pt x="1846" y="890"/>
                      <a:pt x="2137" y="179"/>
                      <a:pt x="1652" y="179"/>
                    </a:cubicBezTo>
                    <a:cubicBezTo>
                      <a:pt x="1621" y="179"/>
                      <a:pt x="1590" y="179"/>
                      <a:pt x="1539" y="195"/>
                    </a:cubicBezTo>
                    <a:cubicBezTo>
                      <a:pt x="1492" y="210"/>
                      <a:pt x="1442" y="210"/>
                      <a:pt x="1395" y="210"/>
                    </a:cubicBezTo>
                    <a:cubicBezTo>
                      <a:pt x="1248" y="210"/>
                      <a:pt x="1120" y="164"/>
                      <a:pt x="987" y="113"/>
                    </a:cubicBezTo>
                    <a:cubicBezTo>
                      <a:pt x="875" y="51"/>
                      <a:pt x="747" y="1"/>
                      <a:pt x="6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46"/>
              <p:cNvSpPr/>
              <p:nvPr/>
            </p:nvSpPr>
            <p:spPr>
              <a:xfrm>
                <a:off x="4899475" y="4685775"/>
                <a:ext cx="54200" cy="66450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658" extrusionOk="0">
                    <a:moveTo>
                      <a:pt x="711" y="536"/>
                    </a:moveTo>
                    <a:cubicBezTo>
                      <a:pt x="680" y="567"/>
                      <a:pt x="649" y="599"/>
                      <a:pt x="599" y="665"/>
                    </a:cubicBezTo>
                    <a:cubicBezTo>
                      <a:pt x="630" y="536"/>
                      <a:pt x="630" y="536"/>
                      <a:pt x="711" y="536"/>
                    </a:cubicBezTo>
                    <a:close/>
                    <a:moveTo>
                      <a:pt x="843" y="1150"/>
                    </a:moveTo>
                    <a:cubicBezTo>
                      <a:pt x="859" y="1150"/>
                      <a:pt x="874" y="1166"/>
                      <a:pt x="874" y="1181"/>
                    </a:cubicBezTo>
                    <a:cubicBezTo>
                      <a:pt x="874" y="1181"/>
                      <a:pt x="859" y="1201"/>
                      <a:pt x="859" y="1216"/>
                    </a:cubicBezTo>
                    <a:lnTo>
                      <a:pt x="808" y="1166"/>
                    </a:lnTo>
                    <a:cubicBezTo>
                      <a:pt x="824" y="1150"/>
                      <a:pt x="843" y="1150"/>
                      <a:pt x="843" y="1150"/>
                    </a:cubicBezTo>
                    <a:close/>
                    <a:moveTo>
                      <a:pt x="389" y="1492"/>
                    </a:moveTo>
                    <a:cubicBezTo>
                      <a:pt x="404" y="1507"/>
                      <a:pt x="389" y="1523"/>
                      <a:pt x="389" y="1539"/>
                    </a:cubicBezTo>
                    <a:cubicBezTo>
                      <a:pt x="373" y="1523"/>
                      <a:pt x="358" y="1507"/>
                      <a:pt x="389" y="1492"/>
                    </a:cubicBezTo>
                    <a:close/>
                    <a:moveTo>
                      <a:pt x="905" y="1702"/>
                    </a:moveTo>
                    <a:cubicBezTo>
                      <a:pt x="921" y="1717"/>
                      <a:pt x="940" y="1717"/>
                      <a:pt x="940" y="1733"/>
                    </a:cubicBezTo>
                    <a:cubicBezTo>
                      <a:pt x="940" y="1748"/>
                      <a:pt x="921" y="1764"/>
                      <a:pt x="905" y="1764"/>
                    </a:cubicBezTo>
                    <a:cubicBezTo>
                      <a:pt x="905" y="1764"/>
                      <a:pt x="890" y="1748"/>
                      <a:pt x="874" y="1733"/>
                    </a:cubicBezTo>
                    <a:cubicBezTo>
                      <a:pt x="890" y="1717"/>
                      <a:pt x="890" y="1717"/>
                      <a:pt x="905" y="1702"/>
                    </a:cubicBezTo>
                    <a:close/>
                    <a:moveTo>
                      <a:pt x="971" y="1896"/>
                    </a:moveTo>
                    <a:lnTo>
                      <a:pt x="956" y="1911"/>
                    </a:lnTo>
                    <a:lnTo>
                      <a:pt x="956" y="1896"/>
                    </a:lnTo>
                    <a:close/>
                    <a:moveTo>
                      <a:pt x="1115" y="1977"/>
                    </a:moveTo>
                    <a:cubicBezTo>
                      <a:pt x="1150" y="1977"/>
                      <a:pt x="1150" y="2008"/>
                      <a:pt x="1166" y="2040"/>
                    </a:cubicBezTo>
                    <a:lnTo>
                      <a:pt x="1135" y="2040"/>
                    </a:lnTo>
                    <a:cubicBezTo>
                      <a:pt x="1100" y="2040"/>
                      <a:pt x="1100" y="2024"/>
                      <a:pt x="1100" y="1977"/>
                    </a:cubicBezTo>
                    <a:close/>
                    <a:moveTo>
                      <a:pt x="824" y="2172"/>
                    </a:moveTo>
                    <a:cubicBezTo>
                      <a:pt x="843" y="2172"/>
                      <a:pt x="843" y="2187"/>
                      <a:pt x="859" y="2203"/>
                    </a:cubicBezTo>
                    <a:cubicBezTo>
                      <a:pt x="843" y="2218"/>
                      <a:pt x="824" y="2218"/>
                      <a:pt x="824" y="2218"/>
                    </a:cubicBezTo>
                    <a:cubicBezTo>
                      <a:pt x="808" y="2218"/>
                      <a:pt x="808" y="2203"/>
                      <a:pt x="793" y="2187"/>
                    </a:cubicBezTo>
                    <a:cubicBezTo>
                      <a:pt x="808" y="2172"/>
                      <a:pt x="824" y="2172"/>
                      <a:pt x="824" y="2172"/>
                    </a:cubicBezTo>
                    <a:close/>
                    <a:moveTo>
                      <a:pt x="1150" y="2218"/>
                    </a:moveTo>
                    <a:cubicBezTo>
                      <a:pt x="1166" y="2218"/>
                      <a:pt x="1181" y="2249"/>
                      <a:pt x="1197" y="2284"/>
                    </a:cubicBezTo>
                    <a:cubicBezTo>
                      <a:pt x="1181" y="2300"/>
                      <a:pt x="1166" y="2300"/>
                      <a:pt x="1166" y="2315"/>
                    </a:cubicBezTo>
                    <a:cubicBezTo>
                      <a:pt x="1150" y="2284"/>
                      <a:pt x="1135" y="2269"/>
                      <a:pt x="1115" y="2234"/>
                    </a:cubicBezTo>
                    <a:cubicBezTo>
                      <a:pt x="1135" y="2234"/>
                      <a:pt x="1150" y="2218"/>
                      <a:pt x="1150" y="2218"/>
                    </a:cubicBezTo>
                    <a:close/>
                    <a:moveTo>
                      <a:pt x="1748" y="0"/>
                    </a:moveTo>
                    <a:cubicBezTo>
                      <a:pt x="1426" y="132"/>
                      <a:pt x="1018" y="276"/>
                      <a:pt x="630" y="276"/>
                    </a:cubicBezTo>
                    <a:cubicBezTo>
                      <a:pt x="552" y="276"/>
                      <a:pt x="455" y="276"/>
                      <a:pt x="373" y="245"/>
                    </a:cubicBezTo>
                    <a:cubicBezTo>
                      <a:pt x="0" y="261"/>
                      <a:pt x="292" y="552"/>
                      <a:pt x="276" y="746"/>
                    </a:cubicBezTo>
                    <a:cubicBezTo>
                      <a:pt x="486" y="843"/>
                      <a:pt x="404" y="925"/>
                      <a:pt x="276" y="1037"/>
                    </a:cubicBezTo>
                    <a:cubicBezTo>
                      <a:pt x="307" y="1329"/>
                      <a:pt x="276" y="1570"/>
                      <a:pt x="470" y="1799"/>
                    </a:cubicBezTo>
                    <a:cubicBezTo>
                      <a:pt x="517" y="1764"/>
                      <a:pt x="552" y="1748"/>
                      <a:pt x="583" y="1748"/>
                    </a:cubicBezTo>
                    <a:cubicBezTo>
                      <a:pt x="649" y="1748"/>
                      <a:pt x="680" y="1799"/>
                      <a:pt x="711" y="1880"/>
                    </a:cubicBezTo>
                    <a:cubicBezTo>
                      <a:pt x="517" y="2106"/>
                      <a:pt x="599" y="2203"/>
                      <a:pt x="696" y="2463"/>
                    </a:cubicBezTo>
                    <a:lnTo>
                      <a:pt x="746" y="2463"/>
                    </a:lnTo>
                    <a:cubicBezTo>
                      <a:pt x="843" y="2463"/>
                      <a:pt x="905" y="2560"/>
                      <a:pt x="1002" y="2591"/>
                    </a:cubicBezTo>
                    <a:cubicBezTo>
                      <a:pt x="1018" y="2607"/>
                      <a:pt x="1053" y="2607"/>
                      <a:pt x="1069" y="2607"/>
                    </a:cubicBezTo>
                    <a:cubicBezTo>
                      <a:pt x="1100" y="2607"/>
                      <a:pt x="1135" y="2607"/>
                      <a:pt x="1166" y="2591"/>
                    </a:cubicBezTo>
                    <a:cubicBezTo>
                      <a:pt x="1150" y="2560"/>
                      <a:pt x="1084" y="2510"/>
                      <a:pt x="1115" y="2463"/>
                    </a:cubicBezTo>
                    <a:lnTo>
                      <a:pt x="1115" y="2463"/>
                    </a:lnTo>
                    <a:cubicBezTo>
                      <a:pt x="1197" y="2510"/>
                      <a:pt x="1150" y="2657"/>
                      <a:pt x="1263" y="2657"/>
                    </a:cubicBezTo>
                    <a:cubicBezTo>
                      <a:pt x="1278" y="2657"/>
                      <a:pt x="1309" y="2657"/>
                      <a:pt x="1344" y="2638"/>
                    </a:cubicBezTo>
                    <a:cubicBezTo>
                      <a:pt x="1426" y="2381"/>
                      <a:pt x="1197" y="2106"/>
                      <a:pt x="1247" y="1814"/>
                    </a:cubicBezTo>
                    <a:cubicBezTo>
                      <a:pt x="1197" y="1799"/>
                      <a:pt x="1150" y="1799"/>
                      <a:pt x="1100" y="1783"/>
                    </a:cubicBezTo>
                    <a:cubicBezTo>
                      <a:pt x="1135" y="1733"/>
                      <a:pt x="1150" y="1686"/>
                      <a:pt x="1181" y="1636"/>
                    </a:cubicBezTo>
                    <a:cubicBezTo>
                      <a:pt x="1135" y="1570"/>
                      <a:pt x="1100" y="1507"/>
                      <a:pt x="1053" y="1441"/>
                    </a:cubicBezTo>
                    <a:cubicBezTo>
                      <a:pt x="1018" y="1457"/>
                      <a:pt x="1002" y="1472"/>
                      <a:pt x="987" y="1472"/>
                    </a:cubicBezTo>
                    <a:cubicBezTo>
                      <a:pt x="1002" y="1523"/>
                      <a:pt x="1018" y="1554"/>
                      <a:pt x="1037" y="1636"/>
                    </a:cubicBezTo>
                    <a:cubicBezTo>
                      <a:pt x="956" y="1605"/>
                      <a:pt x="905" y="1589"/>
                      <a:pt x="843" y="1570"/>
                    </a:cubicBezTo>
                    <a:cubicBezTo>
                      <a:pt x="859" y="1539"/>
                      <a:pt x="859" y="1507"/>
                      <a:pt x="874" y="1472"/>
                    </a:cubicBezTo>
                    <a:cubicBezTo>
                      <a:pt x="583" y="1426"/>
                      <a:pt x="859" y="1263"/>
                      <a:pt x="1053" y="1263"/>
                    </a:cubicBezTo>
                    <a:lnTo>
                      <a:pt x="1100" y="1263"/>
                    </a:lnTo>
                    <a:cubicBezTo>
                      <a:pt x="1053" y="1103"/>
                      <a:pt x="1100" y="890"/>
                      <a:pt x="921" y="859"/>
                    </a:cubicBezTo>
                    <a:lnTo>
                      <a:pt x="921" y="859"/>
                    </a:lnTo>
                    <a:cubicBezTo>
                      <a:pt x="940" y="909"/>
                      <a:pt x="940" y="940"/>
                      <a:pt x="956" y="987"/>
                    </a:cubicBezTo>
                    <a:cubicBezTo>
                      <a:pt x="921" y="1022"/>
                      <a:pt x="890" y="1037"/>
                      <a:pt x="859" y="1037"/>
                    </a:cubicBezTo>
                    <a:cubicBezTo>
                      <a:pt x="808" y="1037"/>
                      <a:pt x="777" y="987"/>
                      <a:pt x="777" y="940"/>
                    </a:cubicBezTo>
                    <a:cubicBezTo>
                      <a:pt x="777" y="909"/>
                      <a:pt x="808" y="859"/>
                      <a:pt x="874" y="859"/>
                    </a:cubicBezTo>
                    <a:lnTo>
                      <a:pt x="921" y="859"/>
                    </a:lnTo>
                    <a:cubicBezTo>
                      <a:pt x="859" y="812"/>
                      <a:pt x="808" y="762"/>
                      <a:pt x="746" y="696"/>
                    </a:cubicBezTo>
                    <a:cubicBezTo>
                      <a:pt x="793" y="634"/>
                      <a:pt x="824" y="567"/>
                      <a:pt x="859" y="501"/>
                    </a:cubicBezTo>
                    <a:cubicBezTo>
                      <a:pt x="1115" y="501"/>
                      <a:pt x="1457" y="261"/>
                      <a:pt x="1698" y="261"/>
                    </a:cubicBezTo>
                    <a:cubicBezTo>
                      <a:pt x="1748" y="261"/>
                      <a:pt x="1814" y="276"/>
                      <a:pt x="1861" y="307"/>
                    </a:cubicBezTo>
                    <a:cubicBezTo>
                      <a:pt x="1748" y="439"/>
                      <a:pt x="1748" y="439"/>
                      <a:pt x="1764" y="634"/>
                    </a:cubicBezTo>
                    <a:cubicBezTo>
                      <a:pt x="1845" y="599"/>
                      <a:pt x="1814" y="470"/>
                      <a:pt x="1892" y="470"/>
                    </a:cubicBezTo>
                    <a:cubicBezTo>
                      <a:pt x="1911" y="470"/>
                      <a:pt x="1942" y="470"/>
                      <a:pt x="1989" y="501"/>
                    </a:cubicBezTo>
                    <a:cubicBezTo>
                      <a:pt x="2168" y="439"/>
                      <a:pt x="2121" y="276"/>
                      <a:pt x="2168" y="148"/>
                    </a:cubicBezTo>
                    <a:cubicBezTo>
                      <a:pt x="2168" y="148"/>
                      <a:pt x="2121" y="82"/>
                      <a:pt x="2106" y="82"/>
                    </a:cubicBezTo>
                    <a:cubicBezTo>
                      <a:pt x="2086" y="98"/>
                      <a:pt x="2071" y="98"/>
                      <a:pt x="2040" y="98"/>
                    </a:cubicBezTo>
                    <a:cubicBezTo>
                      <a:pt x="1942" y="98"/>
                      <a:pt x="1861" y="0"/>
                      <a:pt x="17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46"/>
              <p:cNvSpPr/>
              <p:nvPr/>
            </p:nvSpPr>
            <p:spPr>
              <a:xfrm>
                <a:off x="5138150" y="5365100"/>
                <a:ext cx="38875" cy="54700"/>
              </a:xfrm>
              <a:custGeom>
                <a:avLst/>
                <a:gdLst/>
                <a:ahLst/>
                <a:cxnLst/>
                <a:rect l="l" t="t" r="r" b="b"/>
                <a:pathLst>
                  <a:path w="1555" h="2188" extrusionOk="0">
                    <a:moveTo>
                      <a:pt x="1232" y="536"/>
                    </a:moveTo>
                    <a:lnTo>
                      <a:pt x="1216" y="552"/>
                    </a:lnTo>
                    <a:lnTo>
                      <a:pt x="1216" y="536"/>
                    </a:lnTo>
                    <a:close/>
                    <a:moveTo>
                      <a:pt x="680" y="905"/>
                    </a:moveTo>
                    <a:lnTo>
                      <a:pt x="680" y="905"/>
                    </a:lnTo>
                    <a:cubicBezTo>
                      <a:pt x="715" y="971"/>
                      <a:pt x="715" y="971"/>
                      <a:pt x="634" y="1022"/>
                    </a:cubicBezTo>
                    <a:cubicBezTo>
                      <a:pt x="649" y="987"/>
                      <a:pt x="665" y="956"/>
                      <a:pt x="680" y="905"/>
                    </a:cubicBezTo>
                    <a:close/>
                    <a:moveTo>
                      <a:pt x="665" y="1232"/>
                    </a:moveTo>
                    <a:lnTo>
                      <a:pt x="665" y="1247"/>
                    </a:lnTo>
                    <a:lnTo>
                      <a:pt x="634" y="1247"/>
                    </a:lnTo>
                    <a:lnTo>
                      <a:pt x="649" y="1232"/>
                    </a:lnTo>
                    <a:close/>
                    <a:moveTo>
                      <a:pt x="746" y="1294"/>
                    </a:moveTo>
                    <a:lnTo>
                      <a:pt x="746" y="1294"/>
                    </a:lnTo>
                    <a:cubicBezTo>
                      <a:pt x="762" y="1329"/>
                      <a:pt x="777" y="1360"/>
                      <a:pt x="731" y="1360"/>
                    </a:cubicBezTo>
                    <a:cubicBezTo>
                      <a:pt x="731" y="1344"/>
                      <a:pt x="731" y="1313"/>
                      <a:pt x="746" y="1294"/>
                    </a:cubicBezTo>
                    <a:close/>
                    <a:moveTo>
                      <a:pt x="1069" y="1329"/>
                    </a:moveTo>
                    <a:cubicBezTo>
                      <a:pt x="1069" y="1344"/>
                      <a:pt x="1084" y="1344"/>
                      <a:pt x="1084" y="1360"/>
                    </a:cubicBezTo>
                    <a:cubicBezTo>
                      <a:pt x="1084" y="1360"/>
                      <a:pt x="1069" y="1360"/>
                      <a:pt x="1053" y="1375"/>
                    </a:cubicBezTo>
                    <a:cubicBezTo>
                      <a:pt x="1053" y="1360"/>
                      <a:pt x="1053" y="1344"/>
                      <a:pt x="1069" y="1329"/>
                    </a:cubicBezTo>
                    <a:close/>
                    <a:moveTo>
                      <a:pt x="925" y="1313"/>
                    </a:moveTo>
                    <a:lnTo>
                      <a:pt x="925" y="1313"/>
                    </a:lnTo>
                    <a:cubicBezTo>
                      <a:pt x="909" y="1426"/>
                      <a:pt x="971" y="1539"/>
                      <a:pt x="890" y="1570"/>
                    </a:cubicBezTo>
                    <a:cubicBezTo>
                      <a:pt x="828" y="1539"/>
                      <a:pt x="828" y="1391"/>
                      <a:pt x="925" y="1313"/>
                    </a:cubicBezTo>
                    <a:close/>
                    <a:moveTo>
                      <a:pt x="113" y="1523"/>
                    </a:moveTo>
                    <a:cubicBezTo>
                      <a:pt x="133" y="1554"/>
                      <a:pt x="179" y="1570"/>
                      <a:pt x="133" y="1636"/>
                    </a:cubicBezTo>
                    <a:cubicBezTo>
                      <a:pt x="113" y="1585"/>
                      <a:pt x="113" y="1554"/>
                      <a:pt x="113" y="1523"/>
                    </a:cubicBezTo>
                    <a:close/>
                    <a:moveTo>
                      <a:pt x="909" y="1682"/>
                    </a:moveTo>
                    <a:lnTo>
                      <a:pt x="909" y="1682"/>
                    </a:lnTo>
                    <a:cubicBezTo>
                      <a:pt x="971" y="1702"/>
                      <a:pt x="987" y="1748"/>
                      <a:pt x="987" y="1799"/>
                    </a:cubicBezTo>
                    <a:cubicBezTo>
                      <a:pt x="971" y="1814"/>
                      <a:pt x="956" y="1814"/>
                      <a:pt x="956" y="1814"/>
                    </a:cubicBezTo>
                    <a:cubicBezTo>
                      <a:pt x="890" y="1814"/>
                      <a:pt x="843" y="1733"/>
                      <a:pt x="909" y="1682"/>
                    </a:cubicBezTo>
                    <a:close/>
                    <a:moveTo>
                      <a:pt x="731" y="1375"/>
                    </a:moveTo>
                    <a:cubicBezTo>
                      <a:pt x="731" y="1488"/>
                      <a:pt x="715" y="1488"/>
                      <a:pt x="618" y="1523"/>
                    </a:cubicBezTo>
                    <a:cubicBezTo>
                      <a:pt x="680" y="1667"/>
                      <a:pt x="501" y="1733"/>
                      <a:pt x="424" y="1830"/>
                    </a:cubicBezTo>
                    <a:cubicBezTo>
                      <a:pt x="404" y="1702"/>
                      <a:pt x="486" y="1523"/>
                      <a:pt x="618" y="1523"/>
                    </a:cubicBezTo>
                    <a:cubicBezTo>
                      <a:pt x="634" y="1457"/>
                      <a:pt x="665" y="1410"/>
                      <a:pt x="731" y="1375"/>
                    </a:cubicBezTo>
                    <a:close/>
                    <a:moveTo>
                      <a:pt x="715" y="1717"/>
                    </a:moveTo>
                    <a:cubicBezTo>
                      <a:pt x="812" y="1717"/>
                      <a:pt x="874" y="1896"/>
                      <a:pt x="762" y="1911"/>
                    </a:cubicBezTo>
                    <a:cubicBezTo>
                      <a:pt x="731" y="1861"/>
                      <a:pt x="715" y="1799"/>
                      <a:pt x="680" y="1733"/>
                    </a:cubicBezTo>
                    <a:cubicBezTo>
                      <a:pt x="680" y="1717"/>
                      <a:pt x="696" y="1717"/>
                      <a:pt x="715" y="1717"/>
                    </a:cubicBezTo>
                    <a:close/>
                    <a:moveTo>
                      <a:pt x="1038" y="1911"/>
                    </a:moveTo>
                    <a:cubicBezTo>
                      <a:pt x="1022" y="1911"/>
                      <a:pt x="1022" y="1927"/>
                      <a:pt x="1022" y="1927"/>
                    </a:cubicBezTo>
                    <a:lnTo>
                      <a:pt x="1006" y="1911"/>
                    </a:lnTo>
                    <a:close/>
                    <a:moveTo>
                      <a:pt x="665" y="1993"/>
                    </a:moveTo>
                    <a:cubicBezTo>
                      <a:pt x="665" y="2009"/>
                      <a:pt x="665" y="2009"/>
                      <a:pt x="649" y="2024"/>
                    </a:cubicBezTo>
                    <a:cubicBezTo>
                      <a:pt x="649" y="2009"/>
                      <a:pt x="665" y="2009"/>
                      <a:pt x="665" y="1993"/>
                    </a:cubicBezTo>
                    <a:close/>
                    <a:moveTo>
                      <a:pt x="762" y="1927"/>
                    </a:moveTo>
                    <a:cubicBezTo>
                      <a:pt x="793" y="2009"/>
                      <a:pt x="731" y="2009"/>
                      <a:pt x="665" y="2024"/>
                    </a:cubicBezTo>
                    <a:cubicBezTo>
                      <a:pt x="696" y="1993"/>
                      <a:pt x="731" y="1958"/>
                      <a:pt x="762" y="1927"/>
                    </a:cubicBezTo>
                    <a:close/>
                    <a:moveTo>
                      <a:pt x="777" y="0"/>
                    </a:moveTo>
                    <a:cubicBezTo>
                      <a:pt x="777" y="0"/>
                      <a:pt x="762" y="0"/>
                      <a:pt x="746" y="16"/>
                    </a:cubicBezTo>
                    <a:cubicBezTo>
                      <a:pt x="762" y="32"/>
                      <a:pt x="762" y="32"/>
                      <a:pt x="762" y="51"/>
                    </a:cubicBezTo>
                    <a:cubicBezTo>
                      <a:pt x="793" y="98"/>
                      <a:pt x="777" y="164"/>
                      <a:pt x="762" y="210"/>
                    </a:cubicBezTo>
                    <a:cubicBezTo>
                      <a:pt x="680" y="195"/>
                      <a:pt x="715" y="82"/>
                      <a:pt x="762" y="51"/>
                    </a:cubicBezTo>
                    <a:lnTo>
                      <a:pt x="731" y="51"/>
                    </a:lnTo>
                    <a:cubicBezTo>
                      <a:pt x="649" y="51"/>
                      <a:pt x="618" y="148"/>
                      <a:pt x="552" y="179"/>
                    </a:cubicBezTo>
                    <a:lnTo>
                      <a:pt x="521" y="179"/>
                    </a:lnTo>
                    <a:cubicBezTo>
                      <a:pt x="373" y="179"/>
                      <a:pt x="455" y="404"/>
                      <a:pt x="292" y="420"/>
                    </a:cubicBezTo>
                    <a:cubicBezTo>
                      <a:pt x="113" y="486"/>
                      <a:pt x="424" y="614"/>
                      <a:pt x="342" y="696"/>
                    </a:cubicBezTo>
                    <a:cubicBezTo>
                      <a:pt x="16" y="987"/>
                      <a:pt x="373" y="1037"/>
                      <a:pt x="307" y="1375"/>
                    </a:cubicBezTo>
                    <a:cubicBezTo>
                      <a:pt x="276" y="1360"/>
                      <a:pt x="245" y="1344"/>
                      <a:pt x="210" y="1313"/>
                    </a:cubicBezTo>
                    <a:cubicBezTo>
                      <a:pt x="179" y="1375"/>
                      <a:pt x="148" y="1457"/>
                      <a:pt x="113" y="1523"/>
                    </a:cubicBezTo>
                    <a:cubicBezTo>
                      <a:pt x="82" y="1585"/>
                      <a:pt x="51" y="1651"/>
                      <a:pt x="0" y="1717"/>
                    </a:cubicBezTo>
                    <a:cubicBezTo>
                      <a:pt x="66" y="1748"/>
                      <a:pt x="113" y="1764"/>
                      <a:pt x="164" y="1799"/>
                    </a:cubicBezTo>
                    <a:cubicBezTo>
                      <a:pt x="164" y="1861"/>
                      <a:pt x="82" y="1958"/>
                      <a:pt x="230" y="2009"/>
                    </a:cubicBezTo>
                    <a:cubicBezTo>
                      <a:pt x="292" y="1942"/>
                      <a:pt x="327" y="1845"/>
                      <a:pt x="424" y="1845"/>
                    </a:cubicBezTo>
                    <a:cubicBezTo>
                      <a:pt x="404" y="1927"/>
                      <a:pt x="373" y="1993"/>
                      <a:pt x="292" y="2009"/>
                    </a:cubicBezTo>
                    <a:cubicBezTo>
                      <a:pt x="342" y="2040"/>
                      <a:pt x="389" y="2090"/>
                      <a:pt x="439" y="2137"/>
                    </a:cubicBezTo>
                    <a:cubicBezTo>
                      <a:pt x="470" y="2106"/>
                      <a:pt x="521" y="2090"/>
                      <a:pt x="568" y="2055"/>
                    </a:cubicBezTo>
                    <a:cubicBezTo>
                      <a:pt x="634" y="2090"/>
                      <a:pt x="715" y="2137"/>
                      <a:pt x="793" y="2187"/>
                    </a:cubicBezTo>
                    <a:cubicBezTo>
                      <a:pt x="828" y="2121"/>
                      <a:pt x="874" y="2071"/>
                      <a:pt x="909" y="2009"/>
                    </a:cubicBezTo>
                    <a:cubicBezTo>
                      <a:pt x="956" y="2055"/>
                      <a:pt x="1006" y="2106"/>
                      <a:pt x="1069" y="2137"/>
                    </a:cubicBezTo>
                    <a:cubicBezTo>
                      <a:pt x="1150" y="2071"/>
                      <a:pt x="1247" y="2009"/>
                      <a:pt x="1232" y="1876"/>
                    </a:cubicBezTo>
                    <a:cubicBezTo>
                      <a:pt x="1069" y="1717"/>
                      <a:pt x="1069" y="1717"/>
                      <a:pt x="1038" y="1585"/>
                    </a:cubicBezTo>
                    <a:lnTo>
                      <a:pt x="1038" y="1585"/>
                    </a:lnTo>
                    <a:cubicBezTo>
                      <a:pt x="1181" y="1605"/>
                      <a:pt x="1247" y="1717"/>
                      <a:pt x="1360" y="1779"/>
                    </a:cubicBezTo>
                    <a:cubicBezTo>
                      <a:pt x="1426" y="1702"/>
                      <a:pt x="1554" y="1636"/>
                      <a:pt x="1457" y="1507"/>
                    </a:cubicBezTo>
                    <a:lnTo>
                      <a:pt x="1457" y="1507"/>
                    </a:lnTo>
                    <a:cubicBezTo>
                      <a:pt x="1375" y="1539"/>
                      <a:pt x="1298" y="1539"/>
                      <a:pt x="1232" y="1539"/>
                    </a:cubicBezTo>
                    <a:cubicBezTo>
                      <a:pt x="1216" y="1488"/>
                      <a:pt x="1201" y="1457"/>
                      <a:pt x="1201" y="1426"/>
                    </a:cubicBezTo>
                    <a:lnTo>
                      <a:pt x="1181" y="1426"/>
                    </a:lnTo>
                    <a:lnTo>
                      <a:pt x="1181" y="1410"/>
                    </a:lnTo>
                    <a:cubicBezTo>
                      <a:pt x="1278" y="1232"/>
                      <a:pt x="1084" y="1150"/>
                      <a:pt x="1006" y="1037"/>
                    </a:cubicBezTo>
                    <a:cubicBezTo>
                      <a:pt x="956" y="1069"/>
                      <a:pt x="909" y="1100"/>
                      <a:pt x="859" y="1119"/>
                    </a:cubicBezTo>
                    <a:cubicBezTo>
                      <a:pt x="793" y="1053"/>
                      <a:pt x="859" y="987"/>
                      <a:pt x="925" y="987"/>
                    </a:cubicBezTo>
                    <a:cubicBezTo>
                      <a:pt x="956" y="987"/>
                      <a:pt x="987" y="1003"/>
                      <a:pt x="1006" y="1037"/>
                    </a:cubicBezTo>
                    <a:cubicBezTo>
                      <a:pt x="1038" y="1003"/>
                      <a:pt x="1053" y="956"/>
                      <a:pt x="1084" y="905"/>
                    </a:cubicBezTo>
                    <a:cubicBezTo>
                      <a:pt x="1038" y="859"/>
                      <a:pt x="987" y="828"/>
                      <a:pt x="1006" y="746"/>
                    </a:cubicBezTo>
                    <a:lnTo>
                      <a:pt x="1006" y="746"/>
                    </a:lnTo>
                    <a:cubicBezTo>
                      <a:pt x="1084" y="762"/>
                      <a:pt x="1084" y="828"/>
                      <a:pt x="1084" y="905"/>
                    </a:cubicBezTo>
                    <a:cubicBezTo>
                      <a:pt x="1135" y="859"/>
                      <a:pt x="1201" y="808"/>
                      <a:pt x="1247" y="746"/>
                    </a:cubicBezTo>
                    <a:cubicBezTo>
                      <a:pt x="1263" y="711"/>
                      <a:pt x="1278" y="680"/>
                      <a:pt x="1298" y="649"/>
                    </a:cubicBezTo>
                    <a:cubicBezTo>
                      <a:pt x="1313" y="583"/>
                      <a:pt x="1329" y="517"/>
                      <a:pt x="1395" y="486"/>
                    </a:cubicBezTo>
                    <a:cubicBezTo>
                      <a:pt x="1375" y="389"/>
                      <a:pt x="1360" y="342"/>
                      <a:pt x="1298" y="342"/>
                    </a:cubicBezTo>
                    <a:cubicBezTo>
                      <a:pt x="1263" y="342"/>
                      <a:pt x="1232" y="358"/>
                      <a:pt x="1166" y="373"/>
                    </a:cubicBezTo>
                    <a:cubicBezTo>
                      <a:pt x="1119" y="439"/>
                      <a:pt x="1069" y="486"/>
                      <a:pt x="1038" y="552"/>
                    </a:cubicBezTo>
                    <a:cubicBezTo>
                      <a:pt x="1069" y="552"/>
                      <a:pt x="1084" y="552"/>
                      <a:pt x="1069" y="583"/>
                    </a:cubicBezTo>
                    <a:cubicBezTo>
                      <a:pt x="1053" y="583"/>
                      <a:pt x="1053" y="568"/>
                      <a:pt x="1038" y="552"/>
                    </a:cubicBezTo>
                    <a:cubicBezTo>
                      <a:pt x="971" y="568"/>
                      <a:pt x="971" y="680"/>
                      <a:pt x="890" y="680"/>
                    </a:cubicBezTo>
                    <a:cubicBezTo>
                      <a:pt x="874" y="680"/>
                      <a:pt x="859" y="680"/>
                      <a:pt x="843" y="665"/>
                    </a:cubicBezTo>
                    <a:cubicBezTo>
                      <a:pt x="828" y="501"/>
                      <a:pt x="1022" y="404"/>
                      <a:pt x="971" y="226"/>
                    </a:cubicBezTo>
                    <a:cubicBezTo>
                      <a:pt x="940" y="226"/>
                      <a:pt x="909" y="226"/>
                      <a:pt x="859" y="210"/>
                    </a:cubicBezTo>
                    <a:cubicBezTo>
                      <a:pt x="874" y="148"/>
                      <a:pt x="859" y="0"/>
                      <a:pt x="7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46"/>
              <p:cNvSpPr/>
              <p:nvPr/>
            </p:nvSpPr>
            <p:spPr>
              <a:xfrm>
                <a:off x="4935500" y="4704800"/>
                <a:ext cx="33625" cy="63925"/>
              </a:xfrm>
              <a:custGeom>
                <a:avLst/>
                <a:gdLst/>
                <a:ahLst/>
                <a:cxnLst/>
                <a:rect l="l" t="t" r="r" b="b"/>
                <a:pathLst>
                  <a:path w="1345" h="2557" extrusionOk="0">
                    <a:moveTo>
                      <a:pt x="257" y="1749"/>
                    </a:moveTo>
                    <a:lnTo>
                      <a:pt x="257" y="1749"/>
                    </a:lnTo>
                    <a:cubicBezTo>
                      <a:pt x="226" y="1830"/>
                      <a:pt x="226" y="1830"/>
                      <a:pt x="144" y="1830"/>
                    </a:cubicBezTo>
                    <a:cubicBezTo>
                      <a:pt x="179" y="1799"/>
                      <a:pt x="210" y="1780"/>
                      <a:pt x="257" y="1749"/>
                    </a:cubicBezTo>
                    <a:close/>
                    <a:moveTo>
                      <a:pt x="257" y="1912"/>
                    </a:moveTo>
                    <a:cubicBezTo>
                      <a:pt x="276" y="1912"/>
                      <a:pt x="292" y="1927"/>
                      <a:pt x="292" y="1958"/>
                    </a:cubicBezTo>
                    <a:lnTo>
                      <a:pt x="226" y="1958"/>
                    </a:lnTo>
                    <a:cubicBezTo>
                      <a:pt x="226" y="1927"/>
                      <a:pt x="241" y="1912"/>
                      <a:pt x="257" y="1912"/>
                    </a:cubicBezTo>
                    <a:close/>
                    <a:moveTo>
                      <a:pt x="630" y="1"/>
                    </a:moveTo>
                    <a:cubicBezTo>
                      <a:pt x="614" y="1"/>
                      <a:pt x="599" y="1"/>
                      <a:pt x="583" y="16"/>
                    </a:cubicBezTo>
                    <a:cubicBezTo>
                      <a:pt x="567" y="195"/>
                      <a:pt x="645" y="440"/>
                      <a:pt x="470" y="552"/>
                    </a:cubicBezTo>
                    <a:lnTo>
                      <a:pt x="470" y="568"/>
                    </a:lnTo>
                    <a:cubicBezTo>
                      <a:pt x="501" y="680"/>
                      <a:pt x="451" y="925"/>
                      <a:pt x="389" y="925"/>
                    </a:cubicBezTo>
                    <a:cubicBezTo>
                      <a:pt x="373" y="925"/>
                      <a:pt x="338" y="890"/>
                      <a:pt x="323" y="793"/>
                    </a:cubicBezTo>
                    <a:lnTo>
                      <a:pt x="307" y="793"/>
                    </a:lnTo>
                    <a:cubicBezTo>
                      <a:pt x="31" y="987"/>
                      <a:pt x="323" y="1442"/>
                      <a:pt x="0" y="1667"/>
                    </a:cubicBezTo>
                    <a:cubicBezTo>
                      <a:pt x="0" y="1764"/>
                      <a:pt x="31" y="1846"/>
                      <a:pt x="144" y="1846"/>
                    </a:cubicBezTo>
                    <a:cubicBezTo>
                      <a:pt x="129" y="1927"/>
                      <a:pt x="113" y="2009"/>
                      <a:pt x="97" y="2090"/>
                    </a:cubicBezTo>
                    <a:cubicBezTo>
                      <a:pt x="160" y="2090"/>
                      <a:pt x="179" y="2152"/>
                      <a:pt x="292" y="2168"/>
                    </a:cubicBezTo>
                    <a:cubicBezTo>
                      <a:pt x="292" y="2300"/>
                      <a:pt x="210" y="2556"/>
                      <a:pt x="389" y="2556"/>
                    </a:cubicBezTo>
                    <a:lnTo>
                      <a:pt x="451" y="2556"/>
                    </a:lnTo>
                    <a:cubicBezTo>
                      <a:pt x="470" y="2541"/>
                      <a:pt x="501" y="2541"/>
                      <a:pt x="532" y="2541"/>
                    </a:cubicBezTo>
                    <a:lnTo>
                      <a:pt x="630" y="2541"/>
                    </a:lnTo>
                    <a:cubicBezTo>
                      <a:pt x="696" y="2541"/>
                      <a:pt x="742" y="2525"/>
                      <a:pt x="762" y="2444"/>
                    </a:cubicBezTo>
                    <a:cubicBezTo>
                      <a:pt x="859" y="2168"/>
                      <a:pt x="680" y="1799"/>
                      <a:pt x="839" y="1570"/>
                    </a:cubicBezTo>
                    <a:cubicBezTo>
                      <a:pt x="956" y="1523"/>
                      <a:pt x="905" y="1442"/>
                      <a:pt x="905" y="1360"/>
                    </a:cubicBezTo>
                    <a:cubicBezTo>
                      <a:pt x="1344" y="1181"/>
                      <a:pt x="905" y="455"/>
                      <a:pt x="905" y="67"/>
                    </a:cubicBezTo>
                    <a:cubicBezTo>
                      <a:pt x="890" y="67"/>
                      <a:pt x="874" y="82"/>
                      <a:pt x="859" y="82"/>
                    </a:cubicBezTo>
                    <a:cubicBezTo>
                      <a:pt x="808" y="82"/>
                      <a:pt x="777" y="67"/>
                      <a:pt x="742" y="32"/>
                    </a:cubicBezTo>
                    <a:cubicBezTo>
                      <a:pt x="696" y="16"/>
                      <a:pt x="665" y="1"/>
                      <a:pt x="6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46"/>
              <p:cNvSpPr/>
              <p:nvPr/>
            </p:nvSpPr>
            <p:spPr>
              <a:xfrm>
                <a:off x="5308950" y="4655875"/>
                <a:ext cx="42850" cy="45350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814" extrusionOk="0">
                    <a:moveTo>
                      <a:pt x="1100" y="16"/>
                    </a:moveTo>
                    <a:lnTo>
                      <a:pt x="1115" y="31"/>
                    </a:lnTo>
                    <a:lnTo>
                      <a:pt x="1115" y="16"/>
                    </a:lnTo>
                    <a:close/>
                    <a:moveTo>
                      <a:pt x="630" y="210"/>
                    </a:moveTo>
                    <a:cubicBezTo>
                      <a:pt x="645" y="225"/>
                      <a:pt x="661" y="260"/>
                      <a:pt x="630" y="260"/>
                    </a:cubicBezTo>
                    <a:cubicBezTo>
                      <a:pt x="630" y="241"/>
                      <a:pt x="599" y="225"/>
                      <a:pt x="630" y="210"/>
                    </a:cubicBezTo>
                    <a:close/>
                    <a:moveTo>
                      <a:pt x="840" y="552"/>
                    </a:moveTo>
                    <a:cubicBezTo>
                      <a:pt x="874" y="598"/>
                      <a:pt x="921" y="649"/>
                      <a:pt x="972" y="711"/>
                    </a:cubicBezTo>
                    <a:cubicBezTo>
                      <a:pt x="874" y="726"/>
                      <a:pt x="793" y="746"/>
                      <a:pt x="711" y="761"/>
                    </a:cubicBezTo>
                    <a:cubicBezTo>
                      <a:pt x="711" y="664"/>
                      <a:pt x="742" y="598"/>
                      <a:pt x="840" y="552"/>
                    </a:cubicBezTo>
                    <a:close/>
                    <a:moveTo>
                      <a:pt x="420" y="532"/>
                    </a:moveTo>
                    <a:cubicBezTo>
                      <a:pt x="451" y="532"/>
                      <a:pt x="486" y="532"/>
                      <a:pt x="548" y="552"/>
                    </a:cubicBezTo>
                    <a:cubicBezTo>
                      <a:pt x="564" y="664"/>
                      <a:pt x="533" y="746"/>
                      <a:pt x="436" y="824"/>
                    </a:cubicBezTo>
                    <a:cubicBezTo>
                      <a:pt x="436" y="746"/>
                      <a:pt x="436" y="711"/>
                      <a:pt x="420" y="664"/>
                    </a:cubicBezTo>
                    <a:cubicBezTo>
                      <a:pt x="389" y="649"/>
                      <a:pt x="354" y="649"/>
                      <a:pt x="307" y="629"/>
                    </a:cubicBezTo>
                    <a:cubicBezTo>
                      <a:pt x="338" y="567"/>
                      <a:pt x="338" y="532"/>
                      <a:pt x="420" y="532"/>
                    </a:cubicBezTo>
                    <a:close/>
                    <a:moveTo>
                      <a:pt x="711" y="761"/>
                    </a:moveTo>
                    <a:cubicBezTo>
                      <a:pt x="727" y="824"/>
                      <a:pt x="696" y="843"/>
                      <a:pt x="680" y="843"/>
                    </a:cubicBezTo>
                    <a:cubicBezTo>
                      <a:pt x="645" y="843"/>
                      <a:pt x="599" y="792"/>
                      <a:pt x="711" y="761"/>
                    </a:cubicBezTo>
                    <a:close/>
                    <a:moveTo>
                      <a:pt x="1100" y="1018"/>
                    </a:moveTo>
                    <a:cubicBezTo>
                      <a:pt x="1115" y="1018"/>
                      <a:pt x="1115" y="1037"/>
                      <a:pt x="1115" y="1053"/>
                    </a:cubicBezTo>
                    <a:lnTo>
                      <a:pt x="1084" y="1053"/>
                    </a:lnTo>
                    <a:cubicBezTo>
                      <a:pt x="1084" y="1037"/>
                      <a:pt x="1084" y="1037"/>
                      <a:pt x="1100" y="1018"/>
                    </a:cubicBezTo>
                    <a:close/>
                    <a:moveTo>
                      <a:pt x="614" y="0"/>
                    </a:moveTo>
                    <a:cubicBezTo>
                      <a:pt x="517" y="82"/>
                      <a:pt x="486" y="179"/>
                      <a:pt x="486" y="276"/>
                    </a:cubicBezTo>
                    <a:cubicBezTo>
                      <a:pt x="226" y="389"/>
                      <a:pt x="272" y="649"/>
                      <a:pt x="16" y="777"/>
                    </a:cubicBezTo>
                    <a:cubicBezTo>
                      <a:pt x="16" y="858"/>
                      <a:pt x="1" y="940"/>
                      <a:pt x="1" y="1002"/>
                    </a:cubicBezTo>
                    <a:cubicBezTo>
                      <a:pt x="370" y="1262"/>
                      <a:pt x="874" y="1344"/>
                      <a:pt x="1212" y="1666"/>
                    </a:cubicBezTo>
                    <a:cubicBezTo>
                      <a:pt x="1309" y="1763"/>
                      <a:pt x="1391" y="1814"/>
                      <a:pt x="1457" y="1814"/>
                    </a:cubicBezTo>
                    <a:cubicBezTo>
                      <a:pt x="1667" y="1814"/>
                      <a:pt x="1698" y="1391"/>
                      <a:pt x="1713" y="1150"/>
                    </a:cubicBezTo>
                    <a:cubicBezTo>
                      <a:pt x="1535" y="1002"/>
                      <a:pt x="1422" y="1150"/>
                      <a:pt x="1263" y="987"/>
                    </a:cubicBezTo>
                    <a:lnTo>
                      <a:pt x="1263" y="761"/>
                    </a:lnTo>
                    <a:cubicBezTo>
                      <a:pt x="1212" y="792"/>
                      <a:pt x="1181" y="824"/>
                      <a:pt x="1131" y="858"/>
                    </a:cubicBezTo>
                    <a:cubicBezTo>
                      <a:pt x="1146" y="664"/>
                      <a:pt x="1166" y="501"/>
                      <a:pt x="1181" y="338"/>
                    </a:cubicBezTo>
                    <a:cubicBezTo>
                      <a:pt x="1146" y="307"/>
                      <a:pt x="1115" y="276"/>
                      <a:pt x="1084" y="241"/>
                    </a:cubicBezTo>
                    <a:cubicBezTo>
                      <a:pt x="1146" y="225"/>
                      <a:pt x="1197" y="210"/>
                      <a:pt x="1243" y="194"/>
                    </a:cubicBezTo>
                    <a:cubicBezTo>
                      <a:pt x="1197" y="128"/>
                      <a:pt x="1146" y="82"/>
                      <a:pt x="1115" y="31"/>
                    </a:cubicBezTo>
                    <a:cubicBezTo>
                      <a:pt x="1069" y="47"/>
                      <a:pt x="1018" y="82"/>
                      <a:pt x="972" y="113"/>
                    </a:cubicBezTo>
                    <a:cubicBezTo>
                      <a:pt x="987" y="241"/>
                      <a:pt x="937" y="322"/>
                      <a:pt x="808" y="338"/>
                    </a:cubicBezTo>
                    <a:cubicBezTo>
                      <a:pt x="727" y="241"/>
                      <a:pt x="808" y="163"/>
                      <a:pt x="793" y="47"/>
                    </a:cubicBezTo>
                    <a:cubicBezTo>
                      <a:pt x="727" y="31"/>
                      <a:pt x="661" y="16"/>
                      <a:pt x="6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46"/>
              <p:cNvSpPr/>
              <p:nvPr/>
            </p:nvSpPr>
            <p:spPr>
              <a:xfrm>
                <a:off x="4908400" y="4605675"/>
                <a:ext cx="34800" cy="42925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717" extrusionOk="0">
                    <a:moveTo>
                      <a:pt x="743" y="858"/>
                    </a:moveTo>
                    <a:cubicBezTo>
                      <a:pt x="758" y="858"/>
                      <a:pt x="758" y="874"/>
                      <a:pt x="778" y="889"/>
                    </a:cubicBezTo>
                    <a:lnTo>
                      <a:pt x="743" y="889"/>
                    </a:lnTo>
                    <a:cubicBezTo>
                      <a:pt x="743" y="889"/>
                      <a:pt x="727" y="889"/>
                      <a:pt x="727" y="874"/>
                    </a:cubicBezTo>
                    <a:cubicBezTo>
                      <a:pt x="727" y="858"/>
                      <a:pt x="743" y="858"/>
                      <a:pt x="743" y="858"/>
                    </a:cubicBezTo>
                    <a:close/>
                    <a:moveTo>
                      <a:pt x="1018" y="909"/>
                    </a:moveTo>
                    <a:cubicBezTo>
                      <a:pt x="1034" y="971"/>
                      <a:pt x="1034" y="1006"/>
                      <a:pt x="972" y="1006"/>
                    </a:cubicBezTo>
                    <a:cubicBezTo>
                      <a:pt x="952" y="1006"/>
                      <a:pt x="937" y="1006"/>
                      <a:pt x="890" y="987"/>
                    </a:cubicBezTo>
                    <a:cubicBezTo>
                      <a:pt x="937" y="956"/>
                      <a:pt x="987" y="924"/>
                      <a:pt x="1018" y="909"/>
                    </a:cubicBezTo>
                    <a:close/>
                    <a:moveTo>
                      <a:pt x="257" y="1507"/>
                    </a:moveTo>
                    <a:cubicBezTo>
                      <a:pt x="292" y="1507"/>
                      <a:pt x="308" y="1523"/>
                      <a:pt x="323" y="1554"/>
                    </a:cubicBezTo>
                    <a:cubicBezTo>
                      <a:pt x="308" y="1589"/>
                      <a:pt x="273" y="1620"/>
                      <a:pt x="257" y="1620"/>
                    </a:cubicBezTo>
                    <a:cubicBezTo>
                      <a:pt x="242" y="1620"/>
                      <a:pt x="226" y="1620"/>
                      <a:pt x="210" y="1589"/>
                    </a:cubicBezTo>
                    <a:cubicBezTo>
                      <a:pt x="210" y="1538"/>
                      <a:pt x="226" y="1507"/>
                      <a:pt x="257" y="1507"/>
                    </a:cubicBezTo>
                    <a:close/>
                    <a:moveTo>
                      <a:pt x="599" y="0"/>
                    </a:moveTo>
                    <a:cubicBezTo>
                      <a:pt x="517" y="0"/>
                      <a:pt x="467" y="113"/>
                      <a:pt x="645" y="276"/>
                    </a:cubicBezTo>
                    <a:cubicBezTo>
                      <a:pt x="599" y="357"/>
                      <a:pt x="533" y="404"/>
                      <a:pt x="451" y="423"/>
                    </a:cubicBezTo>
                    <a:cubicBezTo>
                      <a:pt x="436" y="357"/>
                      <a:pt x="420" y="307"/>
                      <a:pt x="370" y="307"/>
                    </a:cubicBezTo>
                    <a:lnTo>
                      <a:pt x="323" y="307"/>
                    </a:lnTo>
                    <a:cubicBezTo>
                      <a:pt x="354" y="501"/>
                      <a:pt x="273" y="633"/>
                      <a:pt x="405" y="858"/>
                    </a:cubicBezTo>
                    <a:cubicBezTo>
                      <a:pt x="467" y="761"/>
                      <a:pt x="420" y="695"/>
                      <a:pt x="502" y="680"/>
                    </a:cubicBezTo>
                    <a:cubicBezTo>
                      <a:pt x="533" y="827"/>
                      <a:pt x="548" y="971"/>
                      <a:pt x="564" y="1119"/>
                    </a:cubicBezTo>
                    <a:cubicBezTo>
                      <a:pt x="486" y="1181"/>
                      <a:pt x="405" y="1216"/>
                      <a:pt x="323" y="1262"/>
                    </a:cubicBezTo>
                    <a:cubicBezTo>
                      <a:pt x="273" y="1200"/>
                      <a:pt x="308" y="1084"/>
                      <a:pt x="210" y="1006"/>
                    </a:cubicBezTo>
                    <a:lnTo>
                      <a:pt x="210" y="1006"/>
                    </a:lnTo>
                    <a:cubicBezTo>
                      <a:pt x="308" y="1328"/>
                      <a:pt x="1" y="1717"/>
                      <a:pt x="467" y="1717"/>
                    </a:cubicBezTo>
                    <a:cubicBezTo>
                      <a:pt x="583" y="1620"/>
                      <a:pt x="680" y="1538"/>
                      <a:pt x="809" y="1538"/>
                    </a:cubicBezTo>
                    <a:lnTo>
                      <a:pt x="855" y="1538"/>
                    </a:lnTo>
                    <a:cubicBezTo>
                      <a:pt x="906" y="1569"/>
                      <a:pt x="952" y="1589"/>
                      <a:pt x="1003" y="1589"/>
                    </a:cubicBezTo>
                    <a:cubicBezTo>
                      <a:pt x="1115" y="1589"/>
                      <a:pt x="1181" y="1472"/>
                      <a:pt x="1263" y="1359"/>
                    </a:cubicBezTo>
                    <a:cubicBezTo>
                      <a:pt x="1310" y="1359"/>
                      <a:pt x="1341" y="1359"/>
                      <a:pt x="1391" y="1344"/>
                    </a:cubicBezTo>
                    <a:cubicBezTo>
                      <a:pt x="1279" y="1068"/>
                      <a:pt x="1341" y="583"/>
                      <a:pt x="1131" y="423"/>
                    </a:cubicBezTo>
                    <a:lnTo>
                      <a:pt x="1131" y="423"/>
                    </a:lnTo>
                    <a:cubicBezTo>
                      <a:pt x="1018" y="552"/>
                      <a:pt x="1228" y="889"/>
                      <a:pt x="1018" y="889"/>
                    </a:cubicBezTo>
                    <a:cubicBezTo>
                      <a:pt x="890" y="777"/>
                      <a:pt x="952" y="598"/>
                      <a:pt x="855" y="470"/>
                    </a:cubicBezTo>
                    <a:cubicBezTo>
                      <a:pt x="793" y="454"/>
                      <a:pt x="743" y="454"/>
                      <a:pt x="661" y="454"/>
                    </a:cubicBezTo>
                    <a:cubicBezTo>
                      <a:pt x="727" y="388"/>
                      <a:pt x="758" y="342"/>
                      <a:pt x="809" y="276"/>
                    </a:cubicBezTo>
                    <a:cubicBezTo>
                      <a:pt x="793" y="82"/>
                      <a:pt x="680" y="0"/>
                      <a:pt x="5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46"/>
              <p:cNvSpPr/>
              <p:nvPr/>
            </p:nvSpPr>
            <p:spPr>
              <a:xfrm>
                <a:off x="4907925" y="4564400"/>
                <a:ext cx="28375" cy="39250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570" extrusionOk="0">
                    <a:moveTo>
                      <a:pt x="521" y="342"/>
                    </a:moveTo>
                    <a:lnTo>
                      <a:pt x="521" y="342"/>
                    </a:lnTo>
                    <a:cubicBezTo>
                      <a:pt x="552" y="521"/>
                      <a:pt x="633" y="925"/>
                      <a:pt x="358" y="925"/>
                    </a:cubicBezTo>
                    <a:lnTo>
                      <a:pt x="342" y="925"/>
                    </a:lnTo>
                    <a:cubicBezTo>
                      <a:pt x="373" y="843"/>
                      <a:pt x="408" y="812"/>
                      <a:pt x="424" y="777"/>
                    </a:cubicBezTo>
                    <a:cubicBezTo>
                      <a:pt x="408" y="762"/>
                      <a:pt x="373" y="746"/>
                      <a:pt x="358" y="731"/>
                    </a:cubicBezTo>
                    <a:cubicBezTo>
                      <a:pt x="408" y="598"/>
                      <a:pt x="342" y="358"/>
                      <a:pt x="521" y="342"/>
                    </a:cubicBezTo>
                    <a:close/>
                    <a:moveTo>
                      <a:pt x="342" y="0"/>
                    </a:moveTo>
                    <a:cubicBezTo>
                      <a:pt x="214" y="132"/>
                      <a:pt x="261" y="307"/>
                      <a:pt x="195" y="455"/>
                    </a:cubicBezTo>
                    <a:cubicBezTo>
                      <a:pt x="0" y="680"/>
                      <a:pt x="195" y="1037"/>
                      <a:pt x="117" y="1278"/>
                    </a:cubicBezTo>
                    <a:cubicBezTo>
                      <a:pt x="163" y="1278"/>
                      <a:pt x="214" y="1263"/>
                      <a:pt x="261" y="1247"/>
                    </a:cubicBezTo>
                    <a:cubicBezTo>
                      <a:pt x="292" y="1360"/>
                      <a:pt x="408" y="1344"/>
                      <a:pt x="470" y="1395"/>
                    </a:cubicBezTo>
                    <a:cubicBezTo>
                      <a:pt x="455" y="1441"/>
                      <a:pt x="455" y="1492"/>
                      <a:pt x="439" y="1538"/>
                    </a:cubicBezTo>
                    <a:cubicBezTo>
                      <a:pt x="486" y="1554"/>
                      <a:pt x="536" y="1569"/>
                      <a:pt x="583" y="1569"/>
                    </a:cubicBezTo>
                    <a:cubicBezTo>
                      <a:pt x="649" y="1569"/>
                      <a:pt x="715" y="1538"/>
                      <a:pt x="746" y="1472"/>
                    </a:cubicBezTo>
                    <a:lnTo>
                      <a:pt x="618" y="1344"/>
                    </a:lnTo>
                    <a:cubicBezTo>
                      <a:pt x="633" y="1298"/>
                      <a:pt x="649" y="1232"/>
                      <a:pt x="664" y="1181"/>
                    </a:cubicBezTo>
                    <a:lnTo>
                      <a:pt x="699" y="1181"/>
                    </a:lnTo>
                    <a:cubicBezTo>
                      <a:pt x="777" y="1181"/>
                      <a:pt x="746" y="1037"/>
                      <a:pt x="828" y="1037"/>
                    </a:cubicBezTo>
                    <a:cubicBezTo>
                      <a:pt x="991" y="1068"/>
                      <a:pt x="909" y="1298"/>
                      <a:pt x="1068" y="1298"/>
                    </a:cubicBezTo>
                    <a:cubicBezTo>
                      <a:pt x="1088" y="1232"/>
                      <a:pt x="1134" y="1134"/>
                      <a:pt x="1088" y="1084"/>
                    </a:cubicBezTo>
                    <a:cubicBezTo>
                      <a:pt x="925" y="1022"/>
                      <a:pt x="1022" y="762"/>
                      <a:pt x="909" y="664"/>
                    </a:cubicBezTo>
                    <a:cubicBezTo>
                      <a:pt x="859" y="680"/>
                      <a:pt x="828" y="696"/>
                      <a:pt x="777" y="696"/>
                    </a:cubicBezTo>
                    <a:cubicBezTo>
                      <a:pt x="715" y="536"/>
                      <a:pt x="797" y="229"/>
                      <a:pt x="583" y="195"/>
                    </a:cubicBezTo>
                    <a:lnTo>
                      <a:pt x="567" y="195"/>
                    </a:lnTo>
                    <a:cubicBezTo>
                      <a:pt x="439" y="195"/>
                      <a:pt x="439" y="82"/>
                      <a:pt x="3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46"/>
              <p:cNvSpPr/>
              <p:nvPr/>
            </p:nvSpPr>
            <p:spPr>
              <a:xfrm>
                <a:off x="5198850" y="5211375"/>
                <a:ext cx="27975" cy="3197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1279" extrusionOk="0">
                    <a:moveTo>
                      <a:pt x="761" y="211"/>
                    </a:moveTo>
                    <a:lnTo>
                      <a:pt x="761" y="211"/>
                    </a:lnTo>
                    <a:cubicBezTo>
                      <a:pt x="777" y="242"/>
                      <a:pt x="761" y="257"/>
                      <a:pt x="730" y="277"/>
                    </a:cubicBezTo>
                    <a:cubicBezTo>
                      <a:pt x="715" y="242"/>
                      <a:pt x="715" y="226"/>
                      <a:pt x="761" y="211"/>
                    </a:cubicBezTo>
                    <a:close/>
                    <a:moveTo>
                      <a:pt x="552" y="665"/>
                    </a:moveTo>
                    <a:cubicBezTo>
                      <a:pt x="649" y="665"/>
                      <a:pt x="730" y="743"/>
                      <a:pt x="618" y="809"/>
                    </a:cubicBezTo>
                    <a:cubicBezTo>
                      <a:pt x="583" y="778"/>
                      <a:pt x="567" y="778"/>
                      <a:pt x="552" y="778"/>
                    </a:cubicBezTo>
                    <a:cubicBezTo>
                      <a:pt x="520" y="778"/>
                      <a:pt x="470" y="809"/>
                      <a:pt x="439" y="809"/>
                    </a:cubicBezTo>
                    <a:cubicBezTo>
                      <a:pt x="439" y="696"/>
                      <a:pt x="501" y="665"/>
                      <a:pt x="552" y="665"/>
                    </a:cubicBezTo>
                    <a:close/>
                    <a:moveTo>
                      <a:pt x="746" y="1"/>
                    </a:moveTo>
                    <a:cubicBezTo>
                      <a:pt x="618" y="63"/>
                      <a:pt x="470" y="16"/>
                      <a:pt x="404" y="160"/>
                    </a:cubicBezTo>
                    <a:cubicBezTo>
                      <a:pt x="388" y="195"/>
                      <a:pt x="357" y="211"/>
                      <a:pt x="326" y="211"/>
                    </a:cubicBezTo>
                    <a:cubicBezTo>
                      <a:pt x="291" y="211"/>
                      <a:pt x="260" y="211"/>
                      <a:pt x="229" y="195"/>
                    </a:cubicBezTo>
                    <a:cubicBezTo>
                      <a:pt x="179" y="257"/>
                      <a:pt x="163" y="339"/>
                      <a:pt x="179" y="436"/>
                    </a:cubicBezTo>
                    <a:cubicBezTo>
                      <a:pt x="245" y="405"/>
                      <a:pt x="245" y="308"/>
                      <a:pt x="342" y="308"/>
                    </a:cubicBezTo>
                    <a:lnTo>
                      <a:pt x="373" y="308"/>
                    </a:lnTo>
                    <a:cubicBezTo>
                      <a:pt x="326" y="420"/>
                      <a:pt x="357" y="533"/>
                      <a:pt x="291" y="630"/>
                    </a:cubicBezTo>
                    <a:cubicBezTo>
                      <a:pt x="229" y="615"/>
                      <a:pt x="194" y="584"/>
                      <a:pt x="148" y="584"/>
                    </a:cubicBezTo>
                    <a:cubicBezTo>
                      <a:pt x="0" y="712"/>
                      <a:pt x="132" y="859"/>
                      <a:pt x="97" y="1003"/>
                    </a:cubicBezTo>
                    <a:cubicBezTo>
                      <a:pt x="148" y="987"/>
                      <a:pt x="163" y="972"/>
                      <a:pt x="210" y="937"/>
                    </a:cubicBezTo>
                    <a:cubicBezTo>
                      <a:pt x="210" y="1069"/>
                      <a:pt x="229" y="1166"/>
                      <a:pt x="229" y="1279"/>
                    </a:cubicBezTo>
                    <a:cubicBezTo>
                      <a:pt x="423" y="1166"/>
                      <a:pt x="715" y="1100"/>
                      <a:pt x="827" y="937"/>
                    </a:cubicBezTo>
                    <a:cubicBezTo>
                      <a:pt x="843" y="840"/>
                      <a:pt x="633" y="824"/>
                      <a:pt x="777" y="712"/>
                    </a:cubicBezTo>
                    <a:cubicBezTo>
                      <a:pt x="792" y="712"/>
                      <a:pt x="843" y="727"/>
                      <a:pt x="889" y="727"/>
                    </a:cubicBezTo>
                    <a:cubicBezTo>
                      <a:pt x="940" y="743"/>
                      <a:pt x="971" y="762"/>
                      <a:pt x="1022" y="762"/>
                    </a:cubicBezTo>
                    <a:cubicBezTo>
                      <a:pt x="1068" y="762"/>
                      <a:pt x="1103" y="743"/>
                      <a:pt x="1119" y="681"/>
                    </a:cubicBezTo>
                    <a:cubicBezTo>
                      <a:pt x="971" y="599"/>
                      <a:pt x="761" y="665"/>
                      <a:pt x="633" y="568"/>
                    </a:cubicBezTo>
                    <a:cubicBezTo>
                      <a:pt x="649" y="518"/>
                      <a:pt x="664" y="471"/>
                      <a:pt x="680" y="405"/>
                    </a:cubicBezTo>
                    <a:lnTo>
                      <a:pt x="812" y="405"/>
                    </a:lnTo>
                    <a:cubicBezTo>
                      <a:pt x="827" y="277"/>
                      <a:pt x="843" y="180"/>
                      <a:pt x="858" y="63"/>
                    </a:cubicBezTo>
                    <a:cubicBezTo>
                      <a:pt x="812" y="32"/>
                      <a:pt x="777" y="16"/>
                      <a:pt x="7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46"/>
              <p:cNvSpPr/>
              <p:nvPr/>
            </p:nvSpPr>
            <p:spPr>
              <a:xfrm>
                <a:off x="4905975" y="4666350"/>
                <a:ext cx="3157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716" extrusionOk="0">
                    <a:moveTo>
                      <a:pt x="661" y="358"/>
                    </a:moveTo>
                    <a:lnTo>
                      <a:pt x="661" y="358"/>
                    </a:lnTo>
                    <a:cubicBezTo>
                      <a:pt x="711" y="373"/>
                      <a:pt x="711" y="389"/>
                      <a:pt x="696" y="424"/>
                    </a:cubicBezTo>
                    <a:cubicBezTo>
                      <a:pt x="661" y="405"/>
                      <a:pt x="645" y="389"/>
                      <a:pt x="661" y="358"/>
                    </a:cubicBezTo>
                    <a:close/>
                    <a:moveTo>
                      <a:pt x="502" y="1"/>
                    </a:moveTo>
                    <a:cubicBezTo>
                      <a:pt x="323" y="1"/>
                      <a:pt x="175" y="82"/>
                      <a:pt x="241" y="292"/>
                    </a:cubicBezTo>
                    <a:cubicBezTo>
                      <a:pt x="32" y="439"/>
                      <a:pt x="1" y="502"/>
                      <a:pt x="32" y="696"/>
                    </a:cubicBezTo>
                    <a:cubicBezTo>
                      <a:pt x="47" y="715"/>
                      <a:pt x="63" y="715"/>
                      <a:pt x="98" y="715"/>
                    </a:cubicBezTo>
                    <a:cubicBezTo>
                      <a:pt x="129" y="715"/>
                      <a:pt x="175" y="696"/>
                      <a:pt x="210" y="696"/>
                    </a:cubicBezTo>
                    <a:cubicBezTo>
                      <a:pt x="257" y="680"/>
                      <a:pt x="292" y="665"/>
                      <a:pt x="339" y="665"/>
                    </a:cubicBezTo>
                    <a:cubicBezTo>
                      <a:pt x="354" y="665"/>
                      <a:pt x="370" y="680"/>
                      <a:pt x="389" y="680"/>
                    </a:cubicBezTo>
                    <a:lnTo>
                      <a:pt x="436" y="680"/>
                    </a:lnTo>
                    <a:cubicBezTo>
                      <a:pt x="502" y="680"/>
                      <a:pt x="548" y="665"/>
                      <a:pt x="583" y="634"/>
                    </a:cubicBezTo>
                    <a:cubicBezTo>
                      <a:pt x="630" y="618"/>
                      <a:pt x="680" y="599"/>
                      <a:pt x="727" y="599"/>
                    </a:cubicBezTo>
                    <a:cubicBezTo>
                      <a:pt x="758" y="599"/>
                      <a:pt x="809" y="599"/>
                      <a:pt x="855" y="634"/>
                    </a:cubicBezTo>
                    <a:cubicBezTo>
                      <a:pt x="855" y="373"/>
                      <a:pt x="1181" y="599"/>
                      <a:pt x="1263" y="389"/>
                    </a:cubicBezTo>
                    <a:cubicBezTo>
                      <a:pt x="1166" y="327"/>
                      <a:pt x="1212" y="82"/>
                      <a:pt x="1100" y="82"/>
                    </a:cubicBezTo>
                    <a:cubicBezTo>
                      <a:pt x="1084" y="82"/>
                      <a:pt x="1069" y="82"/>
                      <a:pt x="1049" y="98"/>
                    </a:cubicBezTo>
                    <a:cubicBezTo>
                      <a:pt x="1100" y="164"/>
                      <a:pt x="1069" y="307"/>
                      <a:pt x="1018" y="307"/>
                    </a:cubicBezTo>
                    <a:cubicBezTo>
                      <a:pt x="1003" y="307"/>
                      <a:pt x="972" y="292"/>
                      <a:pt x="952" y="245"/>
                    </a:cubicBezTo>
                    <a:cubicBezTo>
                      <a:pt x="972" y="164"/>
                      <a:pt x="921" y="113"/>
                      <a:pt x="855" y="98"/>
                    </a:cubicBezTo>
                    <a:cubicBezTo>
                      <a:pt x="758" y="36"/>
                      <a:pt x="630" y="1"/>
                      <a:pt x="5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46"/>
              <p:cNvSpPr/>
              <p:nvPr/>
            </p:nvSpPr>
            <p:spPr>
              <a:xfrm>
                <a:off x="5211850" y="5342075"/>
                <a:ext cx="27125" cy="20625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825" extrusionOk="0">
                    <a:moveTo>
                      <a:pt x="16" y="195"/>
                    </a:moveTo>
                    <a:lnTo>
                      <a:pt x="0" y="211"/>
                    </a:lnTo>
                    <a:lnTo>
                      <a:pt x="16" y="211"/>
                    </a:lnTo>
                    <a:lnTo>
                      <a:pt x="16" y="195"/>
                    </a:lnTo>
                    <a:close/>
                    <a:moveTo>
                      <a:pt x="645" y="339"/>
                    </a:moveTo>
                    <a:cubicBezTo>
                      <a:pt x="645" y="354"/>
                      <a:pt x="630" y="354"/>
                      <a:pt x="630" y="370"/>
                    </a:cubicBezTo>
                    <a:cubicBezTo>
                      <a:pt x="614" y="354"/>
                      <a:pt x="614" y="339"/>
                      <a:pt x="630" y="339"/>
                    </a:cubicBezTo>
                    <a:close/>
                    <a:moveTo>
                      <a:pt x="338" y="370"/>
                    </a:moveTo>
                    <a:lnTo>
                      <a:pt x="338" y="405"/>
                    </a:lnTo>
                    <a:lnTo>
                      <a:pt x="323" y="405"/>
                    </a:lnTo>
                    <a:lnTo>
                      <a:pt x="338" y="370"/>
                    </a:lnTo>
                    <a:close/>
                    <a:moveTo>
                      <a:pt x="486" y="420"/>
                    </a:moveTo>
                    <a:cubicBezTo>
                      <a:pt x="533" y="451"/>
                      <a:pt x="502" y="486"/>
                      <a:pt x="467" y="533"/>
                    </a:cubicBezTo>
                    <a:cubicBezTo>
                      <a:pt x="404" y="486"/>
                      <a:pt x="467" y="467"/>
                      <a:pt x="486" y="420"/>
                    </a:cubicBezTo>
                    <a:close/>
                    <a:moveTo>
                      <a:pt x="564" y="778"/>
                    </a:moveTo>
                    <a:lnTo>
                      <a:pt x="564" y="793"/>
                    </a:lnTo>
                    <a:lnTo>
                      <a:pt x="583" y="793"/>
                    </a:lnTo>
                    <a:cubicBezTo>
                      <a:pt x="564" y="793"/>
                      <a:pt x="564" y="778"/>
                      <a:pt x="564" y="778"/>
                    </a:cubicBezTo>
                    <a:close/>
                    <a:moveTo>
                      <a:pt x="548" y="1"/>
                    </a:moveTo>
                    <a:cubicBezTo>
                      <a:pt x="486" y="1"/>
                      <a:pt x="420" y="16"/>
                      <a:pt x="369" y="32"/>
                    </a:cubicBezTo>
                    <a:cubicBezTo>
                      <a:pt x="435" y="145"/>
                      <a:pt x="548" y="98"/>
                      <a:pt x="614" y="226"/>
                    </a:cubicBezTo>
                    <a:cubicBezTo>
                      <a:pt x="533" y="226"/>
                      <a:pt x="467" y="195"/>
                      <a:pt x="404" y="195"/>
                    </a:cubicBezTo>
                    <a:cubicBezTo>
                      <a:pt x="354" y="195"/>
                      <a:pt x="323" y="211"/>
                      <a:pt x="292" y="226"/>
                    </a:cubicBezTo>
                    <a:cubicBezTo>
                      <a:pt x="241" y="176"/>
                      <a:pt x="210" y="176"/>
                      <a:pt x="175" y="176"/>
                    </a:cubicBezTo>
                    <a:cubicBezTo>
                      <a:pt x="113" y="176"/>
                      <a:pt x="63" y="195"/>
                      <a:pt x="16" y="211"/>
                    </a:cubicBezTo>
                    <a:lnTo>
                      <a:pt x="16" y="323"/>
                    </a:lnTo>
                    <a:cubicBezTo>
                      <a:pt x="63" y="308"/>
                      <a:pt x="98" y="292"/>
                      <a:pt x="144" y="273"/>
                    </a:cubicBezTo>
                    <a:cubicBezTo>
                      <a:pt x="160" y="389"/>
                      <a:pt x="175" y="502"/>
                      <a:pt x="195" y="630"/>
                    </a:cubicBezTo>
                    <a:cubicBezTo>
                      <a:pt x="241" y="615"/>
                      <a:pt x="272" y="599"/>
                      <a:pt x="323" y="599"/>
                    </a:cubicBezTo>
                    <a:cubicBezTo>
                      <a:pt x="292" y="661"/>
                      <a:pt x="241" y="727"/>
                      <a:pt x="210" y="793"/>
                    </a:cubicBezTo>
                    <a:cubicBezTo>
                      <a:pt x="241" y="793"/>
                      <a:pt x="272" y="778"/>
                      <a:pt x="292" y="778"/>
                    </a:cubicBezTo>
                    <a:cubicBezTo>
                      <a:pt x="307" y="778"/>
                      <a:pt x="323" y="778"/>
                      <a:pt x="323" y="793"/>
                    </a:cubicBezTo>
                    <a:cubicBezTo>
                      <a:pt x="354" y="809"/>
                      <a:pt x="369" y="824"/>
                      <a:pt x="389" y="824"/>
                    </a:cubicBezTo>
                    <a:cubicBezTo>
                      <a:pt x="420" y="824"/>
                      <a:pt x="435" y="809"/>
                      <a:pt x="467" y="809"/>
                    </a:cubicBezTo>
                    <a:cubicBezTo>
                      <a:pt x="486" y="793"/>
                      <a:pt x="517" y="778"/>
                      <a:pt x="548" y="778"/>
                    </a:cubicBezTo>
                    <a:lnTo>
                      <a:pt x="564" y="778"/>
                    </a:lnTo>
                    <a:cubicBezTo>
                      <a:pt x="564" y="758"/>
                      <a:pt x="564" y="727"/>
                      <a:pt x="548" y="696"/>
                    </a:cubicBezTo>
                    <a:cubicBezTo>
                      <a:pt x="517" y="696"/>
                      <a:pt x="486" y="712"/>
                      <a:pt x="420" y="712"/>
                    </a:cubicBezTo>
                    <a:cubicBezTo>
                      <a:pt x="451" y="615"/>
                      <a:pt x="533" y="584"/>
                      <a:pt x="630" y="502"/>
                    </a:cubicBezTo>
                    <a:cubicBezTo>
                      <a:pt x="645" y="615"/>
                      <a:pt x="661" y="712"/>
                      <a:pt x="680" y="793"/>
                    </a:cubicBezTo>
                    <a:lnTo>
                      <a:pt x="696" y="793"/>
                    </a:lnTo>
                    <a:cubicBezTo>
                      <a:pt x="824" y="793"/>
                      <a:pt x="1084" y="681"/>
                      <a:pt x="952" y="615"/>
                    </a:cubicBezTo>
                    <a:lnTo>
                      <a:pt x="952" y="615"/>
                    </a:lnTo>
                    <a:cubicBezTo>
                      <a:pt x="890" y="630"/>
                      <a:pt x="839" y="661"/>
                      <a:pt x="758" y="696"/>
                    </a:cubicBezTo>
                    <a:cubicBezTo>
                      <a:pt x="777" y="646"/>
                      <a:pt x="777" y="615"/>
                      <a:pt x="777" y="584"/>
                    </a:cubicBezTo>
                    <a:cubicBezTo>
                      <a:pt x="711" y="517"/>
                      <a:pt x="696" y="436"/>
                      <a:pt x="808" y="436"/>
                    </a:cubicBezTo>
                    <a:lnTo>
                      <a:pt x="855" y="436"/>
                    </a:lnTo>
                    <a:cubicBezTo>
                      <a:pt x="824" y="486"/>
                      <a:pt x="808" y="533"/>
                      <a:pt x="777" y="584"/>
                    </a:cubicBezTo>
                    <a:cubicBezTo>
                      <a:pt x="839" y="599"/>
                      <a:pt x="890" y="599"/>
                      <a:pt x="952" y="615"/>
                    </a:cubicBezTo>
                    <a:cubicBezTo>
                      <a:pt x="1003" y="486"/>
                      <a:pt x="952" y="405"/>
                      <a:pt x="921" y="273"/>
                    </a:cubicBezTo>
                    <a:cubicBezTo>
                      <a:pt x="874" y="323"/>
                      <a:pt x="824" y="339"/>
                      <a:pt x="793" y="339"/>
                    </a:cubicBezTo>
                    <a:cubicBezTo>
                      <a:pt x="711" y="339"/>
                      <a:pt x="758" y="226"/>
                      <a:pt x="921" y="226"/>
                    </a:cubicBezTo>
                    <a:cubicBezTo>
                      <a:pt x="971" y="176"/>
                      <a:pt x="1034" y="160"/>
                      <a:pt x="1018" y="98"/>
                    </a:cubicBezTo>
                    <a:cubicBezTo>
                      <a:pt x="890" y="32"/>
                      <a:pt x="711" y="1"/>
                      <a:pt x="5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46"/>
              <p:cNvSpPr/>
              <p:nvPr/>
            </p:nvSpPr>
            <p:spPr>
              <a:xfrm>
                <a:off x="4922975" y="4547400"/>
                <a:ext cx="20600" cy="29150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166" extrusionOk="0">
                    <a:moveTo>
                      <a:pt x="307" y="1"/>
                    </a:moveTo>
                    <a:cubicBezTo>
                      <a:pt x="241" y="16"/>
                      <a:pt x="195" y="16"/>
                      <a:pt x="129" y="36"/>
                    </a:cubicBezTo>
                    <a:cubicBezTo>
                      <a:pt x="97" y="98"/>
                      <a:pt x="62" y="164"/>
                      <a:pt x="0" y="276"/>
                    </a:cubicBezTo>
                    <a:cubicBezTo>
                      <a:pt x="144" y="276"/>
                      <a:pt x="241" y="261"/>
                      <a:pt x="338" y="261"/>
                    </a:cubicBezTo>
                    <a:cubicBezTo>
                      <a:pt x="354" y="439"/>
                      <a:pt x="354" y="455"/>
                      <a:pt x="257" y="583"/>
                    </a:cubicBezTo>
                    <a:lnTo>
                      <a:pt x="777" y="583"/>
                    </a:lnTo>
                    <a:cubicBezTo>
                      <a:pt x="777" y="537"/>
                      <a:pt x="742" y="486"/>
                      <a:pt x="711" y="439"/>
                    </a:cubicBezTo>
                    <a:cubicBezTo>
                      <a:pt x="824" y="261"/>
                      <a:pt x="777" y="164"/>
                      <a:pt x="711" y="164"/>
                    </a:cubicBezTo>
                    <a:cubicBezTo>
                      <a:pt x="645" y="164"/>
                      <a:pt x="564" y="245"/>
                      <a:pt x="645" y="439"/>
                    </a:cubicBezTo>
                    <a:cubicBezTo>
                      <a:pt x="598" y="455"/>
                      <a:pt x="564" y="471"/>
                      <a:pt x="532" y="471"/>
                    </a:cubicBezTo>
                    <a:cubicBezTo>
                      <a:pt x="517" y="471"/>
                      <a:pt x="501" y="471"/>
                      <a:pt x="466" y="455"/>
                    </a:cubicBezTo>
                    <a:cubicBezTo>
                      <a:pt x="466" y="230"/>
                      <a:pt x="564" y="179"/>
                      <a:pt x="292" y="133"/>
                    </a:cubicBezTo>
                    <a:cubicBezTo>
                      <a:pt x="292" y="98"/>
                      <a:pt x="307" y="51"/>
                      <a:pt x="307" y="1"/>
                    </a:cubicBezTo>
                    <a:close/>
                    <a:moveTo>
                      <a:pt x="257" y="665"/>
                    </a:moveTo>
                    <a:cubicBezTo>
                      <a:pt x="292" y="812"/>
                      <a:pt x="241" y="987"/>
                      <a:pt x="369" y="1166"/>
                    </a:cubicBezTo>
                    <a:cubicBezTo>
                      <a:pt x="420" y="1007"/>
                      <a:pt x="404" y="746"/>
                      <a:pt x="532" y="746"/>
                    </a:cubicBezTo>
                    <a:cubicBezTo>
                      <a:pt x="564" y="746"/>
                      <a:pt x="614" y="762"/>
                      <a:pt x="661" y="812"/>
                    </a:cubicBezTo>
                    <a:cubicBezTo>
                      <a:pt x="742" y="762"/>
                      <a:pt x="777" y="715"/>
                      <a:pt x="793" y="6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46"/>
              <p:cNvSpPr/>
              <p:nvPr/>
            </p:nvSpPr>
            <p:spPr>
              <a:xfrm>
                <a:off x="5212250" y="5238100"/>
                <a:ext cx="16625" cy="319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1278" extrusionOk="0">
                    <a:moveTo>
                      <a:pt x="598" y="0"/>
                    </a:moveTo>
                    <a:cubicBezTo>
                      <a:pt x="486" y="256"/>
                      <a:pt x="567" y="664"/>
                      <a:pt x="353" y="839"/>
                    </a:cubicBezTo>
                    <a:cubicBezTo>
                      <a:pt x="276" y="664"/>
                      <a:pt x="435" y="451"/>
                      <a:pt x="388" y="256"/>
                    </a:cubicBezTo>
                    <a:cubicBezTo>
                      <a:pt x="322" y="210"/>
                      <a:pt x="256" y="159"/>
                      <a:pt x="210" y="128"/>
                    </a:cubicBezTo>
                    <a:cubicBezTo>
                      <a:pt x="97" y="241"/>
                      <a:pt x="128" y="435"/>
                      <a:pt x="82" y="598"/>
                    </a:cubicBezTo>
                    <a:cubicBezTo>
                      <a:pt x="128" y="598"/>
                      <a:pt x="179" y="598"/>
                      <a:pt x="225" y="614"/>
                    </a:cubicBezTo>
                    <a:cubicBezTo>
                      <a:pt x="276" y="858"/>
                      <a:pt x="0" y="1068"/>
                      <a:pt x="225" y="1278"/>
                    </a:cubicBezTo>
                    <a:cubicBezTo>
                      <a:pt x="276" y="1196"/>
                      <a:pt x="256" y="1033"/>
                      <a:pt x="373" y="1033"/>
                    </a:cubicBezTo>
                    <a:lnTo>
                      <a:pt x="388" y="1033"/>
                    </a:lnTo>
                    <a:lnTo>
                      <a:pt x="388" y="1196"/>
                    </a:lnTo>
                    <a:cubicBezTo>
                      <a:pt x="517" y="858"/>
                      <a:pt x="664" y="338"/>
                      <a:pt x="5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46"/>
              <p:cNvSpPr/>
              <p:nvPr/>
            </p:nvSpPr>
            <p:spPr>
              <a:xfrm>
                <a:off x="5122800" y="4499725"/>
                <a:ext cx="15750" cy="40025"/>
              </a:xfrm>
              <a:custGeom>
                <a:avLst/>
                <a:gdLst/>
                <a:ahLst/>
                <a:cxnLst/>
                <a:rect l="l" t="t" r="r" b="b"/>
                <a:pathLst>
                  <a:path w="630" h="1601" extrusionOk="0">
                    <a:moveTo>
                      <a:pt x="211" y="1"/>
                    </a:moveTo>
                    <a:cubicBezTo>
                      <a:pt x="211" y="98"/>
                      <a:pt x="179" y="175"/>
                      <a:pt x="144" y="241"/>
                    </a:cubicBezTo>
                    <a:cubicBezTo>
                      <a:pt x="179" y="292"/>
                      <a:pt x="195" y="323"/>
                      <a:pt x="226" y="369"/>
                    </a:cubicBezTo>
                    <a:cubicBezTo>
                      <a:pt x="129" y="436"/>
                      <a:pt x="1" y="467"/>
                      <a:pt x="32" y="599"/>
                    </a:cubicBezTo>
                    <a:cubicBezTo>
                      <a:pt x="47" y="564"/>
                      <a:pt x="67" y="564"/>
                      <a:pt x="82" y="564"/>
                    </a:cubicBezTo>
                    <a:cubicBezTo>
                      <a:pt x="113" y="564"/>
                      <a:pt x="129" y="583"/>
                      <a:pt x="129" y="599"/>
                    </a:cubicBezTo>
                    <a:cubicBezTo>
                      <a:pt x="98" y="758"/>
                      <a:pt x="292" y="808"/>
                      <a:pt x="374" y="890"/>
                    </a:cubicBezTo>
                    <a:cubicBezTo>
                      <a:pt x="471" y="1100"/>
                      <a:pt x="67" y="1601"/>
                      <a:pt x="323" y="1601"/>
                    </a:cubicBezTo>
                    <a:lnTo>
                      <a:pt x="389" y="1601"/>
                    </a:lnTo>
                    <a:cubicBezTo>
                      <a:pt x="323" y="1360"/>
                      <a:pt x="358" y="1228"/>
                      <a:pt x="471" y="1181"/>
                    </a:cubicBezTo>
                    <a:cubicBezTo>
                      <a:pt x="502" y="1181"/>
                      <a:pt x="552" y="1197"/>
                      <a:pt x="614" y="1212"/>
                    </a:cubicBezTo>
                    <a:cubicBezTo>
                      <a:pt x="614" y="1181"/>
                      <a:pt x="630" y="1146"/>
                      <a:pt x="630" y="1115"/>
                    </a:cubicBezTo>
                    <a:lnTo>
                      <a:pt x="552" y="1115"/>
                    </a:lnTo>
                    <a:cubicBezTo>
                      <a:pt x="486" y="1115"/>
                      <a:pt x="471" y="1115"/>
                      <a:pt x="405" y="1069"/>
                    </a:cubicBezTo>
                    <a:cubicBezTo>
                      <a:pt x="436" y="906"/>
                      <a:pt x="533" y="742"/>
                      <a:pt x="502" y="583"/>
                    </a:cubicBezTo>
                    <a:cubicBezTo>
                      <a:pt x="405" y="486"/>
                      <a:pt x="323" y="420"/>
                      <a:pt x="261" y="354"/>
                    </a:cubicBezTo>
                    <a:cubicBezTo>
                      <a:pt x="339" y="78"/>
                      <a:pt x="339" y="63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46"/>
              <p:cNvSpPr/>
              <p:nvPr/>
            </p:nvSpPr>
            <p:spPr>
              <a:xfrm>
                <a:off x="5518875" y="4731125"/>
                <a:ext cx="18675" cy="254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018" extrusionOk="0">
                    <a:moveTo>
                      <a:pt x="502" y="517"/>
                    </a:moveTo>
                    <a:cubicBezTo>
                      <a:pt x="502" y="532"/>
                      <a:pt x="502" y="552"/>
                      <a:pt x="486" y="567"/>
                    </a:cubicBezTo>
                    <a:cubicBezTo>
                      <a:pt x="486" y="532"/>
                      <a:pt x="471" y="517"/>
                      <a:pt x="502" y="517"/>
                    </a:cubicBezTo>
                    <a:close/>
                    <a:moveTo>
                      <a:pt x="747" y="0"/>
                    </a:moveTo>
                    <a:cubicBezTo>
                      <a:pt x="568" y="113"/>
                      <a:pt x="634" y="323"/>
                      <a:pt x="420" y="338"/>
                    </a:cubicBezTo>
                    <a:cubicBezTo>
                      <a:pt x="440" y="455"/>
                      <a:pt x="405" y="501"/>
                      <a:pt x="374" y="501"/>
                    </a:cubicBezTo>
                    <a:cubicBezTo>
                      <a:pt x="323" y="501"/>
                      <a:pt x="246" y="435"/>
                      <a:pt x="180" y="404"/>
                    </a:cubicBezTo>
                    <a:lnTo>
                      <a:pt x="180" y="404"/>
                    </a:lnTo>
                    <a:cubicBezTo>
                      <a:pt x="1" y="583"/>
                      <a:pt x="226" y="762"/>
                      <a:pt x="211" y="940"/>
                    </a:cubicBezTo>
                    <a:lnTo>
                      <a:pt x="277" y="940"/>
                    </a:lnTo>
                    <a:cubicBezTo>
                      <a:pt x="358" y="940"/>
                      <a:pt x="389" y="1002"/>
                      <a:pt x="471" y="1018"/>
                    </a:cubicBezTo>
                    <a:cubicBezTo>
                      <a:pt x="552" y="874"/>
                      <a:pt x="696" y="762"/>
                      <a:pt x="712" y="598"/>
                    </a:cubicBezTo>
                    <a:cubicBezTo>
                      <a:pt x="552" y="389"/>
                      <a:pt x="634" y="226"/>
                      <a:pt x="7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46"/>
              <p:cNvSpPr/>
              <p:nvPr/>
            </p:nvSpPr>
            <p:spPr>
              <a:xfrm>
                <a:off x="4885300" y="4465750"/>
                <a:ext cx="8575" cy="34775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391" extrusionOk="0">
                    <a:moveTo>
                      <a:pt x="210" y="0"/>
                    </a:moveTo>
                    <a:cubicBezTo>
                      <a:pt x="148" y="31"/>
                      <a:pt x="66" y="47"/>
                      <a:pt x="0" y="78"/>
                    </a:cubicBezTo>
                    <a:cubicBezTo>
                      <a:pt x="82" y="517"/>
                      <a:pt x="31" y="1018"/>
                      <a:pt x="226" y="1391"/>
                    </a:cubicBezTo>
                    <a:cubicBezTo>
                      <a:pt x="261" y="1340"/>
                      <a:pt x="292" y="1293"/>
                      <a:pt x="307" y="1262"/>
                    </a:cubicBezTo>
                    <a:cubicBezTo>
                      <a:pt x="276" y="1130"/>
                      <a:pt x="261" y="1018"/>
                      <a:pt x="245" y="905"/>
                    </a:cubicBezTo>
                    <a:cubicBezTo>
                      <a:pt x="323" y="742"/>
                      <a:pt x="210" y="532"/>
                      <a:pt x="210" y="369"/>
                    </a:cubicBezTo>
                    <a:cubicBezTo>
                      <a:pt x="261" y="307"/>
                      <a:pt x="307" y="256"/>
                      <a:pt x="342" y="210"/>
                    </a:cubicBezTo>
                    <a:lnTo>
                      <a:pt x="307" y="210"/>
                    </a:lnTo>
                    <a:cubicBezTo>
                      <a:pt x="210" y="210"/>
                      <a:pt x="195" y="113"/>
                      <a:pt x="210" y="16"/>
                    </a:cubicBez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46"/>
              <p:cNvSpPr/>
              <p:nvPr/>
            </p:nvSpPr>
            <p:spPr>
              <a:xfrm>
                <a:off x="4895000" y="5145450"/>
                <a:ext cx="14600" cy="19450"/>
              </a:xfrm>
              <a:custGeom>
                <a:avLst/>
                <a:gdLst/>
                <a:ahLst/>
                <a:cxnLst/>
                <a:rect l="l" t="t" r="r" b="b"/>
                <a:pathLst>
                  <a:path w="584" h="778" extrusionOk="0">
                    <a:moveTo>
                      <a:pt x="179" y="661"/>
                    </a:moveTo>
                    <a:lnTo>
                      <a:pt x="195" y="680"/>
                    </a:lnTo>
                    <a:lnTo>
                      <a:pt x="179" y="680"/>
                    </a:lnTo>
                    <a:lnTo>
                      <a:pt x="179" y="661"/>
                    </a:lnTo>
                    <a:close/>
                    <a:moveTo>
                      <a:pt x="405" y="1"/>
                    </a:moveTo>
                    <a:cubicBezTo>
                      <a:pt x="405" y="292"/>
                      <a:pt x="179" y="405"/>
                      <a:pt x="1" y="614"/>
                    </a:cubicBezTo>
                    <a:cubicBezTo>
                      <a:pt x="82" y="777"/>
                      <a:pt x="226" y="743"/>
                      <a:pt x="343" y="758"/>
                    </a:cubicBezTo>
                    <a:cubicBezTo>
                      <a:pt x="471" y="711"/>
                      <a:pt x="471" y="517"/>
                      <a:pt x="583" y="420"/>
                    </a:cubicBezTo>
                    <a:cubicBezTo>
                      <a:pt x="537" y="389"/>
                      <a:pt x="502" y="354"/>
                      <a:pt x="471" y="339"/>
                    </a:cubicBezTo>
                    <a:lnTo>
                      <a:pt x="471" y="339"/>
                    </a:lnTo>
                    <a:cubicBezTo>
                      <a:pt x="502" y="370"/>
                      <a:pt x="502" y="436"/>
                      <a:pt x="455" y="436"/>
                    </a:cubicBezTo>
                    <a:lnTo>
                      <a:pt x="440" y="436"/>
                    </a:lnTo>
                    <a:cubicBezTo>
                      <a:pt x="440" y="405"/>
                      <a:pt x="440" y="354"/>
                      <a:pt x="455" y="323"/>
                    </a:cubicBezTo>
                    <a:cubicBezTo>
                      <a:pt x="486" y="226"/>
                      <a:pt x="552" y="113"/>
                      <a:pt x="5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46"/>
              <p:cNvSpPr/>
              <p:nvPr/>
            </p:nvSpPr>
            <p:spPr>
              <a:xfrm>
                <a:off x="5208925" y="5272475"/>
                <a:ext cx="134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614" extrusionOk="0">
                    <a:moveTo>
                      <a:pt x="358" y="225"/>
                    </a:moveTo>
                    <a:cubicBezTo>
                      <a:pt x="374" y="260"/>
                      <a:pt x="374" y="291"/>
                      <a:pt x="358" y="307"/>
                    </a:cubicBezTo>
                    <a:cubicBezTo>
                      <a:pt x="312" y="291"/>
                      <a:pt x="327" y="260"/>
                      <a:pt x="358" y="225"/>
                    </a:cubicBezTo>
                    <a:close/>
                    <a:moveTo>
                      <a:pt x="521" y="0"/>
                    </a:moveTo>
                    <a:cubicBezTo>
                      <a:pt x="424" y="66"/>
                      <a:pt x="374" y="97"/>
                      <a:pt x="277" y="97"/>
                    </a:cubicBezTo>
                    <a:lnTo>
                      <a:pt x="230" y="97"/>
                    </a:lnTo>
                    <a:cubicBezTo>
                      <a:pt x="215" y="144"/>
                      <a:pt x="180" y="210"/>
                      <a:pt x="149" y="291"/>
                    </a:cubicBezTo>
                    <a:cubicBezTo>
                      <a:pt x="117" y="210"/>
                      <a:pt x="98" y="179"/>
                      <a:pt x="83" y="113"/>
                    </a:cubicBezTo>
                    <a:cubicBezTo>
                      <a:pt x="1" y="210"/>
                      <a:pt x="1" y="307"/>
                      <a:pt x="20" y="404"/>
                    </a:cubicBezTo>
                    <a:cubicBezTo>
                      <a:pt x="215" y="420"/>
                      <a:pt x="149" y="470"/>
                      <a:pt x="149" y="614"/>
                    </a:cubicBezTo>
                    <a:cubicBezTo>
                      <a:pt x="246" y="470"/>
                      <a:pt x="292" y="454"/>
                      <a:pt x="455" y="454"/>
                    </a:cubicBezTo>
                    <a:cubicBezTo>
                      <a:pt x="486" y="291"/>
                      <a:pt x="537" y="179"/>
                      <a:pt x="5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46"/>
              <p:cNvSpPr/>
              <p:nvPr/>
            </p:nvSpPr>
            <p:spPr>
              <a:xfrm>
                <a:off x="5135725" y="4474175"/>
                <a:ext cx="113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3" extrusionOk="0">
                    <a:moveTo>
                      <a:pt x="82" y="1"/>
                    </a:moveTo>
                    <a:cubicBezTo>
                      <a:pt x="35" y="1"/>
                      <a:pt x="0" y="51"/>
                      <a:pt x="0" y="98"/>
                    </a:cubicBezTo>
                    <a:lnTo>
                      <a:pt x="455" y="98"/>
                    </a:lnTo>
                    <a:cubicBezTo>
                      <a:pt x="439" y="32"/>
                      <a:pt x="342" y="1"/>
                      <a:pt x="195" y="1"/>
                    </a:cubicBezTo>
                    <a:close/>
                    <a:moveTo>
                      <a:pt x="0" y="180"/>
                    </a:moveTo>
                    <a:cubicBezTo>
                      <a:pt x="16" y="246"/>
                      <a:pt x="51" y="323"/>
                      <a:pt x="113" y="343"/>
                    </a:cubicBezTo>
                    <a:cubicBezTo>
                      <a:pt x="148" y="308"/>
                      <a:pt x="179" y="277"/>
                      <a:pt x="195" y="246"/>
                    </a:cubicBezTo>
                    <a:cubicBezTo>
                      <a:pt x="261" y="277"/>
                      <a:pt x="292" y="308"/>
                      <a:pt x="358" y="343"/>
                    </a:cubicBezTo>
                    <a:cubicBezTo>
                      <a:pt x="404" y="277"/>
                      <a:pt x="439" y="211"/>
                      <a:pt x="455" y="1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46"/>
              <p:cNvSpPr/>
              <p:nvPr/>
            </p:nvSpPr>
            <p:spPr>
              <a:xfrm>
                <a:off x="4880450" y="5210500"/>
                <a:ext cx="13800" cy="1100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40" extrusionOk="0">
                    <a:moveTo>
                      <a:pt x="82" y="312"/>
                    </a:moveTo>
                    <a:cubicBezTo>
                      <a:pt x="82" y="327"/>
                      <a:pt x="82" y="327"/>
                      <a:pt x="97" y="327"/>
                    </a:cubicBezTo>
                    <a:lnTo>
                      <a:pt x="82" y="312"/>
                    </a:lnTo>
                    <a:close/>
                    <a:moveTo>
                      <a:pt x="148" y="1"/>
                    </a:moveTo>
                    <a:cubicBezTo>
                      <a:pt x="97" y="1"/>
                      <a:pt x="51" y="20"/>
                      <a:pt x="0" y="51"/>
                    </a:cubicBezTo>
                    <a:cubicBezTo>
                      <a:pt x="31" y="149"/>
                      <a:pt x="66" y="230"/>
                      <a:pt x="82" y="312"/>
                    </a:cubicBezTo>
                    <a:lnTo>
                      <a:pt x="113" y="312"/>
                    </a:lnTo>
                    <a:cubicBezTo>
                      <a:pt x="148" y="312"/>
                      <a:pt x="179" y="343"/>
                      <a:pt x="210" y="374"/>
                    </a:cubicBezTo>
                    <a:cubicBezTo>
                      <a:pt x="245" y="409"/>
                      <a:pt x="260" y="440"/>
                      <a:pt x="291" y="440"/>
                    </a:cubicBezTo>
                    <a:cubicBezTo>
                      <a:pt x="307" y="440"/>
                      <a:pt x="342" y="424"/>
                      <a:pt x="357" y="409"/>
                    </a:cubicBezTo>
                    <a:cubicBezTo>
                      <a:pt x="322" y="374"/>
                      <a:pt x="291" y="343"/>
                      <a:pt x="245" y="292"/>
                    </a:cubicBezTo>
                    <a:cubicBezTo>
                      <a:pt x="322" y="215"/>
                      <a:pt x="470" y="246"/>
                      <a:pt x="552" y="117"/>
                    </a:cubicBezTo>
                    <a:cubicBezTo>
                      <a:pt x="404" y="98"/>
                      <a:pt x="276" y="1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46"/>
              <p:cNvSpPr/>
              <p:nvPr/>
            </p:nvSpPr>
            <p:spPr>
              <a:xfrm>
                <a:off x="5201650" y="5244100"/>
                <a:ext cx="12650" cy="13825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53" extrusionOk="0">
                    <a:moveTo>
                      <a:pt x="455" y="36"/>
                    </a:moveTo>
                    <a:cubicBezTo>
                      <a:pt x="245" y="67"/>
                      <a:pt x="133" y="1"/>
                      <a:pt x="1" y="246"/>
                    </a:cubicBezTo>
                    <a:lnTo>
                      <a:pt x="117" y="246"/>
                    </a:lnTo>
                    <a:lnTo>
                      <a:pt x="117" y="261"/>
                    </a:lnTo>
                    <a:cubicBezTo>
                      <a:pt x="82" y="261"/>
                      <a:pt x="51" y="246"/>
                      <a:pt x="1" y="246"/>
                    </a:cubicBezTo>
                    <a:cubicBezTo>
                      <a:pt x="1" y="343"/>
                      <a:pt x="1" y="405"/>
                      <a:pt x="133" y="405"/>
                    </a:cubicBezTo>
                    <a:cubicBezTo>
                      <a:pt x="195" y="424"/>
                      <a:pt x="148" y="502"/>
                      <a:pt x="214" y="552"/>
                    </a:cubicBezTo>
                    <a:cubicBezTo>
                      <a:pt x="311" y="455"/>
                      <a:pt x="261" y="308"/>
                      <a:pt x="342" y="195"/>
                    </a:cubicBezTo>
                    <a:cubicBezTo>
                      <a:pt x="374" y="230"/>
                      <a:pt x="389" y="246"/>
                      <a:pt x="408" y="261"/>
                    </a:cubicBezTo>
                    <a:cubicBezTo>
                      <a:pt x="506" y="211"/>
                      <a:pt x="455" y="114"/>
                      <a:pt x="455" y="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46"/>
              <p:cNvSpPr/>
              <p:nvPr/>
            </p:nvSpPr>
            <p:spPr>
              <a:xfrm>
                <a:off x="5251475" y="5399850"/>
                <a:ext cx="121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486" h="537" extrusionOk="0">
                    <a:moveTo>
                      <a:pt x="338" y="1"/>
                    </a:moveTo>
                    <a:cubicBezTo>
                      <a:pt x="0" y="1"/>
                      <a:pt x="97" y="409"/>
                      <a:pt x="373" y="537"/>
                    </a:cubicBezTo>
                    <a:cubicBezTo>
                      <a:pt x="486" y="374"/>
                      <a:pt x="338" y="180"/>
                      <a:pt x="4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4" name="Google Shape;3344;p46"/>
              <p:cNvSpPr/>
              <p:nvPr/>
            </p:nvSpPr>
            <p:spPr>
              <a:xfrm>
                <a:off x="5234075" y="5393450"/>
                <a:ext cx="10125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584" extrusionOk="0">
                    <a:moveTo>
                      <a:pt x="180" y="241"/>
                    </a:moveTo>
                    <a:cubicBezTo>
                      <a:pt x="180" y="257"/>
                      <a:pt x="195" y="292"/>
                      <a:pt x="160" y="292"/>
                    </a:cubicBezTo>
                    <a:cubicBezTo>
                      <a:pt x="129" y="276"/>
                      <a:pt x="160" y="257"/>
                      <a:pt x="180" y="241"/>
                    </a:cubicBezTo>
                    <a:close/>
                    <a:moveTo>
                      <a:pt x="160" y="1"/>
                    </a:moveTo>
                    <a:cubicBezTo>
                      <a:pt x="160" y="47"/>
                      <a:pt x="180" y="113"/>
                      <a:pt x="180" y="160"/>
                    </a:cubicBezTo>
                    <a:cubicBezTo>
                      <a:pt x="114" y="195"/>
                      <a:pt x="1" y="241"/>
                      <a:pt x="32" y="307"/>
                    </a:cubicBezTo>
                    <a:cubicBezTo>
                      <a:pt x="114" y="405"/>
                      <a:pt x="32" y="583"/>
                      <a:pt x="180" y="583"/>
                    </a:cubicBezTo>
                    <a:cubicBezTo>
                      <a:pt x="180" y="517"/>
                      <a:pt x="145" y="471"/>
                      <a:pt x="242" y="451"/>
                    </a:cubicBezTo>
                    <a:cubicBezTo>
                      <a:pt x="211" y="292"/>
                      <a:pt x="405" y="47"/>
                      <a:pt x="1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5" name="Google Shape;3345;p46"/>
              <p:cNvSpPr/>
              <p:nvPr/>
            </p:nvSpPr>
            <p:spPr>
              <a:xfrm>
                <a:off x="4878800" y="4451575"/>
                <a:ext cx="8950" cy="10900"/>
              </a:xfrm>
              <a:custGeom>
                <a:avLst/>
                <a:gdLst/>
                <a:ahLst/>
                <a:cxnLst/>
                <a:rect l="l" t="t" r="r" b="b"/>
                <a:pathLst>
                  <a:path w="358" h="436" extrusionOk="0">
                    <a:moveTo>
                      <a:pt x="132" y="0"/>
                    </a:moveTo>
                    <a:lnTo>
                      <a:pt x="132" y="0"/>
                    </a:lnTo>
                    <a:cubicBezTo>
                      <a:pt x="0" y="128"/>
                      <a:pt x="148" y="435"/>
                      <a:pt x="260" y="435"/>
                    </a:cubicBezTo>
                    <a:cubicBezTo>
                      <a:pt x="311" y="435"/>
                      <a:pt x="342" y="373"/>
                      <a:pt x="357" y="210"/>
                    </a:cubicBezTo>
                    <a:cubicBezTo>
                      <a:pt x="245" y="179"/>
                      <a:pt x="245" y="47"/>
                      <a:pt x="1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6" name="Google Shape;3346;p46"/>
              <p:cNvSpPr/>
              <p:nvPr/>
            </p:nvSpPr>
            <p:spPr>
              <a:xfrm>
                <a:off x="5207375" y="5287425"/>
                <a:ext cx="12175" cy="97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389" extrusionOk="0">
                    <a:moveTo>
                      <a:pt x="420" y="0"/>
                    </a:moveTo>
                    <a:cubicBezTo>
                      <a:pt x="405" y="0"/>
                      <a:pt x="389" y="31"/>
                      <a:pt x="354" y="82"/>
                    </a:cubicBezTo>
                    <a:cubicBezTo>
                      <a:pt x="389" y="179"/>
                      <a:pt x="389" y="210"/>
                      <a:pt x="339" y="210"/>
                    </a:cubicBezTo>
                    <a:cubicBezTo>
                      <a:pt x="323" y="210"/>
                      <a:pt x="292" y="194"/>
                      <a:pt x="257" y="179"/>
                    </a:cubicBezTo>
                    <a:cubicBezTo>
                      <a:pt x="226" y="179"/>
                      <a:pt x="195" y="163"/>
                      <a:pt x="160" y="163"/>
                    </a:cubicBezTo>
                    <a:cubicBezTo>
                      <a:pt x="129" y="245"/>
                      <a:pt x="16" y="276"/>
                      <a:pt x="1" y="358"/>
                    </a:cubicBezTo>
                    <a:cubicBezTo>
                      <a:pt x="32" y="373"/>
                      <a:pt x="63" y="389"/>
                      <a:pt x="98" y="389"/>
                    </a:cubicBezTo>
                    <a:cubicBezTo>
                      <a:pt x="211" y="389"/>
                      <a:pt x="308" y="307"/>
                      <a:pt x="436" y="291"/>
                    </a:cubicBezTo>
                    <a:cubicBezTo>
                      <a:pt x="486" y="210"/>
                      <a:pt x="471" y="0"/>
                      <a:pt x="4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7" name="Google Shape;3347;p46"/>
              <p:cNvSpPr/>
              <p:nvPr/>
            </p:nvSpPr>
            <p:spPr>
              <a:xfrm>
                <a:off x="5245825" y="5357050"/>
                <a:ext cx="8100" cy="16625"/>
              </a:xfrm>
              <a:custGeom>
                <a:avLst/>
                <a:gdLst/>
                <a:ahLst/>
                <a:cxnLst/>
                <a:rect l="l" t="t" r="r" b="b"/>
                <a:pathLst>
                  <a:path w="324" h="665" extrusionOk="0">
                    <a:moveTo>
                      <a:pt x="273" y="0"/>
                    </a:moveTo>
                    <a:lnTo>
                      <a:pt x="273" y="0"/>
                    </a:lnTo>
                    <a:cubicBezTo>
                      <a:pt x="211" y="97"/>
                      <a:pt x="98" y="159"/>
                      <a:pt x="1" y="225"/>
                    </a:cubicBezTo>
                    <a:cubicBezTo>
                      <a:pt x="129" y="354"/>
                      <a:pt x="129" y="517"/>
                      <a:pt x="160" y="664"/>
                    </a:cubicBezTo>
                    <a:cubicBezTo>
                      <a:pt x="323" y="598"/>
                      <a:pt x="160" y="354"/>
                      <a:pt x="273" y="225"/>
                    </a:cubicBezTo>
                    <a:cubicBezTo>
                      <a:pt x="195" y="159"/>
                      <a:pt x="257" y="82"/>
                      <a:pt x="2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8" name="Google Shape;3348;p46"/>
              <p:cNvSpPr/>
              <p:nvPr/>
            </p:nvSpPr>
            <p:spPr>
              <a:xfrm>
                <a:off x="4858200" y="5213425"/>
                <a:ext cx="1217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57" extrusionOk="0">
                    <a:moveTo>
                      <a:pt x="436" y="0"/>
                    </a:moveTo>
                    <a:cubicBezTo>
                      <a:pt x="292" y="47"/>
                      <a:pt x="144" y="32"/>
                      <a:pt x="1" y="98"/>
                    </a:cubicBezTo>
                    <a:cubicBezTo>
                      <a:pt x="113" y="129"/>
                      <a:pt x="276" y="257"/>
                      <a:pt x="405" y="257"/>
                    </a:cubicBezTo>
                    <a:cubicBezTo>
                      <a:pt x="436" y="257"/>
                      <a:pt x="471" y="241"/>
                      <a:pt x="486" y="226"/>
                    </a:cubicBezTo>
                    <a:cubicBezTo>
                      <a:pt x="471" y="144"/>
                      <a:pt x="455" y="63"/>
                      <a:pt x="4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9" name="Google Shape;3349;p46"/>
              <p:cNvSpPr/>
              <p:nvPr/>
            </p:nvSpPr>
            <p:spPr>
              <a:xfrm>
                <a:off x="4589125" y="5006200"/>
                <a:ext cx="10125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405" h="308" extrusionOk="0">
                    <a:moveTo>
                      <a:pt x="51" y="1"/>
                    </a:moveTo>
                    <a:lnTo>
                      <a:pt x="51" y="1"/>
                    </a:lnTo>
                    <a:cubicBezTo>
                      <a:pt x="1" y="211"/>
                      <a:pt x="1" y="211"/>
                      <a:pt x="211" y="261"/>
                    </a:cubicBezTo>
                    <a:cubicBezTo>
                      <a:pt x="261" y="292"/>
                      <a:pt x="292" y="308"/>
                      <a:pt x="308" y="308"/>
                    </a:cubicBezTo>
                    <a:cubicBezTo>
                      <a:pt x="343" y="308"/>
                      <a:pt x="374" y="277"/>
                      <a:pt x="405" y="246"/>
                    </a:cubicBezTo>
                    <a:cubicBezTo>
                      <a:pt x="374" y="67"/>
                      <a:pt x="129" y="148"/>
                      <a:pt x="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0" name="Google Shape;3350;p46"/>
              <p:cNvSpPr/>
              <p:nvPr/>
            </p:nvSpPr>
            <p:spPr>
              <a:xfrm>
                <a:off x="4913250" y="4602850"/>
                <a:ext cx="645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420" extrusionOk="0">
                    <a:moveTo>
                      <a:pt x="226" y="0"/>
                    </a:moveTo>
                    <a:cubicBezTo>
                      <a:pt x="98" y="16"/>
                      <a:pt x="63" y="129"/>
                      <a:pt x="1" y="245"/>
                    </a:cubicBezTo>
                    <a:cubicBezTo>
                      <a:pt x="48" y="307"/>
                      <a:pt x="79" y="358"/>
                      <a:pt x="129" y="420"/>
                    </a:cubicBezTo>
                    <a:cubicBezTo>
                      <a:pt x="176" y="389"/>
                      <a:pt x="242" y="307"/>
                      <a:pt x="257" y="245"/>
                    </a:cubicBezTo>
                    <a:cubicBezTo>
                      <a:pt x="195" y="113"/>
                      <a:pt x="195" y="113"/>
                      <a:pt x="2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1" name="Google Shape;3351;p46"/>
              <p:cNvSpPr/>
              <p:nvPr/>
            </p:nvSpPr>
            <p:spPr>
              <a:xfrm>
                <a:off x="5221075" y="5387325"/>
                <a:ext cx="10600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277" extrusionOk="0">
                    <a:moveTo>
                      <a:pt x="373" y="1"/>
                    </a:moveTo>
                    <a:cubicBezTo>
                      <a:pt x="245" y="16"/>
                      <a:pt x="117" y="1"/>
                      <a:pt x="0" y="98"/>
                    </a:cubicBezTo>
                    <a:cubicBezTo>
                      <a:pt x="20" y="114"/>
                      <a:pt x="35" y="114"/>
                      <a:pt x="66" y="114"/>
                    </a:cubicBezTo>
                    <a:cubicBezTo>
                      <a:pt x="98" y="114"/>
                      <a:pt x="133" y="98"/>
                      <a:pt x="164" y="98"/>
                    </a:cubicBezTo>
                    <a:cubicBezTo>
                      <a:pt x="179" y="82"/>
                      <a:pt x="214" y="67"/>
                      <a:pt x="245" y="67"/>
                    </a:cubicBezTo>
                    <a:cubicBezTo>
                      <a:pt x="261" y="67"/>
                      <a:pt x="292" y="82"/>
                      <a:pt x="292" y="148"/>
                    </a:cubicBezTo>
                    <a:cubicBezTo>
                      <a:pt x="230" y="180"/>
                      <a:pt x="148" y="211"/>
                      <a:pt x="66" y="246"/>
                    </a:cubicBezTo>
                    <a:cubicBezTo>
                      <a:pt x="66" y="261"/>
                      <a:pt x="82" y="261"/>
                      <a:pt x="82" y="277"/>
                    </a:cubicBezTo>
                    <a:cubicBezTo>
                      <a:pt x="179" y="246"/>
                      <a:pt x="292" y="230"/>
                      <a:pt x="389" y="195"/>
                    </a:cubicBezTo>
                    <a:cubicBezTo>
                      <a:pt x="389" y="133"/>
                      <a:pt x="424" y="67"/>
                      <a:pt x="3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2" name="Google Shape;3352;p46"/>
              <p:cNvSpPr/>
              <p:nvPr/>
            </p:nvSpPr>
            <p:spPr>
              <a:xfrm>
                <a:off x="5129300" y="4854925"/>
                <a:ext cx="8475" cy="4875"/>
              </a:xfrm>
              <a:custGeom>
                <a:avLst/>
                <a:gdLst/>
                <a:ahLst/>
                <a:cxnLst/>
                <a:rect l="l" t="t" r="r" b="b"/>
                <a:pathLst>
                  <a:path w="339" h="195" extrusionOk="0">
                    <a:moveTo>
                      <a:pt x="63" y="0"/>
                    </a:moveTo>
                    <a:cubicBezTo>
                      <a:pt x="48" y="47"/>
                      <a:pt x="32" y="113"/>
                      <a:pt x="1" y="164"/>
                    </a:cubicBezTo>
                    <a:cubicBezTo>
                      <a:pt x="32" y="179"/>
                      <a:pt x="63" y="195"/>
                      <a:pt x="98" y="195"/>
                    </a:cubicBezTo>
                    <a:cubicBezTo>
                      <a:pt x="211" y="195"/>
                      <a:pt x="339" y="113"/>
                      <a:pt x="339" y="16"/>
                    </a:cubicBezTo>
                    <a:cubicBezTo>
                      <a:pt x="323" y="0"/>
                      <a:pt x="308" y="0"/>
                      <a:pt x="273" y="0"/>
                    </a:cubicBezTo>
                    <a:lnTo>
                      <a:pt x="211" y="0"/>
                    </a:lnTo>
                    <a:cubicBezTo>
                      <a:pt x="176" y="0"/>
                      <a:pt x="160" y="16"/>
                      <a:pt x="145" y="16"/>
                    </a:cubicBezTo>
                    <a:cubicBezTo>
                      <a:pt x="114" y="16"/>
                      <a:pt x="98" y="0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3" name="Google Shape;3353;p46"/>
              <p:cNvSpPr/>
              <p:nvPr/>
            </p:nvSpPr>
            <p:spPr>
              <a:xfrm>
                <a:off x="4937050" y="4713350"/>
                <a:ext cx="6525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452" extrusionOk="0">
                    <a:moveTo>
                      <a:pt x="245" y="0"/>
                    </a:moveTo>
                    <a:cubicBezTo>
                      <a:pt x="245" y="16"/>
                      <a:pt x="245" y="16"/>
                      <a:pt x="230" y="16"/>
                    </a:cubicBezTo>
                    <a:lnTo>
                      <a:pt x="245" y="16"/>
                    </a:lnTo>
                    <a:lnTo>
                      <a:pt x="245" y="0"/>
                    </a:lnTo>
                    <a:close/>
                    <a:moveTo>
                      <a:pt x="230" y="16"/>
                    </a:moveTo>
                    <a:lnTo>
                      <a:pt x="230" y="16"/>
                    </a:lnTo>
                    <a:cubicBezTo>
                      <a:pt x="133" y="47"/>
                      <a:pt x="98" y="160"/>
                      <a:pt x="1" y="226"/>
                    </a:cubicBezTo>
                    <a:cubicBezTo>
                      <a:pt x="67" y="257"/>
                      <a:pt x="98" y="272"/>
                      <a:pt x="148" y="292"/>
                    </a:cubicBezTo>
                    <a:cubicBezTo>
                      <a:pt x="133" y="338"/>
                      <a:pt x="98" y="369"/>
                      <a:pt x="82" y="404"/>
                    </a:cubicBezTo>
                    <a:cubicBezTo>
                      <a:pt x="148" y="420"/>
                      <a:pt x="195" y="436"/>
                      <a:pt x="245" y="451"/>
                    </a:cubicBezTo>
                    <a:lnTo>
                      <a:pt x="261" y="451"/>
                    </a:lnTo>
                    <a:cubicBezTo>
                      <a:pt x="261" y="307"/>
                      <a:pt x="214" y="160"/>
                      <a:pt x="230" y="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4" name="Google Shape;3354;p46"/>
              <p:cNvSpPr/>
              <p:nvPr/>
            </p:nvSpPr>
            <p:spPr>
              <a:xfrm>
                <a:off x="5174175" y="5368800"/>
                <a:ext cx="12950" cy="6800"/>
              </a:xfrm>
              <a:custGeom>
                <a:avLst/>
                <a:gdLst/>
                <a:ahLst/>
                <a:cxnLst/>
                <a:rect l="l" t="t" r="r" b="b"/>
                <a:pathLst>
                  <a:path w="518" h="272" extrusionOk="0">
                    <a:moveTo>
                      <a:pt x="66" y="0"/>
                    </a:moveTo>
                    <a:lnTo>
                      <a:pt x="66" y="0"/>
                    </a:lnTo>
                    <a:cubicBezTo>
                      <a:pt x="0" y="62"/>
                      <a:pt x="148" y="159"/>
                      <a:pt x="148" y="272"/>
                    </a:cubicBezTo>
                    <a:cubicBezTo>
                      <a:pt x="195" y="241"/>
                      <a:pt x="245" y="241"/>
                      <a:pt x="307" y="241"/>
                    </a:cubicBezTo>
                    <a:lnTo>
                      <a:pt x="323" y="241"/>
                    </a:lnTo>
                    <a:cubicBezTo>
                      <a:pt x="439" y="241"/>
                      <a:pt x="517" y="241"/>
                      <a:pt x="389" y="97"/>
                    </a:cubicBezTo>
                    <a:lnTo>
                      <a:pt x="389" y="97"/>
                    </a:lnTo>
                    <a:cubicBezTo>
                      <a:pt x="342" y="128"/>
                      <a:pt x="276" y="144"/>
                      <a:pt x="210" y="159"/>
                    </a:cubicBezTo>
                    <a:cubicBezTo>
                      <a:pt x="195" y="62"/>
                      <a:pt x="164" y="16"/>
                      <a:pt x="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5" name="Google Shape;3355;p46"/>
              <p:cNvSpPr/>
              <p:nvPr/>
            </p:nvSpPr>
            <p:spPr>
              <a:xfrm>
                <a:off x="5197275" y="5311700"/>
                <a:ext cx="6450" cy="1050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420" extrusionOk="0">
                    <a:moveTo>
                      <a:pt x="145" y="128"/>
                    </a:moveTo>
                    <a:cubicBezTo>
                      <a:pt x="160" y="148"/>
                      <a:pt x="160" y="163"/>
                      <a:pt x="145" y="163"/>
                    </a:cubicBezTo>
                    <a:cubicBezTo>
                      <a:pt x="129" y="148"/>
                      <a:pt x="129" y="148"/>
                      <a:pt x="145" y="128"/>
                    </a:cubicBezTo>
                    <a:close/>
                    <a:moveTo>
                      <a:pt x="98" y="0"/>
                    </a:moveTo>
                    <a:cubicBezTo>
                      <a:pt x="79" y="0"/>
                      <a:pt x="47" y="16"/>
                      <a:pt x="16" y="31"/>
                    </a:cubicBezTo>
                    <a:cubicBezTo>
                      <a:pt x="47" y="113"/>
                      <a:pt x="1" y="225"/>
                      <a:pt x="32" y="323"/>
                    </a:cubicBezTo>
                    <a:cubicBezTo>
                      <a:pt x="47" y="323"/>
                      <a:pt x="63" y="307"/>
                      <a:pt x="79" y="307"/>
                    </a:cubicBezTo>
                    <a:cubicBezTo>
                      <a:pt x="113" y="307"/>
                      <a:pt x="129" y="342"/>
                      <a:pt x="145" y="420"/>
                    </a:cubicBezTo>
                    <a:cubicBezTo>
                      <a:pt x="211" y="291"/>
                      <a:pt x="257" y="0"/>
                      <a:pt x="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6" name="Google Shape;3356;p46"/>
              <p:cNvSpPr/>
              <p:nvPr/>
            </p:nvSpPr>
            <p:spPr>
              <a:xfrm>
                <a:off x="4844425" y="5333550"/>
                <a:ext cx="13800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342" extrusionOk="0">
                    <a:moveTo>
                      <a:pt x="148" y="0"/>
                    </a:moveTo>
                    <a:cubicBezTo>
                      <a:pt x="97" y="0"/>
                      <a:pt x="51" y="0"/>
                      <a:pt x="0" y="16"/>
                    </a:cubicBezTo>
                    <a:cubicBezTo>
                      <a:pt x="132" y="51"/>
                      <a:pt x="229" y="66"/>
                      <a:pt x="307" y="97"/>
                    </a:cubicBezTo>
                    <a:cubicBezTo>
                      <a:pt x="307" y="179"/>
                      <a:pt x="291" y="260"/>
                      <a:pt x="276" y="342"/>
                    </a:cubicBezTo>
                    <a:cubicBezTo>
                      <a:pt x="552" y="179"/>
                      <a:pt x="404" y="0"/>
                      <a:pt x="1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7" name="Google Shape;3357;p46"/>
              <p:cNvSpPr/>
              <p:nvPr/>
            </p:nvSpPr>
            <p:spPr>
              <a:xfrm>
                <a:off x="5233200" y="5379675"/>
                <a:ext cx="4900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48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6" y="179"/>
                      <a:pt x="36" y="357"/>
                      <a:pt x="195" y="486"/>
                    </a:cubicBezTo>
                    <a:cubicBezTo>
                      <a:pt x="117" y="307"/>
                      <a:pt x="149" y="51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8" name="Google Shape;3358;p46"/>
              <p:cNvSpPr/>
              <p:nvPr/>
            </p:nvSpPr>
            <p:spPr>
              <a:xfrm>
                <a:off x="5152325" y="4876775"/>
                <a:ext cx="565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502" extrusionOk="0">
                    <a:moveTo>
                      <a:pt x="113" y="0"/>
                    </a:moveTo>
                    <a:cubicBezTo>
                      <a:pt x="67" y="82"/>
                      <a:pt x="32" y="129"/>
                      <a:pt x="1" y="195"/>
                    </a:cubicBezTo>
                    <a:cubicBezTo>
                      <a:pt x="129" y="241"/>
                      <a:pt x="67" y="404"/>
                      <a:pt x="164" y="501"/>
                    </a:cubicBezTo>
                    <a:cubicBezTo>
                      <a:pt x="179" y="435"/>
                      <a:pt x="195" y="373"/>
                      <a:pt x="226" y="292"/>
                    </a:cubicBezTo>
                    <a:cubicBezTo>
                      <a:pt x="164" y="210"/>
                      <a:pt x="179" y="97"/>
                      <a:pt x="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9" name="Google Shape;3359;p46"/>
              <p:cNvSpPr/>
              <p:nvPr/>
            </p:nvSpPr>
            <p:spPr>
              <a:xfrm>
                <a:off x="5386150" y="5000975"/>
                <a:ext cx="10225" cy="6125"/>
              </a:xfrm>
              <a:custGeom>
                <a:avLst/>
                <a:gdLst/>
                <a:ahLst/>
                <a:cxnLst/>
                <a:rect l="l" t="t" r="r" b="b"/>
                <a:pathLst>
                  <a:path w="409" h="245" extrusionOk="0">
                    <a:moveTo>
                      <a:pt x="261" y="0"/>
                    </a:moveTo>
                    <a:lnTo>
                      <a:pt x="261" y="0"/>
                    </a:lnTo>
                    <a:cubicBezTo>
                      <a:pt x="148" y="51"/>
                      <a:pt x="0" y="51"/>
                      <a:pt x="20" y="245"/>
                    </a:cubicBezTo>
                    <a:cubicBezTo>
                      <a:pt x="148" y="194"/>
                      <a:pt x="408" y="194"/>
                      <a:pt x="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0" name="Google Shape;3360;p46"/>
              <p:cNvSpPr/>
              <p:nvPr/>
            </p:nvSpPr>
            <p:spPr>
              <a:xfrm>
                <a:off x="5169325" y="5377225"/>
                <a:ext cx="61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456" extrusionOk="0">
                    <a:moveTo>
                      <a:pt x="194" y="1"/>
                    </a:moveTo>
                    <a:lnTo>
                      <a:pt x="194" y="16"/>
                    </a:lnTo>
                    <a:lnTo>
                      <a:pt x="210" y="16"/>
                    </a:lnTo>
                    <a:lnTo>
                      <a:pt x="194" y="1"/>
                    </a:lnTo>
                    <a:close/>
                    <a:moveTo>
                      <a:pt x="163" y="1"/>
                    </a:moveTo>
                    <a:lnTo>
                      <a:pt x="163" y="1"/>
                    </a:lnTo>
                    <a:cubicBezTo>
                      <a:pt x="179" y="98"/>
                      <a:pt x="128" y="149"/>
                      <a:pt x="51" y="164"/>
                    </a:cubicBezTo>
                    <a:cubicBezTo>
                      <a:pt x="31" y="195"/>
                      <a:pt x="16" y="226"/>
                      <a:pt x="0" y="261"/>
                    </a:cubicBezTo>
                    <a:cubicBezTo>
                      <a:pt x="16" y="323"/>
                      <a:pt x="16" y="389"/>
                      <a:pt x="31" y="455"/>
                    </a:cubicBezTo>
                    <a:cubicBezTo>
                      <a:pt x="113" y="420"/>
                      <a:pt x="179" y="374"/>
                      <a:pt x="245" y="343"/>
                    </a:cubicBezTo>
                    <a:cubicBezTo>
                      <a:pt x="194" y="226"/>
                      <a:pt x="210" y="129"/>
                      <a:pt x="194" y="16"/>
                    </a:cubicBezTo>
                    <a:cubicBezTo>
                      <a:pt x="179" y="16"/>
                      <a:pt x="179" y="16"/>
                      <a:pt x="1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1" name="Google Shape;3361;p46"/>
              <p:cNvSpPr/>
              <p:nvPr/>
            </p:nvSpPr>
            <p:spPr>
              <a:xfrm>
                <a:off x="5176600" y="5376850"/>
                <a:ext cx="972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389" h="277" extrusionOk="0">
                    <a:moveTo>
                      <a:pt x="98" y="0"/>
                    </a:moveTo>
                    <a:cubicBezTo>
                      <a:pt x="51" y="31"/>
                      <a:pt x="16" y="66"/>
                      <a:pt x="1" y="98"/>
                    </a:cubicBezTo>
                    <a:cubicBezTo>
                      <a:pt x="113" y="144"/>
                      <a:pt x="164" y="261"/>
                      <a:pt x="276" y="276"/>
                    </a:cubicBezTo>
                    <a:cubicBezTo>
                      <a:pt x="292" y="261"/>
                      <a:pt x="307" y="226"/>
                      <a:pt x="342" y="210"/>
                    </a:cubicBezTo>
                    <a:cubicBezTo>
                      <a:pt x="358" y="164"/>
                      <a:pt x="389" y="113"/>
                      <a:pt x="323" y="82"/>
                    </a:cubicBezTo>
                    <a:cubicBezTo>
                      <a:pt x="292" y="98"/>
                      <a:pt x="276" y="98"/>
                      <a:pt x="245" y="113"/>
                    </a:cubicBezTo>
                    <a:cubicBezTo>
                      <a:pt x="195" y="82"/>
                      <a:pt x="148" y="47"/>
                      <a:pt x="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2" name="Google Shape;3362;p46"/>
              <p:cNvSpPr/>
              <p:nvPr/>
            </p:nvSpPr>
            <p:spPr>
              <a:xfrm>
                <a:off x="5178250" y="5383750"/>
                <a:ext cx="9350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08" extrusionOk="0">
                    <a:moveTo>
                      <a:pt x="210" y="0"/>
                    </a:moveTo>
                    <a:lnTo>
                      <a:pt x="210" y="0"/>
                    </a:lnTo>
                    <a:cubicBezTo>
                      <a:pt x="226" y="159"/>
                      <a:pt x="1" y="113"/>
                      <a:pt x="113" y="307"/>
                    </a:cubicBezTo>
                    <a:cubicBezTo>
                      <a:pt x="195" y="257"/>
                      <a:pt x="276" y="225"/>
                      <a:pt x="373" y="179"/>
                    </a:cubicBezTo>
                    <a:cubicBezTo>
                      <a:pt x="307" y="113"/>
                      <a:pt x="307" y="31"/>
                      <a:pt x="2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3" name="Google Shape;3363;p46"/>
              <p:cNvSpPr/>
              <p:nvPr/>
            </p:nvSpPr>
            <p:spPr>
              <a:xfrm>
                <a:off x="4991725" y="5132450"/>
                <a:ext cx="7300" cy="730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292" extrusionOk="0">
                    <a:moveTo>
                      <a:pt x="16" y="148"/>
                    </a:moveTo>
                    <a:lnTo>
                      <a:pt x="0" y="163"/>
                    </a:lnTo>
                    <a:lnTo>
                      <a:pt x="16" y="163"/>
                    </a:lnTo>
                    <a:lnTo>
                      <a:pt x="16" y="148"/>
                    </a:lnTo>
                    <a:close/>
                    <a:moveTo>
                      <a:pt x="194" y="0"/>
                    </a:moveTo>
                    <a:cubicBezTo>
                      <a:pt x="128" y="51"/>
                      <a:pt x="82" y="97"/>
                      <a:pt x="16" y="148"/>
                    </a:cubicBezTo>
                    <a:cubicBezTo>
                      <a:pt x="47" y="194"/>
                      <a:pt x="82" y="245"/>
                      <a:pt x="128" y="291"/>
                    </a:cubicBezTo>
                    <a:cubicBezTo>
                      <a:pt x="194" y="245"/>
                      <a:pt x="241" y="194"/>
                      <a:pt x="292" y="163"/>
                    </a:cubicBezTo>
                    <a:cubicBezTo>
                      <a:pt x="260" y="97"/>
                      <a:pt x="241" y="35"/>
                      <a:pt x="1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4" name="Google Shape;3364;p46"/>
              <p:cNvSpPr/>
              <p:nvPr/>
            </p:nvSpPr>
            <p:spPr>
              <a:xfrm>
                <a:off x="4932200" y="4756550"/>
                <a:ext cx="817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327" h="277" extrusionOk="0">
                    <a:moveTo>
                      <a:pt x="132" y="1"/>
                    </a:moveTo>
                    <a:cubicBezTo>
                      <a:pt x="0" y="1"/>
                      <a:pt x="20" y="148"/>
                      <a:pt x="66" y="277"/>
                    </a:cubicBezTo>
                    <a:cubicBezTo>
                      <a:pt x="163" y="230"/>
                      <a:pt x="195" y="195"/>
                      <a:pt x="229" y="195"/>
                    </a:cubicBezTo>
                    <a:cubicBezTo>
                      <a:pt x="229" y="195"/>
                      <a:pt x="245" y="215"/>
                      <a:pt x="261" y="215"/>
                    </a:cubicBezTo>
                    <a:cubicBezTo>
                      <a:pt x="276" y="215"/>
                      <a:pt x="292" y="230"/>
                      <a:pt x="311" y="230"/>
                    </a:cubicBezTo>
                    <a:cubicBezTo>
                      <a:pt x="327" y="230"/>
                      <a:pt x="327" y="230"/>
                      <a:pt x="327" y="195"/>
                    </a:cubicBezTo>
                    <a:cubicBezTo>
                      <a:pt x="311" y="148"/>
                      <a:pt x="35" y="82"/>
                      <a:pt x="229" y="20"/>
                    </a:cubicBezTo>
                    <a:cubicBezTo>
                      <a:pt x="179" y="1"/>
                      <a:pt x="148" y="1"/>
                      <a:pt x="1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5" name="Google Shape;3365;p46"/>
              <p:cNvSpPr/>
              <p:nvPr/>
            </p:nvSpPr>
            <p:spPr>
              <a:xfrm>
                <a:off x="5208150" y="5257900"/>
                <a:ext cx="325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471" extrusionOk="0">
                    <a:moveTo>
                      <a:pt x="129" y="0"/>
                    </a:moveTo>
                    <a:cubicBezTo>
                      <a:pt x="1" y="144"/>
                      <a:pt x="16" y="292"/>
                      <a:pt x="1" y="470"/>
                    </a:cubicBezTo>
                    <a:cubicBezTo>
                      <a:pt x="51" y="373"/>
                      <a:pt x="82" y="292"/>
                      <a:pt x="129" y="210"/>
                    </a:cubicBez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6" name="Google Shape;3366;p46"/>
              <p:cNvSpPr/>
              <p:nvPr/>
            </p:nvSpPr>
            <p:spPr>
              <a:xfrm>
                <a:off x="5210575" y="5258675"/>
                <a:ext cx="4900" cy="117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471" extrusionOk="0">
                    <a:moveTo>
                      <a:pt x="149" y="0"/>
                    </a:moveTo>
                    <a:lnTo>
                      <a:pt x="149" y="0"/>
                    </a:lnTo>
                    <a:cubicBezTo>
                      <a:pt x="98" y="82"/>
                      <a:pt x="67" y="133"/>
                      <a:pt x="32" y="179"/>
                    </a:cubicBezTo>
                    <a:cubicBezTo>
                      <a:pt x="98" y="276"/>
                      <a:pt x="1" y="373"/>
                      <a:pt x="51" y="470"/>
                    </a:cubicBezTo>
                    <a:cubicBezTo>
                      <a:pt x="149" y="455"/>
                      <a:pt x="149" y="439"/>
                      <a:pt x="129" y="424"/>
                    </a:cubicBezTo>
                    <a:cubicBezTo>
                      <a:pt x="67" y="261"/>
                      <a:pt x="195" y="179"/>
                      <a:pt x="14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7" name="Google Shape;3367;p46"/>
              <p:cNvSpPr/>
              <p:nvPr/>
            </p:nvSpPr>
            <p:spPr>
              <a:xfrm>
                <a:off x="5461400" y="4898225"/>
                <a:ext cx="65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61" h="227" extrusionOk="0">
                    <a:moveTo>
                      <a:pt x="67" y="1"/>
                    </a:moveTo>
                    <a:cubicBezTo>
                      <a:pt x="51" y="82"/>
                      <a:pt x="20" y="129"/>
                      <a:pt x="1" y="211"/>
                    </a:cubicBezTo>
                    <a:cubicBezTo>
                      <a:pt x="36" y="195"/>
                      <a:pt x="51" y="195"/>
                      <a:pt x="67" y="195"/>
                    </a:cubicBezTo>
                    <a:cubicBezTo>
                      <a:pt x="98" y="195"/>
                      <a:pt x="117" y="211"/>
                      <a:pt x="148" y="211"/>
                    </a:cubicBezTo>
                    <a:cubicBezTo>
                      <a:pt x="164" y="211"/>
                      <a:pt x="195" y="226"/>
                      <a:pt x="214" y="226"/>
                    </a:cubicBezTo>
                    <a:cubicBezTo>
                      <a:pt x="230" y="226"/>
                      <a:pt x="245" y="211"/>
                      <a:pt x="261" y="211"/>
                    </a:cubicBezTo>
                    <a:cubicBezTo>
                      <a:pt x="261" y="129"/>
                      <a:pt x="164" y="98"/>
                      <a:pt x="195" y="16"/>
                    </a:cubicBezTo>
                    <a:cubicBezTo>
                      <a:pt x="164" y="16"/>
                      <a:pt x="117" y="1"/>
                      <a:pt x="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8" name="Google Shape;3368;p46"/>
              <p:cNvSpPr/>
              <p:nvPr/>
            </p:nvSpPr>
            <p:spPr>
              <a:xfrm>
                <a:off x="4996950" y="4864625"/>
                <a:ext cx="5675" cy="7700"/>
              </a:xfrm>
              <a:custGeom>
                <a:avLst/>
                <a:gdLst/>
                <a:ahLst/>
                <a:cxnLst/>
                <a:rect l="l" t="t" r="r" b="b"/>
                <a:pathLst>
                  <a:path w="227" h="308" extrusionOk="0">
                    <a:moveTo>
                      <a:pt x="129" y="1"/>
                    </a:moveTo>
                    <a:cubicBezTo>
                      <a:pt x="98" y="1"/>
                      <a:pt x="67" y="47"/>
                      <a:pt x="1" y="129"/>
                    </a:cubicBezTo>
                    <a:cubicBezTo>
                      <a:pt x="17" y="180"/>
                      <a:pt x="32" y="242"/>
                      <a:pt x="51" y="308"/>
                    </a:cubicBezTo>
                    <a:cubicBezTo>
                      <a:pt x="67" y="180"/>
                      <a:pt x="114" y="145"/>
                      <a:pt x="226" y="129"/>
                    </a:cubicBezTo>
                    <a:cubicBezTo>
                      <a:pt x="180" y="47"/>
                      <a:pt x="164" y="1"/>
                      <a:pt x="1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9" name="Google Shape;3369;p46"/>
              <p:cNvSpPr/>
              <p:nvPr/>
            </p:nvSpPr>
            <p:spPr>
              <a:xfrm>
                <a:off x="5073000" y="5383750"/>
                <a:ext cx="5750" cy="6025"/>
              </a:xfrm>
              <a:custGeom>
                <a:avLst/>
                <a:gdLst/>
                <a:ahLst/>
                <a:cxnLst/>
                <a:rect l="l" t="t" r="r" b="b"/>
                <a:pathLst>
                  <a:path w="230" h="241" extrusionOk="0">
                    <a:moveTo>
                      <a:pt x="117" y="0"/>
                    </a:moveTo>
                    <a:cubicBezTo>
                      <a:pt x="0" y="113"/>
                      <a:pt x="0" y="113"/>
                      <a:pt x="0" y="241"/>
                    </a:cubicBezTo>
                    <a:cubicBezTo>
                      <a:pt x="35" y="241"/>
                      <a:pt x="66" y="179"/>
                      <a:pt x="97" y="179"/>
                    </a:cubicBezTo>
                    <a:cubicBezTo>
                      <a:pt x="117" y="179"/>
                      <a:pt x="132" y="194"/>
                      <a:pt x="148" y="210"/>
                    </a:cubicBezTo>
                    <a:cubicBezTo>
                      <a:pt x="229" y="144"/>
                      <a:pt x="132" y="62"/>
                      <a:pt x="1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0" name="Google Shape;3370;p46"/>
              <p:cNvSpPr/>
              <p:nvPr/>
            </p:nvSpPr>
            <p:spPr>
              <a:xfrm>
                <a:off x="5219900" y="5364325"/>
                <a:ext cx="7325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293" h="242" extrusionOk="0">
                    <a:moveTo>
                      <a:pt x="164" y="0"/>
                    </a:moveTo>
                    <a:cubicBezTo>
                      <a:pt x="98" y="0"/>
                      <a:pt x="1" y="31"/>
                      <a:pt x="67" y="97"/>
                    </a:cubicBezTo>
                    <a:cubicBezTo>
                      <a:pt x="129" y="160"/>
                      <a:pt x="1" y="195"/>
                      <a:pt x="67" y="241"/>
                    </a:cubicBezTo>
                    <a:cubicBezTo>
                      <a:pt x="129" y="195"/>
                      <a:pt x="242" y="210"/>
                      <a:pt x="292" y="113"/>
                    </a:cubicBezTo>
                    <a:lnTo>
                      <a:pt x="145" y="113"/>
                    </a:lnTo>
                    <a:cubicBezTo>
                      <a:pt x="164" y="63"/>
                      <a:pt x="180" y="31"/>
                      <a:pt x="1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1" name="Google Shape;3371;p46"/>
              <p:cNvSpPr/>
              <p:nvPr/>
            </p:nvSpPr>
            <p:spPr>
              <a:xfrm>
                <a:off x="5292350" y="5399475"/>
                <a:ext cx="4500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77" extrusionOk="0">
                    <a:moveTo>
                      <a:pt x="179" y="0"/>
                    </a:moveTo>
                    <a:cubicBezTo>
                      <a:pt x="0" y="82"/>
                      <a:pt x="47" y="132"/>
                      <a:pt x="63" y="276"/>
                    </a:cubicBezTo>
                    <a:lnTo>
                      <a:pt x="97" y="276"/>
                    </a:lnTo>
                    <a:cubicBezTo>
                      <a:pt x="129" y="195"/>
                      <a:pt x="144" y="113"/>
                      <a:pt x="1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2" name="Google Shape;3372;p46"/>
              <p:cNvSpPr/>
              <p:nvPr/>
            </p:nvSpPr>
            <p:spPr>
              <a:xfrm>
                <a:off x="5325950" y="5355400"/>
                <a:ext cx="4400" cy="101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404" extrusionOk="0">
                    <a:moveTo>
                      <a:pt x="175" y="0"/>
                    </a:moveTo>
                    <a:lnTo>
                      <a:pt x="175" y="0"/>
                    </a:lnTo>
                    <a:cubicBezTo>
                      <a:pt x="128" y="31"/>
                      <a:pt x="78" y="51"/>
                      <a:pt x="47" y="66"/>
                    </a:cubicBezTo>
                    <a:cubicBezTo>
                      <a:pt x="62" y="194"/>
                      <a:pt x="0" y="276"/>
                      <a:pt x="31" y="404"/>
                    </a:cubicBezTo>
                    <a:cubicBezTo>
                      <a:pt x="113" y="276"/>
                      <a:pt x="144" y="163"/>
                      <a:pt x="17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3" name="Google Shape;3373;p46"/>
              <p:cNvSpPr/>
              <p:nvPr/>
            </p:nvSpPr>
            <p:spPr>
              <a:xfrm>
                <a:off x="5173000" y="5355775"/>
                <a:ext cx="645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258" h="230" extrusionOk="0">
                    <a:moveTo>
                      <a:pt x="16" y="1"/>
                    </a:moveTo>
                    <a:cubicBezTo>
                      <a:pt x="1" y="67"/>
                      <a:pt x="1" y="98"/>
                      <a:pt x="1" y="133"/>
                    </a:cubicBezTo>
                    <a:cubicBezTo>
                      <a:pt x="63" y="148"/>
                      <a:pt x="113" y="230"/>
                      <a:pt x="160" y="230"/>
                    </a:cubicBezTo>
                    <a:cubicBezTo>
                      <a:pt x="195" y="230"/>
                      <a:pt x="226" y="210"/>
                      <a:pt x="257" y="164"/>
                    </a:cubicBezTo>
                    <a:cubicBezTo>
                      <a:pt x="211" y="67"/>
                      <a:pt x="63" y="148"/>
                      <a:pt x="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4" name="Google Shape;3374;p46"/>
              <p:cNvSpPr/>
              <p:nvPr/>
            </p:nvSpPr>
            <p:spPr>
              <a:xfrm>
                <a:off x="4953275" y="5023600"/>
                <a:ext cx="4875" cy="895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358" extrusionOk="0">
                    <a:moveTo>
                      <a:pt x="16" y="0"/>
                    </a:moveTo>
                    <a:cubicBezTo>
                      <a:pt x="31" y="132"/>
                      <a:pt x="16" y="214"/>
                      <a:pt x="0" y="357"/>
                    </a:cubicBezTo>
                    <a:cubicBezTo>
                      <a:pt x="163" y="342"/>
                      <a:pt x="194" y="0"/>
                      <a:pt x="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5" name="Google Shape;3375;p46"/>
              <p:cNvSpPr/>
              <p:nvPr/>
            </p:nvSpPr>
            <p:spPr>
              <a:xfrm>
                <a:off x="4937925" y="4668000"/>
                <a:ext cx="8075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80" extrusionOk="0">
                    <a:moveTo>
                      <a:pt x="276" y="1"/>
                    </a:moveTo>
                    <a:cubicBezTo>
                      <a:pt x="179" y="82"/>
                      <a:pt x="129" y="113"/>
                      <a:pt x="0" y="129"/>
                    </a:cubicBezTo>
                    <a:cubicBezTo>
                      <a:pt x="47" y="164"/>
                      <a:pt x="98" y="179"/>
                      <a:pt x="160" y="179"/>
                    </a:cubicBezTo>
                    <a:cubicBezTo>
                      <a:pt x="210" y="179"/>
                      <a:pt x="257" y="164"/>
                      <a:pt x="323" y="164"/>
                    </a:cubicBezTo>
                    <a:cubicBezTo>
                      <a:pt x="307" y="98"/>
                      <a:pt x="292" y="67"/>
                      <a:pt x="2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6" name="Google Shape;3376;p46"/>
              <p:cNvSpPr/>
              <p:nvPr/>
            </p:nvSpPr>
            <p:spPr>
              <a:xfrm>
                <a:off x="4867525" y="5187875"/>
                <a:ext cx="400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227" extrusionOk="0">
                    <a:moveTo>
                      <a:pt x="129" y="1"/>
                    </a:moveTo>
                    <a:cubicBezTo>
                      <a:pt x="32" y="1"/>
                      <a:pt x="1" y="51"/>
                      <a:pt x="16" y="114"/>
                    </a:cubicBezTo>
                    <a:cubicBezTo>
                      <a:pt x="16" y="180"/>
                      <a:pt x="63" y="226"/>
                      <a:pt x="129" y="226"/>
                    </a:cubicBezTo>
                    <a:lnTo>
                      <a:pt x="160" y="226"/>
                    </a:lnTo>
                    <a:cubicBezTo>
                      <a:pt x="129" y="98"/>
                      <a:pt x="129" y="98"/>
                      <a:pt x="1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7" name="Google Shape;3377;p46"/>
              <p:cNvSpPr/>
              <p:nvPr/>
            </p:nvSpPr>
            <p:spPr>
              <a:xfrm>
                <a:off x="5429850" y="5046700"/>
                <a:ext cx="6900" cy="8475"/>
              </a:xfrm>
              <a:custGeom>
                <a:avLst/>
                <a:gdLst/>
                <a:ahLst/>
                <a:cxnLst/>
                <a:rect l="l" t="t" r="r" b="b"/>
                <a:pathLst>
                  <a:path w="276" h="339" extrusionOk="0">
                    <a:moveTo>
                      <a:pt x="117" y="1"/>
                    </a:moveTo>
                    <a:cubicBezTo>
                      <a:pt x="117" y="113"/>
                      <a:pt x="0" y="323"/>
                      <a:pt x="163" y="338"/>
                    </a:cubicBezTo>
                    <a:cubicBezTo>
                      <a:pt x="179" y="241"/>
                      <a:pt x="276" y="32"/>
                      <a:pt x="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8" name="Google Shape;3378;p46"/>
              <p:cNvSpPr/>
              <p:nvPr/>
            </p:nvSpPr>
            <p:spPr>
              <a:xfrm>
                <a:off x="4783350" y="5236450"/>
                <a:ext cx="73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292" h="148" extrusionOk="0">
                    <a:moveTo>
                      <a:pt x="31" y="0"/>
                    </a:moveTo>
                    <a:cubicBezTo>
                      <a:pt x="16" y="16"/>
                      <a:pt x="16" y="16"/>
                      <a:pt x="0" y="31"/>
                    </a:cubicBezTo>
                    <a:cubicBezTo>
                      <a:pt x="31" y="97"/>
                      <a:pt x="128" y="148"/>
                      <a:pt x="194" y="148"/>
                    </a:cubicBezTo>
                    <a:cubicBezTo>
                      <a:pt x="245" y="148"/>
                      <a:pt x="291" y="113"/>
                      <a:pt x="276" y="51"/>
                    </a:cubicBezTo>
                    <a:lnTo>
                      <a:pt x="210" y="51"/>
                    </a:lnTo>
                    <a:cubicBezTo>
                      <a:pt x="148" y="51"/>
                      <a:pt x="82" y="31"/>
                      <a:pt x="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9" name="Google Shape;3379;p46"/>
              <p:cNvSpPr/>
              <p:nvPr/>
            </p:nvSpPr>
            <p:spPr>
              <a:xfrm>
                <a:off x="5334775" y="5338000"/>
                <a:ext cx="7700" cy="487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195" extrusionOk="0">
                    <a:moveTo>
                      <a:pt x="245" y="1"/>
                    </a:moveTo>
                    <a:cubicBezTo>
                      <a:pt x="164" y="47"/>
                      <a:pt x="82" y="82"/>
                      <a:pt x="1" y="129"/>
                    </a:cubicBezTo>
                    <a:cubicBezTo>
                      <a:pt x="16" y="179"/>
                      <a:pt x="51" y="195"/>
                      <a:pt x="82" y="195"/>
                    </a:cubicBezTo>
                    <a:cubicBezTo>
                      <a:pt x="148" y="195"/>
                      <a:pt x="230" y="82"/>
                      <a:pt x="308" y="47"/>
                    </a:cubicBezTo>
                    <a:cubicBezTo>
                      <a:pt x="292" y="32"/>
                      <a:pt x="261" y="16"/>
                      <a:pt x="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0" name="Google Shape;3380;p46"/>
              <p:cNvSpPr/>
              <p:nvPr/>
            </p:nvSpPr>
            <p:spPr>
              <a:xfrm>
                <a:off x="5041925" y="5032125"/>
                <a:ext cx="6050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27" extrusionOk="0">
                    <a:moveTo>
                      <a:pt x="62" y="1"/>
                    </a:moveTo>
                    <a:cubicBezTo>
                      <a:pt x="31" y="32"/>
                      <a:pt x="31" y="48"/>
                      <a:pt x="0" y="82"/>
                    </a:cubicBezTo>
                    <a:lnTo>
                      <a:pt x="144" y="226"/>
                    </a:lnTo>
                    <a:cubicBezTo>
                      <a:pt x="175" y="195"/>
                      <a:pt x="195" y="180"/>
                      <a:pt x="241" y="129"/>
                    </a:cubicBezTo>
                    <a:cubicBezTo>
                      <a:pt x="160" y="82"/>
                      <a:pt x="113" y="48"/>
                      <a:pt x="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1" name="Google Shape;3381;p46"/>
              <p:cNvSpPr/>
              <p:nvPr/>
            </p:nvSpPr>
            <p:spPr>
              <a:xfrm>
                <a:off x="4767600" y="5244975"/>
                <a:ext cx="3625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21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7" y="98"/>
                      <a:pt x="32" y="195"/>
                      <a:pt x="129" y="211"/>
                    </a:cubicBezTo>
                    <a:cubicBezTo>
                      <a:pt x="145" y="160"/>
                      <a:pt x="145" y="113"/>
                      <a:pt x="145" y="63"/>
                    </a:cubicBezTo>
                    <a:cubicBezTo>
                      <a:pt x="98" y="32"/>
                      <a:pt x="63" y="1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2" name="Google Shape;3382;p46"/>
              <p:cNvSpPr/>
              <p:nvPr/>
            </p:nvSpPr>
            <p:spPr>
              <a:xfrm>
                <a:off x="5523350" y="4757425"/>
                <a:ext cx="4500" cy="7325"/>
              </a:xfrm>
              <a:custGeom>
                <a:avLst/>
                <a:gdLst/>
                <a:ahLst/>
                <a:cxnLst/>
                <a:rect l="l" t="t" r="r" b="b"/>
                <a:pathLst>
                  <a:path w="180" h="293" extrusionOk="0">
                    <a:moveTo>
                      <a:pt x="179" y="1"/>
                    </a:moveTo>
                    <a:lnTo>
                      <a:pt x="179" y="1"/>
                    </a:lnTo>
                    <a:cubicBezTo>
                      <a:pt x="67" y="98"/>
                      <a:pt x="67" y="195"/>
                      <a:pt x="1" y="277"/>
                    </a:cubicBezTo>
                    <a:cubicBezTo>
                      <a:pt x="16" y="292"/>
                      <a:pt x="32" y="292"/>
                      <a:pt x="47" y="292"/>
                    </a:cubicBezTo>
                    <a:cubicBezTo>
                      <a:pt x="164" y="292"/>
                      <a:pt x="129" y="129"/>
                      <a:pt x="1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3" name="Google Shape;3383;p46"/>
              <p:cNvSpPr/>
              <p:nvPr/>
            </p:nvSpPr>
            <p:spPr>
              <a:xfrm>
                <a:off x="5220675" y="5395500"/>
                <a:ext cx="7700" cy="195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78" extrusionOk="0">
                    <a:moveTo>
                      <a:pt x="308" y="0"/>
                    </a:moveTo>
                    <a:lnTo>
                      <a:pt x="308" y="0"/>
                    </a:lnTo>
                    <a:cubicBezTo>
                      <a:pt x="180" y="16"/>
                      <a:pt x="82" y="31"/>
                      <a:pt x="1" y="47"/>
                    </a:cubicBezTo>
                    <a:cubicBezTo>
                      <a:pt x="51" y="62"/>
                      <a:pt x="98" y="78"/>
                      <a:pt x="164" y="78"/>
                    </a:cubicBezTo>
                    <a:cubicBezTo>
                      <a:pt x="211" y="78"/>
                      <a:pt x="261" y="62"/>
                      <a:pt x="30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4" name="Google Shape;3384;p46"/>
              <p:cNvSpPr/>
              <p:nvPr/>
            </p:nvSpPr>
            <p:spPr>
              <a:xfrm>
                <a:off x="5202150" y="5334800"/>
                <a:ext cx="60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45" extrusionOk="0">
                    <a:moveTo>
                      <a:pt x="47" y="1"/>
                    </a:moveTo>
                    <a:cubicBezTo>
                      <a:pt x="31" y="1"/>
                      <a:pt x="0" y="16"/>
                      <a:pt x="0" y="47"/>
                    </a:cubicBezTo>
                    <a:cubicBezTo>
                      <a:pt x="0" y="113"/>
                      <a:pt x="47" y="144"/>
                      <a:pt x="113" y="144"/>
                    </a:cubicBezTo>
                    <a:cubicBezTo>
                      <a:pt x="159" y="144"/>
                      <a:pt x="210" y="129"/>
                      <a:pt x="241" y="98"/>
                    </a:cubicBezTo>
                    <a:cubicBezTo>
                      <a:pt x="175" y="63"/>
                      <a:pt x="97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5" name="Google Shape;3385;p46"/>
              <p:cNvSpPr/>
              <p:nvPr/>
            </p:nvSpPr>
            <p:spPr>
              <a:xfrm>
                <a:off x="4778100" y="5251775"/>
                <a:ext cx="4875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230" extrusionOk="0">
                    <a:moveTo>
                      <a:pt x="0" y="1"/>
                    </a:moveTo>
                    <a:lnTo>
                      <a:pt x="0" y="230"/>
                    </a:lnTo>
                    <a:cubicBezTo>
                      <a:pt x="82" y="148"/>
                      <a:pt x="128" y="117"/>
                      <a:pt x="194" y="51"/>
                    </a:cubicBezTo>
                    <a:cubicBezTo>
                      <a:pt x="113" y="36"/>
                      <a:pt x="66" y="20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6" name="Google Shape;3386;p46"/>
              <p:cNvSpPr/>
              <p:nvPr/>
            </p:nvSpPr>
            <p:spPr>
              <a:xfrm>
                <a:off x="5341675" y="4660725"/>
                <a:ext cx="4100" cy="48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95" extrusionOk="0">
                    <a:moveTo>
                      <a:pt x="98" y="0"/>
                    </a:moveTo>
                    <a:cubicBezTo>
                      <a:pt x="32" y="0"/>
                      <a:pt x="0" y="144"/>
                      <a:pt x="67" y="195"/>
                    </a:cubicBezTo>
                    <a:cubicBezTo>
                      <a:pt x="148" y="179"/>
                      <a:pt x="129" y="113"/>
                      <a:pt x="164" y="47"/>
                    </a:cubicBezTo>
                    <a:cubicBezTo>
                      <a:pt x="148" y="16"/>
                      <a:pt x="113" y="0"/>
                      <a:pt x="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7" name="Google Shape;3387;p46"/>
              <p:cNvSpPr/>
              <p:nvPr/>
            </p:nvSpPr>
            <p:spPr>
              <a:xfrm>
                <a:off x="5015225" y="5224300"/>
                <a:ext cx="3600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277" extrusionOk="0">
                    <a:moveTo>
                      <a:pt x="62" y="1"/>
                    </a:moveTo>
                    <a:cubicBezTo>
                      <a:pt x="0" y="245"/>
                      <a:pt x="0" y="245"/>
                      <a:pt x="144" y="276"/>
                    </a:cubicBezTo>
                    <a:cubicBezTo>
                      <a:pt x="128" y="195"/>
                      <a:pt x="97" y="129"/>
                      <a:pt x="6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8" name="Google Shape;3388;p46"/>
              <p:cNvSpPr/>
              <p:nvPr/>
            </p:nvSpPr>
            <p:spPr>
              <a:xfrm>
                <a:off x="5227575" y="5369575"/>
                <a:ext cx="4875" cy="4875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5" extrusionOk="0">
                    <a:moveTo>
                      <a:pt x="67" y="0"/>
                    </a:moveTo>
                    <a:cubicBezTo>
                      <a:pt x="51" y="0"/>
                      <a:pt x="32" y="16"/>
                      <a:pt x="1" y="31"/>
                    </a:cubicBezTo>
                    <a:cubicBezTo>
                      <a:pt x="1" y="82"/>
                      <a:pt x="16" y="144"/>
                      <a:pt x="16" y="194"/>
                    </a:cubicBezTo>
                    <a:cubicBezTo>
                      <a:pt x="195" y="179"/>
                      <a:pt x="164" y="0"/>
                      <a:pt x="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9" name="Google Shape;3389;p46"/>
              <p:cNvSpPr/>
              <p:nvPr/>
            </p:nvSpPr>
            <p:spPr>
              <a:xfrm>
                <a:off x="5171750" y="5416850"/>
                <a:ext cx="4875" cy="78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312" extrusionOk="0">
                    <a:moveTo>
                      <a:pt x="31" y="1"/>
                    </a:moveTo>
                    <a:cubicBezTo>
                      <a:pt x="66" y="133"/>
                      <a:pt x="0" y="230"/>
                      <a:pt x="113" y="311"/>
                    </a:cubicBezTo>
                    <a:cubicBezTo>
                      <a:pt x="113" y="214"/>
                      <a:pt x="195" y="117"/>
                      <a:pt x="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0" name="Google Shape;3390;p46"/>
              <p:cNvSpPr/>
              <p:nvPr/>
            </p:nvSpPr>
            <p:spPr>
              <a:xfrm>
                <a:off x="5192825" y="5343250"/>
                <a:ext cx="52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210" h="180" extrusionOk="0">
                    <a:moveTo>
                      <a:pt x="128" y="1"/>
                    </a:moveTo>
                    <a:cubicBezTo>
                      <a:pt x="62" y="32"/>
                      <a:pt x="0" y="51"/>
                      <a:pt x="16" y="179"/>
                    </a:cubicBezTo>
                    <a:cubicBezTo>
                      <a:pt x="97" y="148"/>
                      <a:pt x="144" y="129"/>
                      <a:pt x="210" y="113"/>
                    </a:cubicBezTo>
                    <a:cubicBezTo>
                      <a:pt x="179" y="67"/>
                      <a:pt x="144" y="32"/>
                      <a:pt x="12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1" name="Google Shape;3391;p46"/>
              <p:cNvSpPr/>
              <p:nvPr/>
            </p:nvSpPr>
            <p:spPr>
              <a:xfrm>
                <a:off x="5225550" y="5379275"/>
                <a:ext cx="4875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195" h="277" extrusionOk="0">
                    <a:moveTo>
                      <a:pt x="148" y="1"/>
                    </a:moveTo>
                    <a:cubicBezTo>
                      <a:pt x="82" y="113"/>
                      <a:pt x="51" y="195"/>
                      <a:pt x="0" y="276"/>
                    </a:cubicBezTo>
                    <a:cubicBezTo>
                      <a:pt x="66" y="261"/>
                      <a:pt x="132" y="241"/>
                      <a:pt x="194" y="226"/>
                    </a:cubicBezTo>
                    <a:cubicBezTo>
                      <a:pt x="179" y="144"/>
                      <a:pt x="163" y="98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2" name="Google Shape;3392;p46"/>
              <p:cNvSpPr/>
              <p:nvPr/>
            </p:nvSpPr>
            <p:spPr>
              <a:xfrm>
                <a:off x="5333625" y="5346450"/>
                <a:ext cx="40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80" extrusionOk="0">
                    <a:moveTo>
                      <a:pt x="82" y="1"/>
                    </a:moveTo>
                    <a:cubicBezTo>
                      <a:pt x="31" y="1"/>
                      <a:pt x="16" y="51"/>
                      <a:pt x="0" y="82"/>
                    </a:cubicBezTo>
                    <a:cubicBezTo>
                      <a:pt x="0" y="133"/>
                      <a:pt x="16" y="179"/>
                      <a:pt x="82" y="179"/>
                    </a:cubicBezTo>
                    <a:lnTo>
                      <a:pt x="113" y="179"/>
                    </a:lnTo>
                    <a:cubicBezTo>
                      <a:pt x="97" y="133"/>
                      <a:pt x="159" y="36"/>
                      <a:pt x="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3" name="Google Shape;3393;p46"/>
              <p:cNvSpPr/>
              <p:nvPr/>
            </p:nvSpPr>
            <p:spPr>
              <a:xfrm>
                <a:off x="4797900" y="5256250"/>
                <a:ext cx="6925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33" extrusionOk="0">
                    <a:moveTo>
                      <a:pt x="67" y="0"/>
                    </a:moveTo>
                    <a:cubicBezTo>
                      <a:pt x="32" y="0"/>
                      <a:pt x="1" y="35"/>
                      <a:pt x="1" y="132"/>
                    </a:cubicBezTo>
                    <a:cubicBezTo>
                      <a:pt x="98" y="113"/>
                      <a:pt x="179" y="82"/>
                      <a:pt x="276" y="51"/>
                    </a:cubicBezTo>
                    <a:cubicBezTo>
                      <a:pt x="210" y="51"/>
                      <a:pt x="129" y="0"/>
                      <a:pt x="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4" name="Google Shape;3394;p46"/>
              <p:cNvSpPr/>
              <p:nvPr/>
            </p:nvSpPr>
            <p:spPr>
              <a:xfrm>
                <a:off x="5199225" y="5356650"/>
                <a:ext cx="692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277" h="145" extrusionOk="0">
                    <a:moveTo>
                      <a:pt x="214" y="1"/>
                    </a:moveTo>
                    <a:cubicBezTo>
                      <a:pt x="195" y="1"/>
                      <a:pt x="164" y="16"/>
                      <a:pt x="148" y="32"/>
                    </a:cubicBezTo>
                    <a:cubicBezTo>
                      <a:pt x="117" y="63"/>
                      <a:pt x="98" y="78"/>
                      <a:pt x="67" y="78"/>
                    </a:cubicBezTo>
                    <a:cubicBezTo>
                      <a:pt x="51" y="78"/>
                      <a:pt x="35" y="78"/>
                      <a:pt x="1" y="63"/>
                    </a:cubicBezTo>
                    <a:lnTo>
                      <a:pt x="1" y="63"/>
                    </a:lnTo>
                    <a:cubicBezTo>
                      <a:pt x="1" y="113"/>
                      <a:pt x="20" y="144"/>
                      <a:pt x="51" y="144"/>
                    </a:cubicBezTo>
                    <a:cubicBezTo>
                      <a:pt x="117" y="144"/>
                      <a:pt x="214" y="63"/>
                      <a:pt x="276" y="32"/>
                    </a:cubicBezTo>
                    <a:cubicBezTo>
                      <a:pt x="261" y="1"/>
                      <a:pt x="230" y="1"/>
                      <a:pt x="2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5" name="Google Shape;3395;p46"/>
              <p:cNvSpPr/>
              <p:nvPr/>
            </p:nvSpPr>
            <p:spPr>
              <a:xfrm>
                <a:off x="5184650" y="5350525"/>
                <a:ext cx="29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49" extrusionOk="0">
                    <a:moveTo>
                      <a:pt x="1" y="1"/>
                    </a:moveTo>
                    <a:cubicBezTo>
                      <a:pt x="1" y="67"/>
                      <a:pt x="20" y="113"/>
                      <a:pt x="82" y="148"/>
                    </a:cubicBezTo>
                    <a:cubicBezTo>
                      <a:pt x="98" y="98"/>
                      <a:pt x="98" y="67"/>
                      <a:pt x="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6" name="Google Shape;3396;p46"/>
              <p:cNvSpPr/>
              <p:nvPr/>
            </p:nvSpPr>
            <p:spPr>
              <a:xfrm>
                <a:off x="5062900" y="5418500"/>
                <a:ext cx="4100" cy="52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11" extrusionOk="0">
                    <a:moveTo>
                      <a:pt x="16" y="67"/>
                    </a:moveTo>
                    <a:lnTo>
                      <a:pt x="0" y="82"/>
                    </a:lnTo>
                    <a:lnTo>
                      <a:pt x="16" y="82"/>
                    </a:lnTo>
                    <a:lnTo>
                      <a:pt x="16" y="67"/>
                    </a:lnTo>
                    <a:close/>
                    <a:moveTo>
                      <a:pt x="148" y="1"/>
                    </a:moveTo>
                    <a:cubicBezTo>
                      <a:pt x="97" y="32"/>
                      <a:pt x="51" y="51"/>
                      <a:pt x="16" y="82"/>
                    </a:cubicBezTo>
                    <a:cubicBezTo>
                      <a:pt x="16" y="113"/>
                      <a:pt x="35" y="164"/>
                      <a:pt x="51" y="210"/>
                    </a:cubicBezTo>
                    <a:cubicBezTo>
                      <a:pt x="113" y="164"/>
                      <a:pt x="163" y="113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7" name="Google Shape;3397;p46"/>
              <p:cNvSpPr/>
              <p:nvPr/>
            </p:nvSpPr>
            <p:spPr>
              <a:xfrm>
                <a:off x="5207375" y="5349750"/>
                <a:ext cx="3225" cy="567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227" extrusionOk="0">
                    <a:moveTo>
                      <a:pt x="129" y="1"/>
                    </a:moveTo>
                    <a:lnTo>
                      <a:pt x="129" y="1"/>
                    </a:lnTo>
                    <a:cubicBezTo>
                      <a:pt x="32" y="32"/>
                      <a:pt x="1" y="179"/>
                      <a:pt x="113" y="226"/>
                    </a:cubicBezTo>
                    <a:cubicBezTo>
                      <a:pt x="113" y="144"/>
                      <a:pt x="113" y="82"/>
                      <a:pt x="1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8" name="Google Shape;3398;p46"/>
              <p:cNvSpPr/>
              <p:nvPr/>
            </p:nvSpPr>
            <p:spPr>
              <a:xfrm>
                <a:off x="5219525" y="5376450"/>
                <a:ext cx="487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14" extrusionOk="0">
                    <a:moveTo>
                      <a:pt x="179" y="1"/>
                    </a:moveTo>
                    <a:cubicBezTo>
                      <a:pt x="113" y="1"/>
                      <a:pt x="31" y="16"/>
                      <a:pt x="0" y="114"/>
                    </a:cubicBezTo>
                    <a:lnTo>
                      <a:pt x="144" y="114"/>
                    </a:lnTo>
                    <a:cubicBezTo>
                      <a:pt x="82" y="47"/>
                      <a:pt x="195" y="47"/>
                      <a:pt x="1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9" name="Google Shape;3399;p46"/>
              <p:cNvSpPr/>
              <p:nvPr/>
            </p:nvSpPr>
            <p:spPr>
              <a:xfrm>
                <a:off x="5249825" y="5377625"/>
                <a:ext cx="3325" cy="48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95" extrusionOk="0">
                    <a:moveTo>
                      <a:pt x="0" y="0"/>
                    </a:moveTo>
                    <a:lnTo>
                      <a:pt x="0" y="195"/>
                    </a:lnTo>
                    <a:cubicBezTo>
                      <a:pt x="132" y="164"/>
                      <a:pt x="35" y="82"/>
                      <a:pt x="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0" name="Google Shape;3400;p46"/>
              <p:cNvSpPr/>
              <p:nvPr/>
            </p:nvSpPr>
            <p:spPr>
              <a:xfrm>
                <a:off x="5164475" y="4901425"/>
                <a:ext cx="4100" cy="615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246" extrusionOk="0">
                    <a:moveTo>
                      <a:pt x="113" y="1"/>
                    </a:moveTo>
                    <a:cubicBezTo>
                      <a:pt x="113" y="67"/>
                      <a:pt x="0" y="211"/>
                      <a:pt x="128" y="246"/>
                    </a:cubicBezTo>
                    <a:cubicBezTo>
                      <a:pt x="148" y="164"/>
                      <a:pt x="148" y="83"/>
                      <a:pt x="1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1" name="Google Shape;3401;p46"/>
              <p:cNvSpPr/>
              <p:nvPr/>
            </p:nvSpPr>
            <p:spPr>
              <a:xfrm>
                <a:off x="5211375" y="5203725"/>
                <a:ext cx="4475" cy="565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226" extrusionOk="0">
                    <a:moveTo>
                      <a:pt x="82" y="0"/>
                    </a:moveTo>
                    <a:lnTo>
                      <a:pt x="82" y="0"/>
                    </a:lnTo>
                    <a:cubicBezTo>
                      <a:pt x="51" y="62"/>
                      <a:pt x="35" y="144"/>
                      <a:pt x="0" y="210"/>
                    </a:cubicBezTo>
                    <a:cubicBezTo>
                      <a:pt x="19" y="225"/>
                      <a:pt x="35" y="225"/>
                      <a:pt x="51" y="225"/>
                    </a:cubicBezTo>
                    <a:cubicBezTo>
                      <a:pt x="179" y="225"/>
                      <a:pt x="163" y="62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2" name="Google Shape;3402;p46"/>
              <p:cNvSpPr/>
              <p:nvPr/>
            </p:nvSpPr>
            <p:spPr>
              <a:xfrm>
                <a:off x="5137375" y="4511375"/>
                <a:ext cx="5650" cy="487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195" extrusionOk="0">
                    <a:moveTo>
                      <a:pt x="129" y="1"/>
                    </a:moveTo>
                    <a:cubicBezTo>
                      <a:pt x="97" y="67"/>
                      <a:pt x="0" y="148"/>
                      <a:pt x="82" y="195"/>
                    </a:cubicBezTo>
                    <a:cubicBezTo>
                      <a:pt x="164" y="179"/>
                      <a:pt x="226" y="82"/>
                      <a:pt x="1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3" name="Google Shape;3403;p46"/>
              <p:cNvSpPr/>
              <p:nvPr/>
            </p:nvSpPr>
            <p:spPr>
              <a:xfrm>
                <a:off x="4941525" y="5082725"/>
                <a:ext cx="3325" cy="64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57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6" y="113"/>
                      <a:pt x="35" y="179"/>
                      <a:pt x="51" y="257"/>
                    </a:cubicBezTo>
                    <a:cubicBezTo>
                      <a:pt x="132" y="113"/>
                      <a:pt x="132" y="113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4" name="Google Shape;3404;p46"/>
              <p:cNvSpPr/>
              <p:nvPr/>
            </p:nvSpPr>
            <p:spPr>
              <a:xfrm>
                <a:off x="5468300" y="4908725"/>
                <a:ext cx="41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3" extrusionOk="0">
                    <a:moveTo>
                      <a:pt x="0" y="0"/>
                    </a:moveTo>
                    <a:cubicBezTo>
                      <a:pt x="35" y="82"/>
                      <a:pt x="97" y="97"/>
                      <a:pt x="163" y="113"/>
                    </a:cubicBezTo>
                    <a:cubicBezTo>
                      <a:pt x="163" y="16"/>
                      <a:pt x="163" y="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5" name="Google Shape;3405;p46"/>
              <p:cNvSpPr/>
              <p:nvPr/>
            </p:nvSpPr>
            <p:spPr>
              <a:xfrm>
                <a:off x="5525400" y="4787725"/>
                <a:ext cx="245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36" extrusionOk="0">
                    <a:moveTo>
                      <a:pt x="0" y="1"/>
                    </a:moveTo>
                    <a:cubicBezTo>
                      <a:pt x="16" y="16"/>
                      <a:pt x="47" y="36"/>
                      <a:pt x="82" y="36"/>
                    </a:cubicBezTo>
                    <a:cubicBezTo>
                      <a:pt x="82" y="16"/>
                      <a:pt x="82" y="16"/>
                      <a:pt x="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6" name="Google Shape;3406;p46"/>
              <p:cNvSpPr/>
              <p:nvPr/>
            </p:nvSpPr>
            <p:spPr>
              <a:xfrm>
                <a:off x="5212250" y="5353725"/>
                <a:ext cx="2450" cy="69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277" extrusionOk="0">
                    <a:moveTo>
                      <a:pt x="0" y="1"/>
                    </a:moveTo>
                    <a:lnTo>
                      <a:pt x="0" y="277"/>
                    </a:lnTo>
                    <a:cubicBezTo>
                      <a:pt x="97" y="261"/>
                      <a:pt x="47" y="67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7" name="Google Shape;3407;p46"/>
              <p:cNvSpPr/>
              <p:nvPr/>
            </p:nvSpPr>
            <p:spPr>
              <a:xfrm>
                <a:off x="4813725" y="5252650"/>
                <a:ext cx="2850" cy="60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242" extrusionOk="0">
                    <a:moveTo>
                      <a:pt x="32" y="1"/>
                    </a:moveTo>
                    <a:cubicBezTo>
                      <a:pt x="16" y="63"/>
                      <a:pt x="16" y="113"/>
                      <a:pt x="1" y="160"/>
                    </a:cubicBezTo>
                    <a:cubicBezTo>
                      <a:pt x="1" y="241"/>
                      <a:pt x="63" y="210"/>
                      <a:pt x="113" y="241"/>
                    </a:cubicBezTo>
                    <a:cubicBezTo>
                      <a:pt x="78" y="160"/>
                      <a:pt x="63" y="82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8" name="Google Shape;3408;p46"/>
              <p:cNvSpPr/>
              <p:nvPr/>
            </p:nvSpPr>
            <p:spPr>
              <a:xfrm>
                <a:off x="5518500" y="4822100"/>
                <a:ext cx="56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226" h="67" extrusionOk="0">
                    <a:moveTo>
                      <a:pt x="97" y="1"/>
                    </a:moveTo>
                    <a:cubicBezTo>
                      <a:pt x="66" y="1"/>
                      <a:pt x="31" y="20"/>
                      <a:pt x="0" y="67"/>
                    </a:cubicBezTo>
                    <a:lnTo>
                      <a:pt x="226" y="67"/>
                    </a:lnTo>
                    <a:lnTo>
                      <a:pt x="226" y="20"/>
                    </a:lnTo>
                    <a:lnTo>
                      <a:pt x="144" y="20"/>
                    </a:lnTo>
                    <a:cubicBezTo>
                      <a:pt x="129" y="20"/>
                      <a:pt x="113" y="1"/>
                      <a:pt x="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9" name="Google Shape;3409;p46"/>
              <p:cNvSpPr/>
              <p:nvPr/>
            </p:nvSpPr>
            <p:spPr>
              <a:xfrm>
                <a:off x="4790625" y="5257900"/>
                <a:ext cx="3700" cy="322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29" extrusionOk="0">
                    <a:moveTo>
                      <a:pt x="66" y="0"/>
                    </a:moveTo>
                    <a:cubicBezTo>
                      <a:pt x="51" y="0"/>
                      <a:pt x="31" y="16"/>
                      <a:pt x="16" y="47"/>
                    </a:cubicBezTo>
                    <a:cubicBezTo>
                      <a:pt x="0" y="113"/>
                      <a:pt x="16" y="129"/>
                      <a:pt x="51" y="129"/>
                    </a:cubicBezTo>
                    <a:cubicBezTo>
                      <a:pt x="82" y="129"/>
                      <a:pt x="113" y="113"/>
                      <a:pt x="148" y="66"/>
                    </a:cubicBezTo>
                    <a:cubicBezTo>
                      <a:pt x="113" y="31"/>
                      <a:pt x="82" y="0"/>
                      <a:pt x="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0" name="Google Shape;3410;p46"/>
              <p:cNvSpPr/>
              <p:nvPr/>
            </p:nvSpPr>
            <p:spPr>
              <a:xfrm>
                <a:off x="4858200" y="5208575"/>
                <a:ext cx="32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98" extrusionOk="0">
                    <a:moveTo>
                      <a:pt x="1" y="0"/>
                    </a:moveTo>
                    <a:cubicBezTo>
                      <a:pt x="1" y="47"/>
                      <a:pt x="1" y="97"/>
                      <a:pt x="67" y="97"/>
                    </a:cubicBezTo>
                    <a:cubicBezTo>
                      <a:pt x="82" y="97"/>
                      <a:pt x="98" y="97"/>
                      <a:pt x="129" y="78"/>
                    </a:cubicBezTo>
                    <a:cubicBezTo>
                      <a:pt x="67" y="47"/>
                      <a:pt x="32" y="16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1" name="Google Shape;3411;p46"/>
              <p:cNvSpPr/>
              <p:nvPr/>
            </p:nvSpPr>
            <p:spPr>
              <a:xfrm>
                <a:off x="5180675" y="4878425"/>
                <a:ext cx="3225" cy="400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60" extrusionOk="0">
                    <a:moveTo>
                      <a:pt x="63" y="0"/>
                    </a:moveTo>
                    <a:cubicBezTo>
                      <a:pt x="47" y="0"/>
                      <a:pt x="32" y="0"/>
                      <a:pt x="16" y="16"/>
                    </a:cubicBezTo>
                    <a:cubicBezTo>
                      <a:pt x="1" y="113"/>
                      <a:pt x="32" y="160"/>
                      <a:pt x="63" y="160"/>
                    </a:cubicBezTo>
                    <a:cubicBezTo>
                      <a:pt x="98" y="160"/>
                      <a:pt x="129" y="98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2" name="Google Shape;3412;p46"/>
              <p:cNvSpPr/>
              <p:nvPr/>
            </p:nvSpPr>
            <p:spPr>
              <a:xfrm>
                <a:off x="5408475" y="4985225"/>
                <a:ext cx="40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96" extrusionOk="0">
                    <a:moveTo>
                      <a:pt x="63" y="1"/>
                    </a:moveTo>
                    <a:lnTo>
                      <a:pt x="63" y="1"/>
                    </a:lnTo>
                    <a:cubicBezTo>
                      <a:pt x="1" y="79"/>
                      <a:pt x="63" y="145"/>
                      <a:pt x="129" y="195"/>
                    </a:cubicBezTo>
                    <a:cubicBezTo>
                      <a:pt x="113" y="129"/>
                      <a:pt x="160" y="16"/>
                      <a:pt x="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3" name="Google Shape;3413;p46"/>
              <p:cNvSpPr/>
              <p:nvPr/>
            </p:nvSpPr>
            <p:spPr>
              <a:xfrm>
                <a:off x="4816550" y="5283350"/>
                <a:ext cx="400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64" extrusionOk="0">
                    <a:moveTo>
                      <a:pt x="113" y="0"/>
                    </a:moveTo>
                    <a:cubicBezTo>
                      <a:pt x="0" y="35"/>
                      <a:pt x="16" y="163"/>
                      <a:pt x="97" y="163"/>
                    </a:cubicBezTo>
                    <a:cubicBezTo>
                      <a:pt x="113" y="163"/>
                      <a:pt x="129" y="163"/>
                      <a:pt x="160" y="148"/>
                    </a:cubicBezTo>
                    <a:cubicBezTo>
                      <a:pt x="144" y="97"/>
                      <a:pt x="129" y="51"/>
                      <a:pt x="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46"/>
              <p:cNvSpPr/>
              <p:nvPr/>
            </p:nvSpPr>
            <p:spPr>
              <a:xfrm>
                <a:off x="5203300" y="5321800"/>
                <a:ext cx="2075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48" extrusionOk="0">
                    <a:moveTo>
                      <a:pt x="82" y="0"/>
                    </a:moveTo>
                    <a:cubicBezTo>
                      <a:pt x="1" y="66"/>
                      <a:pt x="1" y="66"/>
                      <a:pt x="51" y="148"/>
                    </a:cubicBezTo>
                    <a:cubicBezTo>
                      <a:pt x="67" y="82"/>
                      <a:pt x="67" y="51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46"/>
              <p:cNvSpPr/>
              <p:nvPr/>
            </p:nvSpPr>
            <p:spPr>
              <a:xfrm>
                <a:off x="4931425" y="4708000"/>
                <a:ext cx="6125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245" h="118" extrusionOk="0">
                    <a:moveTo>
                      <a:pt x="245" y="1"/>
                    </a:moveTo>
                    <a:lnTo>
                      <a:pt x="245" y="1"/>
                    </a:lnTo>
                    <a:cubicBezTo>
                      <a:pt x="66" y="36"/>
                      <a:pt x="66" y="36"/>
                      <a:pt x="0" y="117"/>
                    </a:cubicBezTo>
                    <a:cubicBezTo>
                      <a:pt x="82" y="82"/>
                      <a:pt x="148" y="51"/>
                      <a:pt x="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46"/>
              <p:cNvSpPr/>
              <p:nvPr/>
            </p:nvSpPr>
            <p:spPr>
              <a:xfrm>
                <a:off x="5149900" y="5420550"/>
                <a:ext cx="4100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44" extrusionOk="0">
                    <a:moveTo>
                      <a:pt x="31" y="0"/>
                    </a:moveTo>
                    <a:cubicBezTo>
                      <a:pt x="16" y="0"/>
                      <a:pt x="0" y="16"/>
                      <a:pt x="0" y="47"/>
                    </a:cubicBezTo>
                    <a:cubicBezTo>
                      <a:pt x="31" y="82"/>
                      <a:pt x="82" y="113"/>
                      <a:pt x="129" y="144"/>
                    </a:cubicBezTo>
                    <a:cubicBezTo>
                      <a:pt x="164" y="82"/>
                      <a:pt x="82" y="0"/>
                      <a:pt x="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46"/>
              <p:cNvSpPr/>
              <p:nvPr/>
            </p:nvSpPr>
            <p:spPr>
              <a:xfrm>
                <a:off x="5183500" y="5392200"/>
                <a:ext cx="3225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33" extrusionOk="0">
                    <a:moveTo>
                      <a:pt x="16" y="0"/>
                    </a:moveTo>
                    <a:cubicBezTo>
                      <a:pt x="0" y="66"/>
                      <a:pt x="16" y="132"/>
                      <a:pt x="82" y="132"/>
                    </a:cubicBezTo>
                    <a:cubicBezTo>
                      <a:pt x="97" y="132"/>
                      <a:pt x="113" y="132"/>
                      <a:pt x="128" y="113"/>
                    </a:cubicBezTo>
                    <a:cubicBezTo>
                      <a:pt x="113" y="66"/>
                      <a:pt x="97" y="0"/>
                      <a:pt x="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46"/>
              <p:cNvSpPr/>
              <p:nvPr/>
            </p:nvSpPr>
            <p:spPr>
              <a:xfrm>
                <a:off x="5116300" y="4710050"/>
                <a:ext cx="41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33" extrusionOk="0">
                    <a:moveTo>
                      <a:pt x="82" y="0"/>
                    </a:moveTo>
                    <a:cubicBezTo>
                      <a:pt x="1" y="51"/>
                      <a:pt x="51" y="66"/>
                      <a:pt x="82" y="132"/>
                    </a:cubicBezTo>
                    <a:cubicBezTo>
                      <a:pt x="164" y="66"/>
                      <a:pt x="133" y="51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46"/>
              <p:cNvSpPr/>
              <p:nvPr/>
            </p:nvSpPr>
            <p:spPr>
              <a:xfrm>
                <a:off x="5237300" y="5231200"/>
                <a:ext cx="4475" cy="360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44" extrusionOk="0">
                    <a:moveTo>
                      <a:pt x="66" y="0"/>
                    </a:moveTo>
                    <a:cubicBezTo>
                      <a:pt x="0" y="47"/>
                      <a:pt x="16" y="82"/>
                      <a:pt x="31" y="128"/>
                    </a:cubicBezTo>
                    <a:cubicBezTo>
                      <a:pt x="66" y="128"/>
                      <a:pt x="82" y="144"/>
                      <a:pt x="113" y="144"/>
                    </a:cubicBezTo>
                    <a:cubicBezTo>
                      <a:pt x="128" y="144"/>
                      <a:pt x="148" y="144"/>
                      <a:pt x="179" y="113"/>
                    </a:cubicBezTo>
                    <a:cubicBezTo>
                      <a:pt x="128" y="82"/>
                      <a:pt x="97" y="47"/>
                      <a:pt x="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46"/>
              <p:cNvSpPr/>
              <p:nvPr/>
            </p:nvSpPr>
            <p:spPr>
              <a:xfrm>
                <a:off x="5541500" y="4756175"/>
                <a:ext cx="4125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65" h="133" extrusionOk="0">
                    <a:moveTo>
                      <a:pt x="98" y="0"/>
                    </a:moveTo>
                    <a:lnTo>
                      <a:pt x="98" y="0"/>
                    </a:lnTo>
                    <a:cubicBezTo>
                      <a:pt x="51" y="66"/>
                      <a:pt x="1" y="97"/>
                      <a:pt x="82" y="132"/>
                    </a:cubicBezTo>
                    <a:cubicBezTo>
                      <a:pt x="164" y="132"/>
                      <a:pt x="133" y="51"/>
                      <a:pt x="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46"/>
              <p:cNvSpPr/>
              <p:nvPr/>
            </p:nvSpPr>
            <p:spPr>
              <a:xfrm>
                <a:off x="4916075" y="5141775"/>
                <a:ext cx="32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64" extrusionOk="0">
                    <a:moveTo>
                      <a:pt x="1" y="0"/>
                    </a:moveTo>
                    <a:cubicBezTo>
                      <a:pt x="32" y="51"/>
                      <a:pt x="63" y="97"/>
                      <a:pt x="129" y="163"/>
                    </a:cubicBezTo>
                    <a:cubicBezTo>
                      <a:pt x="98" y="0"/>
                      <a:pt x="98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46"/>
              <p:cNvSpPr/>
              <p:nvPr/>
            </p:nvSpPr>
            <p:spPr>
              <a:xfrm>
                <a:off x="4882475" y="5373150"/>
                <a:ext cx="3225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33" extrusionOk="0">
                    <a:moveTo>
                      <a:pt x="82" y="1"/>
                    </a:moveTo>
                    <a:cubicBezTo>
                      <a:pt x="47" y="1"/>
                      <a:pt x="32" y="1"/>
                      <a:pt x="1" y="20"/>
                    </a:cubicBezTo>
                    <a:cubicBezTo>
                      <a:pt x="16" y="51"/>
                      <a:pt x="16" y="82"/>
                      <a:pt x="32" y="133"/>
                    </a:cubicBezTo>
                    <a:cubicBezTo>
                      <a:pt x="129" y="51"/>
                      <a:pt x="129" y="1"/>
                      <a:pt x="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46"/>
              <p:cNvSpPr/>
              <p:nvPr/>
            </p:nvSpPr>
            <p:spPr>
              <a:xfrm>
                <a:off x="5521700" y="4755000"/>
                <a:ext cx="285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80" extrusionOk="0">
                    <a:moveTo>
                      <a:pt x="98" y="1"/>
                    </a:moveTo>
                    <a:lnTo>
                      <a:pt x="98" y="1"/>
                    </a:lnTo>
                    <a:cubicBezTo>
                      <a:pt x="1" y="63"/>
                      <a:pt x="1" y="63"/>
                      <a:pt x="51" y="179"/>
                    </a:cubicBezTo>
                    <a:cubicBezTo>
                      <a:pt x="98" y="129"/>
                      <a:pt x="113" y="63"/>
                      <a:pt x="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46"/>
              <p:cNvSpPr/>
              <p:nvPr/>
            </p:nvSpPr>
            <p:spPr>
              <a:xfrm>
                <a:off x="5498700" y="4880375"/>
                <a:ext cx="28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82" extrusionOk="0">
                    <a:moveTo>
                      <a:pt x="0" y="0"/>
                    </a:moveTo>
                    <a:cubicBezTo>
                      <a:pt x="0" y="66"/>
                      <a:pt x="31" y="82"/>
                      <a:pt x="47" y="82"/>
                    </a:cubicBezTo>
                    <a:cubicBezTo>
                      <a:pt x="82" y="82"/>
                      <a:pt x="97" y="66"/>
                      <a:pt x="113" y="51"/>
                    </a:cubicBezTo>
                    <a:cubicBezTo>
                      <a:pt x="113" y="20"/>
                      <a:pt x="82" y="0"/>
                      <a:pt x="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46"/>
              <p:cNvSpPr/>
              <p:nvPr/>
            </p:nvSpPr>
            <p:spPr>
              <a:xfrm>
                <a:off x="5232825" y="5362275"/>
                <a:ext cx="3325" cy="32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9" extrusionOk="0">
                    <a:moveTo>
                      <a:pt x="82" y="1"/>
                    </a:moveTo>
                    <a:cubicBezTo>
                      <a:pt x="66" y="1"/>
                      <a:pt x="35" y="32"/>
                      <a:pt x="16" y="67"/>
                    </a:cubicBezTo>
                    <a:cubicBezTo>
                      <a:pt x="0" y="98"/>
                      <a:pt x="16" y="129"/>
                      <a:pt x="51" y="129"/>
                    </a:cubicBezTo>
                    <a:cubicBezTo>
                      <a:pt x="66" y="129"/>
                      <a:pt x="98" y="113"/>
                      <a:pt x="132" y="98"/>
                    </a:cubicBezTo>
                    <a:cubicBezTo>
                      <a:pt x="132" y="32"/>
                      <a:pt x="98" y="1"/>
                      <a:pt x="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6" name="Google Shape;3426;p46"/>
              <p:cNvSpPr/>
              <p:nvPr/>
            </p:nvSpPr>
            <p:spPr>
              <a:xfrm>
                <a:off x="5208150" y="5363925"/>
                <a:ext cx="20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145" extrusionOk="0">
                    <a:moveTo>
                      <a:pt x="16" y="1"/>
                    </a:moveTo>
                    <a:cubicBezTo>
                      <a:pt x="16" y="47"/>
                      <a:pt x="1" y="98"/>
                      <a:pt x="1" y="145"/>
                    </a:cubicBezTo>
                    <a:cubicBezTo>
                      <a:pt x="82" y="79"/>
                      <a:pt x="82" y="79"/>
                      <a:pt x="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7" name="Google Shape;3427;p46"/>
              <p:cNvSpPr/>
              <p:nvPr/>
            </p:nvSpPr>
            <p:spPr>
              <a:xfrm>
                <a:off x="4917250" y="4628775"/>
                <a:ext cx="3325" cy="32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9" extrusionOk="0">
                    <a:moveTo>
                      <a:pt x="82" y="0"/>
                    </a:moveTo>
                    <a:cubicBezTo>
                      <a:pt x="16" y="0"/>
                      <a:pt x="0" y="98"/>
                      <a:pt x="51" y="129"/>
                    </a:cubicBezTo>
                    <a:cubicBezTo>
                      <a:pt x="113" y="129"/>
                      <a:pt x="132" y="32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6"/>
              <p:cNvSpPr/>
              <p:nvPr/>
            </p:nvSpPr>
            <p:spPr>
              <a:xfrm>
                <a:off x="5194375" y="5334800"/>
                <a:ext cx="3325" cy="32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9" extrusionOk="0">
                    <a:moveTo>
                      <a:pt x="97" y="1"/>
                    </a:moveTo>
                    <a:lnTo>
                      <a:pt x="97" y="1"/>
                    </a:lnTo>
                    <a:cubicBezTo>
                      <a:pt x="35" y="47"/>
                      <a:pt x="0" y="78"/>
                      <a:pt x="51" y="129"/>
                    </a:cubicBezTo>
                    <a:lnTo>
                      <a:pt x="66" y="129"/>
                    </a:lnTo>
                    <a:cubicBezTo>
                      <a:pt x="132" y="129"/>
                      <a:pt x="97" y="78"/>
                      <a:pt x="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6"/>
              <p:cNvSpPr/>
              <p:nvPr/>
            </p:nvSpPr>
            <p:spPr>
              <a:xfrm>
                <a:off x="4864700" y="5330325"/>
                <a:ext cx="490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99" extrusionOk="0">
                    <a:moveTo>
                      <a:pt x="79" y="1"/>
                    </a:moveTo>
                    <a:cubicBezTo>
                      <a:pt x="47" y="1"/>
                      <a:pt x="32" y="32"/>
                      <a:pt x="1" y="98"/>
                    </a:cubicBezTo>
                    <a:cubicBezTo>
                      <a:pt x="63" y="98"/>
                      <a:pt x="114" y="82"/>
                      <a:pt x="195" y="82"/>
                    </a:cubicBezTo>
                    <a:cubicBezTo>
                      <a:pt x="129" y="32"/>
                      <a:pt x="98" y="1"/>
                      <a:pt x="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6"/>
              <p:cNvSpPr/>
              <p:nvPr/>
            </p:nvSpPr>
            <p:spPr>
              <a:xfrm>
                <a:off x="5069000" y="5410450"/>
                <a:ext cx="285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113" extrusionOk="0">
                    <a:moveTo>
                      <a:pt x="114" y="0"/>
                    </a:moveTo>
                    <a:cubicBezTo>
                      <a:pt x="32" y="0"/>
                      <a:pt x="17" y="31"/>
                      <a:pt x="1" y="113"/>
                    </a:cubicBezTo>
                    <a:lnTo>
                      <a:pt x="11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46"/>
              <p:cNvSpPr/>
              <p:nvPr/>
            </p:nvSpPr>
            <p:spPr>
              <a:xfrm>
                <a:off x="5537925" y="4753350"/>
                <a:ext cx="205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82" h="114" extrusionOk="0">
                    <a:moveTo>
                      <a:pt x="47" y="1"/>
                    </a:moveTo>
                    <a:cubicBezTo>
                      <a:pt x="0" y="16"/>
                      <a:pt x="0" y="113"/>
                      <a:pt x="66" y="113"/>
                    </a:cubicBezTo>
                    <a:cubicBezTo>
                      <a:pt x="82" y="67"/>
                      <a:pt x="82" y="32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46"/>
              <p:cNvSpPr/>
              <p:nvPr/>
            </p:nvSpPr>
            <p:spPr>
              <a:xfrm>
                <a:off x="4922475" y="4564400"/>
                <a:ext cx="29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18" h="98" extrusionOk="0">
                    <a:moveTo>
                      <a:pt x="51" y="0"/>
                    </a:moveTo>
                    <a:lnTo>
                      <a:pt x="51" y="0"/>
                    </a:lnTo>
                    <a:cubicBezTo>
                      <a:pt x="1" y="35"/>
                      <a:pt x="20" y="66"/>
                      <a:pt x="67" y="97"/>
                    </a:cubicBezTo>
                    <a:cubicBezTo>
                      <a:pt x="82" y="82"/>
                      <a:pt x="98" y="66"/>
                      <a:pt x="117" y="35"/>
                    </a:cubicBezTo>
                    <a:cubicBezTo>
                      <a:pt x="82" y="16"/>
                      <a:pt x="67" y="16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46"/>
              <p:cNvSpPr/>
              <p:nvPr/>
            </p:nvSpPr>
            <p:spPr>
              <a:xfrm>
                <a:off x="5209800" y="4971450"/>
                <a:ext cx="3250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5" extrusionOk="0">
                    <a:moveTo>
                      <a:pt x="32" y="0"/>
                    </a:moveTo>
                    <a:cubicBezTo>
                      <a:pt x="1" y="47"/>
                      <a:pt x="48" y="97"/>
                      <a:pt x="63" y="144"/>
                    </a:cubicBezTo>
                    <a:cubicBezTo>
                      <a:pt x="129" y="129"/>
                      <a:pt x="98" y="0"/>
                      <a:pt x="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46"/>
              <p:cNvSpPr/>
              <p:nvPr/>
            </p:nvSpPr>
            <p:spPr>
              <a:xfrm>
                <a:off x="5455000" y="4914350"/>
                <a:ext cx="36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98" extrusionOk="0">
                    <a:moveTo>
                      <a:pt x="31" y="1"/>
                    </a:moveTo>
                    <a:cubicBezTo>
                      <a:pt x="16" y="20"/>
                      <a:pt x="16" y="20"/>
                      <a:pt x="0" y="35"/>
                    </a:cubicBezTo>
                    <a:cubicBezTo>
                      <a:pt x="31" y="51"/>
                      <a:pt x="62" y="98"/>
                      <a:pt x="97" y="98"/>
                    </a:cubicBezTo>
                    <a:cubicBezTo>
                      <a:pt x="113" y="98"/>
                      <a:pt x="128" y="98"/>
                      <a:pt x="144" y="82"/>
                    </a:cubicBezTo>
                    <a:cubicBezTo>
                      <a:pt x="97" y="51"/>
                      <a:pt x="62" y="20"/>
                      <a:pt x="3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46"/>
              <p:cNvSpPr/>
              <p:nvPr/>
            </p:nvSpPr>
            <p:spPr>
              <a:xfrm>
                <a:off x="5207775" y="5345675"/>
                <a:ext cx="44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64" extrusionOk="0">
                    <a:moveTo>
                      <a:pt x="163" y="51"/>
                    </a:moveTo>
                    <a:lnTo>
                      <a:pt x="163" y="67"/>
                    </a:lnTo>
                    <a:lnTo>
                      <a:pt x="179" y="51"/>
                    </a:lnTo>
                    <a:close/>
                    <a:moveTo>
                      <a:pt x="82" y="1"/>
                    </a:moveTo>
                    <a:cubicBezTo>
                      <a:pt x="16" y="1"/>
                      <a:pt x="0" y="113"/>
                      <a:pt x="113" y="164"/>
                    </a:cubicBezTo>
                    <a:cubicBezTo>
                      <a:pt x="82" y="98"/>
                      <a:pt x="129" y="82"/>
                      <a:pt x="163" y="51"/>
                    </a:cubicBezTo>
                    <a:cubicBezTo>
                      <a:pt x="129" y="16"/>
                      <a:pt x="97" y="1"/>
                      <a:pt x="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46"/>
              <p:cNvSpPr/>
              <p:nvPr/>
            </p:nvSpPr>
            <p:spPr>
              <a:xfrm>
                <a:off x="5322650" y="5365475"/>
                <a:ext cx="4475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79" h="149" extrusionOk="0">
                    <a:moveTo>
                      <a:pt x="163" y="1"/>
                    </a:moveTo>
                    <a:lnTo>
                      <a:pt x="163" y="17"/>
                    </a:lnTo>
                    <a:lnTo>
                      <a:pt x="179" y="17"/>
                    </a:lnTo>
                    <a:lnTo>
                      <a:pt x="163" y="1"/>
                    </a:lnTo>
                    <a:close/>
                    <a:moveTo>
                      <a:pt x="163" y="17"/>
                    </a:moveTo>
                    <a:lnTo>
                      <a:pt x="163" y="17"/>
                    </a:lnTo>
                    <a:cubicBezTo>
                      <a:pt x="97" y="51"/>
                      <a:pt x="35" y="67"/>
                      <a:pt x="0" y="149"/>
                    </a:cubicBezTo>
                    <a:cubicBezTo>
                      <a:pt x="113" y="133"/>
                      <a:pt x="148" y="98"/>
                      <a:pt x="163" y="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46"/>
              <p:cNvSpPr/>
              <p:nvPr/>
            </p:nvSpPr>
            <p:spPr>
              <a:xfrm>
                <a:off x="4999000" y="4880375"/>
                <a:ext cx="32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164" extrusionOk="0">
                    <a:moveTo>
                      <a:pt x="1" y="0"/>
                    </a:moveTo>
                    <a:lnTo>
                      <a:pt x="1" y="163"/>
                    </a:lnTo>
                    <a:cubicBezTo>
                      <a:pt x="67" y="117"/>
                      <a:pt x="129" y="2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46"/>
              <p:cNvSpPr/>
              <p:nvPr/>
            </p:nvSpPr>
            <p:spPr>
              <a:xfrm>
                <a:off x="4808400" y="5284200"/>
                <a:ext cx="3325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0" extrusionOk="0">
                    <a:moveTo>
                      <a:pt x="0" y="1"/>
                    </a:moveTo>
                    <a:cubicBezTo>
                      <a:pt x="20" y="48"/>
                      <a:pt x="51" y="129"/>
                      <a:pt x="82" y="129"/>
                    </a:cubicBezTo>
                    <a:cubicBezTo>
                      <a:pt x="97" y="129"/>
                      <a:pt x="117" y="114"/>
                      <a:pt x="132" y="83"/>
                    </a:cubicBezTo>
                    <a:cubicBezTo>
                      <a:pt x="97" y="48"/>
                      <a:pt x="51" y="17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46"/>
              <p:cNvSpPr/>
              <p:nvPr/>
            </p:nvSpPr>
            <p:spPr>
              <a:xfrm>
                <a:off x="5526550" y="4801125"/>
                <a:ext cx="2075" cy="20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3" extrusionOk="0">
                    <a:moveTo>
                      <a:pt x="67" y="1"/>
                    </a:moveTo>
                    <a:cubicBezTo>
                      <a:pt x="51" y="32"/>
                      <a:pt x="1" y="47"/>
                      <a:pt x="51" y="82"/>
                    </a:cubicBezTo>
                    <a:cubicBezTo>
                      <a:pt x="67" y="63"/>
                      <a:pt x="82" y="47"/>
                      <a:pt x="82" y="32"/>
                    </a:cubicBezTo>
                    <a:cubicBezTo>
                      <a:pt x="82" y="16"/>
                      <a:pt x="67" y="16"/>
                      <a:pt x="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46"/>
              <p:cNvSpPr/>
              <p:nvPr/>
            </p:nvSpPr>
            <p:spPr>
              <a:xfrm>
                <a:off x="5227575" y="5376450"/>
                <a:ext cx="372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49" h="63" extrusionOk="0">
                    <a:moveTo>
                      <a:pt x="148" y="1"/>
                    </a:moveTo>
                    <a:lnTo>
                      <a:pt x="148" y="1"/>
                    </a:lnTo>
                    <a:cubicBezTo>
                      <a:pt x="113" y="16"/>
                      <a:pt x="82" y="32"/>
                      <a:pt x="1" y="63"/>
                    </a:cubicBezTo>
                    <a:lnTo>
                      <a:pt x="51" y="63"/>
                    </a:lnTo>
                    <a:cubicBezTo>
                      <a:pt x="113" y="63"/>
                      <a:pt x="129" y="32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46"/>
              <p:cNvSpPr/>
              <p:nvPr/>
            </p:nvSpPr>
            <p:spPr>
              <a:xfrm>
                <a:off x="5329150" y="4612550"/>
                <a:ext cx="20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82" h="67" extrusionOk="0">
                    <a:moveTo>
                      <a:pt x="0" y="1"/>
                    </a:moveTo>
                    <a:cubicBezTo>
                      <a:pt x="0" y="67"/>
                      <a:pt x="0" y="67"/>
                      <a:pt x="66" y="67"/>
                    </a:cubicBezTo>
                    <a:lnTo>
                      <a:pt x="82" y="67"/>
                    </a:lnTo>
                    <a:cubicBezTo>
                      <a:pt x="66" y="32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46"/>
              <p:cNvSpPr/>
              <p:nvPr/>
            </p:nvSpPr>
            <p:spPr>
              <a:xfrm>
                <a:off x="5072225" y="5412475"/>
                <a:ext cx="2450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145" extrusionOk="0">
                    <a:moveTo>
                      <a:pt x="97" y="1"/>
                    </a:moveTo>
                    <a:cubicBezTo>
                      <a:pt x="16" y="47"/>
                      <a:pt x="0" y="79"/>
                      <a:pt x="31" y="145"/>
                    </a:cubicBezTo>
                    <a:cubicBezTo>
                      <a:pt x="97" y="114"/>
                      <a:pt x="97" y="63"/>
                      <a:pt x="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46"/>
              <p:cNvSpPr/>
              <p:nvPr/>
            </p:nvSpPr>
            <p:spPr>
              <a:xfrm>
                <a:off x="4850925" y="5312475"/>
                <a:ext cx="322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129" h="82" extrusionOk="0">
                    <a:moveTo>
                      <a:pt x="47" y="0"/>
                    </a:moveTo>
                    <a:cubicBezTo>
                      <a:pt x="31" y="0"/>
                      <a:pt x="16" y="20"/>
                      <a:pt x="0" y="82"/>
                    </a:cubicBezTo>
                    <a:cubicBezTo>
                      <a:pt x="47" y="66"/>
                      <a:pt x="82" y="51"/>
                      <a:pt x="129" y="51"/>
                    </a:cubicBezTo>
                    <a:cubicBezTo>
                      <a:pt x="97" y="20"/>
                      <a:pt x="66" y="0"/>
                      <a:pt x="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46"/>
              <p:cNvSpPr/>
              <p:nvPr/>
            </p:nvSpPr>
            <p:spPr>
              <a:xfrm>
                <a:off x="5185150" y="5403550"/>
                <a:ext cx="44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76" h="32" extrusionOk="0">
                    <a:moveTo>
                      <a:pt x="97" y="1"/>
                    </a:moveTo>
                    <a:cubicBezTo>
                      <a:pt x="62" y="1"/>
                      <a:pt x="31" y="16"/>
                      <a:pt x="0" y="32"/>
                    </a:cubicBezTo>
                    <a:lnTo>
                      <a:pt x="175" y="32"/>
                    </a:lnTo>
                    <a:cubicBezTo>
                      <a:pt x="144" y="16"/>
                      <a:pt x="113" y="1"/>
                      <a:pt x="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46"/>
              <p:cNvSpPr/>
              <p:nvPr/>
            </p:nvSpPr>
            <p:spPr>
              <a:xfrm>
                <a:off x="5229225" y="5399475"/>
                <a:ext cx="207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164" extrusionOk="0">
                    <a:moveTo>
                      <a:pt x="1" y="0"/>
                    </a:moveTo>
                    <a:cubicBezTo>
                      <a:pt x="1" y="66"/>
                      <a:pt x="16" y="66"/>
                      <a:pt x="63" y="164"/>
                    </a:cubicBezTo>
                    <a:cubicBezTo>
                      <a:pt x="63" y="82"/>
                      <a:pt x="82" y="0"/>
                      <a:pt x="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46"/>
              <p:cNvSpPr/>
              <p:nvPr/>
            </p:nvSpPr>
            <p:spPr>
              <a:xfrm>
                <a:off x="5235650" y="5234400"/>
                <a:ext cx="3700" cy="4500"/>
              </a:xfrm>
              <a:custGeom>
                <a:avLst/>
                <a:gdLst/>
                <a:ahLst/>
                <a:cxnLst/>
                <a:rect l="l" t="t" r="r" b="b"/>
                <a:pathLst>
                  <a:path w="148" h="180" extrusionOk="0">
                    <a:moveTo>
                      <a:pt x="97" y="0"/>
                    </a:moveTo>
                    <a:lnTo>
                      <a:pt x="97" y="0"/>
                    </a:lnTo>
                    <a:cubicBezTo>
                      <a:pt x="82" y="66"/>
                      <a:pt x="0" y="179"/>
                      <a:pt x="117" y="179"/>
                    </a:cubicBezTo>
                    <a:cubicBezTo>
                      <a:pt x="148" y="113"/>
                      <a:pt x="117" y="66"/>
                      <a:pt x="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6"/>
              <p:cNvSpPr/>
              <p:nvPr/>
            </p:nvSpPr>
            <p:spPr>
              <a:xfrm>
                <a:off x="5204950" y="5303250"/>
                <a:ext cx="28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14" h="98" extrusionOk="0">
                    <a:moveTo>
                      <a:pt x="82" y="0"/>
                    </a:moveTo>
                    <a:cubicBezTo>
                      <a:pt x="47" y="31"/>
                      <a:pt x="1" y="47"/>
                      <a:pt x="32" y="97"/>
                    </a:cubicBezTo>
                    <a:cubicBezTo>
                      <a:pt x="63" y="97"/>
                      <a:pt x="98" y="78"/>
                      <a:pt x="113" y="62"/>
                    </a:cubicBezTo>
                    <a:cubicBezTo>
                      <a:pt x="98" y="47"/>
                      <a:pt x="98" y="16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6"/>
              <p:cNvSpPr/>
              <p:nvPr/>
            </p:nvSpPr>
            <p:spPr>
              <a:xfrm>
                <a:off x="4851700" y="5355400"/>
                <a:ext cx="245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98" h="82" extrusionOk="0">
                    <a:moveTo>
                      <a:pt x="66" y="0"/>
                    </a:moveTo>
                    <a:lnTo>
                      <a:pt x="66" y="0"/>
                    </a:lnTo>
                    <a:cubicBezTo>
                      <a:pt x="0" y="16"/>
                      <a:pt x="16" y="31"/>
                      <a:pt x="35" y="82"/>
                    </a:cubicBezTo>
                    <a:cubicBezTo>
                      <a:pt x="98" y="82"/>
                      <a:pt x="82" y="51"/>
                      <a:pt x="6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6"/>
              <p:cNvSpPr/>
              <p:nvPr/>
            </p:nvSpPr>
            <p:spPr>
              <a:xfrm>
                <a:off x="4864700" y="5358600"/>
                <a:ext cx="160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64" h="51" extrusionOk="0">
                    <a:moveTo>
                      <a:pt x="1" y="0"/>
                    </a:moveTo>
                    <a:cubicBezTo>
                      <a:pt x="1" y="51"/>
                      <a:pt x="47" y="35"/>
                      <a:pt x="63" y="51"/>
                    </a:cubicBezTo>
                    <a:lnTo>
                      <a:pt x="63" y="20"/>
                    </a:lnTo>
                    <a:cubicBezTo>
                      <a:pt x="47" y="20"/>
                      <a:pt x="32" y="2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6"/>
              <p:cNvSpPr/>
              <p:nvPr/>
            </p:nvSpPr>
            <p:spPr>
              <a:xfrm>
                <a:off x="5240100" y="5359475"/>
                <a:ext cx="48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95" h="63" extrusionOk="0">
                    <a:moveTo>
                      <a:pt x="67" y="0"/>
                    </a:moveTo>
                    <a:cubicBezTo>
                      <a:pt x="36" y="0"/>
                      <a:pt x="1" y="16"/>
                      <a:pt x="16" y="62"/>
                    </a:cubicBezTo>
                    <a:cubicBezTo>
                      <a:pt x="82" y="47"/>
                      <a:pt x="148" y="31"/>
                      <a:pt x="195" y="16"/>
                    </a:cubicBezTo>
                    <a:lnTo>
                      <a:pt x="133" y="16"/>
                    </a:lnTo>
                    <a:cubicBezTo>
                      <a:pt x="113" y="16"/>
                      <a:pt x="98" y="0"/>
                      <a:pt x="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6"/>
              <p:cNvSpPr/>
              <p:nvPr/>
            </p:nvSpPr>
            <p:spPr>
              <a:xfrm>
                <a:off x="5188350" y="5361025"/>
                <a:ext cx="24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98" h="98" extrusionOk="0">
                    <a:moveTo>
                      <a:pt x="82" y="0"/>
                    </a:moveTo>
                    <a:cubicBezTo>
                      <a:pt x="32" y="35"/>
                      <a:pt x="1" y="51"/>
                      <a:pt x="32" y="97"/>
                    </a:cubicBezTo>
                    <a:cubicBezTo>
                      <a:pt x="67" y="82"/>
                      <a:pt x="82" y="66"/>
                      <a:pt x="98" y="51"/>
                    </a:cubicBezTo>
                    <a:cubicBezTo>
                      <a:pt x="82" y="35"/>
                      <a:pt x="82" y="20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6"/>
              <p:cNvSpPr/>
              <p:nvPr/>
            </p:nvSpPr>
            <p:spPr>
              <a:xfrm>
                <a:off x="5224775" y="5361900"/>
                <a:ext cx="41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98" extrusionOk="0">
                    <a:moveTo>
                      <a:pt x="47" y="0"/>
                    </a:moveTo>
                    <a:cubicBezTo>
                      <a:pt x="31" y="31"/>
                      <a:pt x="16" y="62"/>
                      <a:pt x="0" y="97"/>
                    </a:cubicBezTo>
                    <a:lnTo>
                      <a:pt x="163" y="97"/>
                    </a:lnTo>
                    <a:cubicBezTo>
                      <a:pt x="144" y="62"/>
                      <a:pt x="144" y="31"/>
                      <a:pt x="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6"/>
              <p:cNvSpPr/>
              <p:nvPr/>
            </p:nvSpPr>
            <p:spPr>
              <a:xfrm>
                <a:off x="4873925" y="5363050"/>
                <a:ext cx="49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14" extrusionOk="0">
                    <a:moveTo>
                      <a:pt x="1" y="1"/>
                    </a:moveTo>
                    <a:cubicBezTo>
                      <a:pt x="51" y="36"/>
                      <a:pt x="117" y="67"/>
                      <a:pt x="180" y="98"/>
                    </a:cubicBezTo>
                    <a:cubicBezTo>
                      <a:pt x="133" y="51"/>
                      <a:pt x="82" y="1"/>
                      <a:pt x="20" y="1"/>
                    </a:cubicBezTo>
                    <a:close/>
                    <a:moveTo>
                      <a:pt x="180" y="98"/>
                    </a:moveTo>
                    <a:lnTo>
                      <a:pt x="195" y="114"/>
                    </a:lnTo>
                    <a:lnTo>
                      <a:pt x="195" y="9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6"/>
              <p:cNvSpPr/>
              <p:nvPr/>
            </p:nvSpPr>
            <p:spPr>
              <a:xfrm>
                <a:off x="5185150" y="5380450"/>
                <a:ext cx="36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45" h="67" extrusionOk="0">
                    <a:moveTo>
                      <a:pt x="144" y="0"/>
                    </a:moveTo>
                    <a:cubicBezTo>
                      <a:pt x="97" y="20"/>
                      <a:pt x="47" y="35"/>
                      <a:pt x="0" y="66"/>
                    </a:cubicBezTo>
                    <a:cubicBezTo>
                      <a:pt x="47" y="51"/>
                      <a:pt x="97" y="35"/>
                      <a:pt x="144" y="20"/>
                    </a:cubicBez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6"/>
              <p:cNvSpPr/>
              <p:nvPr/>
            </p:nvSpPr>
            <p:spPr>
              <a:xfrm>
                <a:off x="4943175" y="4717325"/>
                <a:ext cx="41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67" extrusionOk="0">
                    <a:moveTo>
                      <a:pt x="97" y="1"/>
                    </a:moveTo>
                    <a:cubicBezTo>
                      <a:pt x="66" y="1"/>
                      <a:pt x="31" y="36"/>
                      <a:pt x="0" y="67"/>
                    </a:cubicBezTo>
                    <a:lnTo>
                      <a:pt x="163" y="67"/>
                    </a:lnTo>
                    <a:lnTo>
                      <a:pt x="163" y="51"/>
                    </a:lnTo>
                    <a:cubicBezTo>
                      <a:pt x="144" y="16"/>
                      <a:pt x="113" y="1"/>
                      <a:pt x="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46"/>
              <p:cNvSpPr/>
              <p:nvPr/>
            </p:nvSpPr>
            <p:spPr>
              <a:xfrm>
                <a:off x="5219900" y="5379275"/>
                <a:ext cx="3250" cy="32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29" extrusionOk="0">
                    <a:moveTo>
                      <a:pt x="129" y="1"/>
                    </a:moveTo>
                    <a:cubicBezTo>
                      <a:pt x="98" y="47"/>
                      <a:pt x="1" y="113"/>
                      <a:pt x="129" y="129"/>
                    </a:cubicBez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46"/>
              <p:cNvSpPr/>
              <p:nvPr/>
            </p:nvSpPr>
            <p:spPr>
              <a:xfrm>
                <a:off x="5190000" y="5398700"/>
                <a:ext cx="8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32" h="98" extrusionOk="0">
                    <a:moveTo>
                      <a:pt x="16" y="0"/>
                    </a:moveTo>
                    <a:cubicBezTo>
                      <a:pt x="1" y="31"/>
                      <a:pt x="1" y="66"/>
                      <a:pt x="1" y="97"/>
                    </a:cubicBezTo>
                    <a:lnTo>
                      <a:pt x="32" y="97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6"/>
              <p:cNvSpPr/>
              <p:nvPr/>
            </p:nvSpPr>
            <p:spPr>
              <a:xfrm>
                <a:off x="5533450" y="4761900"/>
                <a:ext cx="410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79" extrusionOk="0">
                    <a:moveTo>
                      <a:pt x="113" y="1"/>
                    </a:moveTo>
                    <a:cubicBezTo>
                      <a:pt x="51" y="1"/>
                      <a:pt x="1" y="16"/>
                      <a:pt x="82" y="78"/>
                    </a:cubicBezTo>
                    <a:cubicBezTo>
                      <a:pt x="98" y="47"/>
                      <a:pt x="129" y="32"/>
                      <a:pt x="16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6"/>
              <p:cNvSpPr/>
              <p:nvPr/>
            </p:nvSpPr>
            <p:spPr>
              <a:xfrm>
                <a:off x="5525400" y="4831025"/>
                <a:ext cx="36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44" h="114" extrusionOk="0">
                    <a:moveTo>
                      <a:pt x="47" y="1"/>
                    </a:moveTo>
                    <a:cubicBezTo>
                      <a:pt x="47" y="1"/>
                      <a:pt x="31" y="51"/>
                      <a:pt x="0" y="114"/>
                    </a:cubicBezTo>
                    <a:cubicBezTo>
                      <a:pt x="62" y="67"/>
                      <a:pt x="144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6"/>
              <p:cNvSpPr/>
              <p:nvPr/>
            </p:nvSpPr>
            <p:spPr>
              <a:xfrm>
                <a:off x="5465875" y="4924050"/>
                <a:ext cx="2050" cy="2075"/>
              </a:xfrm>
              <a:custGeom>
                <a:avLst/>
                <a:gdLst/>
                <a:ahLst/>
                <a:cxnLst/>
                <a:rect l="l" t="t" r="r" b="b"/>
                <a:pathLst>
                  <a:path w="82" h="83" extrusionOk="0">
                    <a:moveTo>
                      <a:pt x="66" y="1"/>
                    </a:moveTo>
                    <a:cubicBezTo>
                      <a:pt x="0" y="20"/>
                      <a:pt x="35" y="51"/>
                      <a:pt x="35" y="83"/>
                    </a:cubicBezTo>
                    <a:cubicBezTo>
                      <a:pt x="51" y="83"/>
                      <a:pt x="66" y="67"/>
                      <a:pt x="82" y="67"/>
                    </a:cubicBezTo>
                    <a:cubicBezTo>
                      <a:pt x="82" y="51"/>
                      <a:pt x="66" y="20"/>
                      <a:pt x="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6"/>
              <p:cNvSpPr/>
              <p:nvPr/>
            </p:nvSpPr>
            <p:spPr>
              <a:xfrm>
                <a:off x="4949200" y="4977075"/>
                <a:ext cx="3700" cy="207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83" extrusionOk="0">
                    <a:moveTo>
                      <a:pt x="0" y="1"/>
                    </a:moveTo>
                    <a:cubicBezTo>
                      <a:pt x="0" y="67"/>
                      <a:pt x="35" y="82"/>
                      <a:pt x="66" y="82"/>
                    </a:cubicBezTo>
                    <a:cubicBezTo>
                      <a:pt x="97" y="82"/>
                      <a:pt x="148" y="51"/>
                      <a:pt x="1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6"/>
              <p:cNvSpPr/>
              <p:nvPr/>
            </p:nvSpPr>
            <p:spPr>
              <a:xfrm>
                <a:off x="4937050" y="5098450"/>
                <a:ext cx="2075" cy="20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3" extrusionOk="0">
                    <a:moveTo>
                      <a:pt x="35" y="1"/>
                    </a:moveTo>
                    <a:cubicBezTo>
                      <a:pt x="1" y="36"/>
                      <a:pt x="20" y="51"/>
                      <a:pt x="35" y="82"/>
                    </a:cubicBezTo>
                    <a:cubicBezTo>
                      <a:pt x="51" y="67"/>
                      <a:pt x="67" y="67"/>
                      <a:pt x="82" y="51"/>
                    </a:cubicBez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6"/>
              <p:cNvSpPr/>
              <p:nvPr/>
            </p:nvSpPr>
            <p:spPr>
              <a:xfrm>
                <a:off x="4907925" y="5145450"/>
                <a:ext cx="3700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148" h="79" extrusionOk="0">
                    <a:moveTo>
                      <a:pt x="0" y="1"/>
                    </a:moveTo>
                    <a:cubicBezTo>
                      <a:pt x="20" y="32"/>
                      <a:pt x="66" y="78"/>
                      <a:pt x="132" y="78"/>
                    </a:cubicBezTo>
                    <a:lnTo>
                      <a:pt x="148" y="78"/>
                    </a:lnTo>
                    <a:cubicBezTo>
                      <a:pt x="132" y="16"/>
                      <a:pt x="82" y="1"/>
                      <a:pt x="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6"/>
              <p:cNvSpPr/>
              <p:nvPr/>
            </p:nvSpPr>
            <p:spPr>
              <a:xfrm>
                <a:off x="4858200" y="5202450"/>
                <a:ext cx="3625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45" h="114" extrusionOk="0">
                    <a:moveTo>
                      <a:pt x="32" y="1"/>
                    </a:moveTo>
                    <a:cubicBezTo>
                      <a:pt x="1" y="113"/>
                      <a:pt x="82" y="113"/>
                      <a:pt x="144" y="113"/>
                    </a:cubicBezTo>
                    <a:cubicBezTo>
                      <a:pt x="113" y="82"/>
                      <a:pt x="67" y="51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6"/>
              <p:cNvSpPr/>
              <p:nvPr/>
            </p:nvSpPr>
            <p:spPr>
              <a:xfrm>
                <a:off x="4854125" y="5211375"/>
                <a:ext cx="900" cy="20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83" extrusionOk="0">
                    <a:moveTo>
                      <a:pt x="16" y="1"/>
                    </a:moveTo>
                    <a:cubicBezTo>
                      <a:pt x="1" y="16"/>
                      <a:pt x="1" y="48"/>
                      <a:pt x="1" y="82"/>
                    </a:cubicBezTo>
                    <a:lnTo>
                      <a:pt x="35" y="82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6"/>
              <p:cNvSpPr/>
              <p:nvPr/>
            </p:nvSpPr>
            <p:spPr>
              <a:xfrm>
                <a:off x="5222325" y="5215375"/>
                <a:ext cx="425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33" extrusionOk="0">
                    <a:moveTo>
                      <a:pt x="16" y="0"/>
                    </a:moveTo>
                    <a:cubicBezTo>
                      <a:pt x="1" y="51"/>
                      <a:pt x="1" y="82"/>
                      <a:pt x="1" y="117"/>
                    </a:cubicBezTo>
                    <a:lnTo>
                      <a:pt x="16" y="132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46"/>
              <p:cNvSpPr/>
              <p:nvPr/>
            </p:nvSpPr>
            <p:spPr>
              <a:xfrm>
                <a:off x="5124450" y="4521950"/>
                <a:ext cx="1575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64" extrusionOk="0">
                    <a:moveTo>
                      <a:pt x="16" y="1"/>
                    </a:moveTo>
                    <a:cubicBezTo>
                      <a:pt x="1" y="32"/>
                      <a:pt x="1" y="48"/>
                      <a:pt x="32" y="63"/>
                    </a:cubicBezTo>
                    <a:cubicBezTo>
                      <a:pt x="47" y="48"/>
                      <a:pt x="47" y="32"/>
                      <a:pt x="63" y="17"/>
                    </a:cubicBezTo>
                    <a:cubicBezTo>
                      <a:pt x="47" y="17"/>
                      <a:pt x="32" y="1"/>
                      <a:pt x="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46"/>
              <p:cNvSpPr/>
              <p:nvPr/>
            </p:nvSpPr>
            <p:spPr>
              <a:xfrm>
                <a:off x="5125225" y="4534100"/>
                <a:ext cx="20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83" h="145" extrusionOk="0">
                    <a:moveTo>
                      <a:pt x="82" y="0"/>
                    </a:moveTo>
                    <a:cubicBezTo>
                      <a:pt x="1" y="16"/>
                      <a:pt x="1" y="63"/>
                      <a:pt x="16" y="144"/>
                    </a:cubicBezTo>
                    <a:cubicBezTo>
                      <a:pt x="47" y="82"/>
                      <a:pt x="67" y="32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46"/>
              <p:cNvSpPr/>
              <p:nvPr/>
            </p:nvSpPr>
            <p:spPr>
              <a:xfrm>
                <a:off x="4915200" y="4553900"/>
                <a:ext cx="2950" cy="20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83" extrusionOk="0">
                    <a:moveTo>
                      <a:pt x="82" y="1"/>
                    </a:moveTo>
                    <a:lnTo>
                      <a:pt x="82" y="1"/>
                    </a:lnTo>
                    <a:cubicBezTo>
                      <a:pt x="36" y="32"/>
                      <a:pt x="1" y="47"/>
                      <a:pt x="51" y="82"/>
                    </a:cubicBezTo>
                    <a:cubicBezTo>
                      <a:pt x="82" y="67"/>
                      <a:pt x="117" y="47"/>
                      <a:pt x="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46"/>
              <p:cNvSpPr/>
              <p:nvPr/>
            </p:nvSpPr>
            <p:spPr>
              <a:xfrm>
                <a:off x="4796250" y="5270425"/>
                <a:ext cx="2075" cy="20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3" extrusionOk="0">
                    <a:moveTo>
                      <a:pt x="36" y="0"/>
                    </a:moveTo>
                    <a:cubicBezTo>
                      <a:pt x="1" y="0"/>
                      <a:pt x="1" y="16"/>
                      <a:pt x="1" y="32"/>
                    </a:cubicBezTo>
                    <a:cubicBezTo>
                      <a:pt x="20" y="66"/>
                      <a:pt x="36" y="82"/>
                      <a:pt x="51" y="82"/>
                    </a:cubicBezTo>
                    <a:cubicBezTo>
                      <a:pt x="82" y="66"/>
                      <a:pt x="36" y="16"/>
                      <a:pt x="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46"/>
              <p:cNvSpPr/>
              <p:nvPr/>
            </p:nvSpPr>
            <p:spPr>
              <a:xfrm>
                <a:off x="5207000" y="5277325"/>
                <a:ext cx="4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13" extrusionOk="0">
                    <a:moveTo>
                      <a:pt x="0" y="0"/>
                    </a:moveTo>
                    <a:lnTo>
                      <a:pt x="0" y="113"/>
                    </a:lnTo>
                    <a:lnTo>
                      <a:pt x="16" y="113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46"/>
              <p:cNvSpPr/>
              <p:nvPr/>
            </p:nvSpPr>
            <p:spPr>
              <a:xfrm>
                <a:off x="5199225" y="5329075"/>
                <a:ext cx="245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98" h="82" extrusionOk="0">
                    <a:moveTo>
                      <a:pt x="51" y="0"/>
                    </a:moveTo>
                    <a:cubicBezTo>
                      <a:pt x="20" y="0"/>
                      <a:pt x="1" y="35"/>
                      <a:pt x="51" y="82"/>
                    </a:cubicBezTo>
                    <a:cubicBezTo>
                      <a:pt x="67" y="66"/>
                      <a:pt x="82" y="51"/>
                      <a:pt x="98" y="16"/>
                    </a:cubicBezTo>
                    <a:cubicBezTo>
                      <a:pt x="82" y="0"/>
                      <a:pt x="67" y="0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46"/>
              <p:cNvSpPr/>
              <p:nvPr/>
            </p:nvSpPr>
            <p:spPr>
              <a:xfrm>
                <a:off x="5204950" y="5344025"/>
                <a:ext cx="2075" cy="20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83" extrusionOk="0">
                    <a:moveTo>
                      <a:pt x="47" y="1"/>
                    </a:moveTo>
                    <a:lnTo>
                      <a:pt x="47" y="1"/>
                    </a:lnTo>
                    <a:cubicBezTo>
                      <a:pt x="1" y="36"/>
                      <a:pt x="1" y="51"/>
                      <a:pt x="32" y="82"/>
                    </a:cubicBezTo>
                    <a:cubicBezTo>
                      <a:pt x="82" y="82"/>
                      <a:pt x="47" y="5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46"/>
              <p:cNvSpPr/>
              <p:nvPr/>
            </p:nvSpPr>
            <p:spPr>
              <a:xfrm>
                <a:off x="5137375" y="4541000"/>
                <a:ext cx="117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47" h="32" extrusionOk="0">
                    <a:moveTo>
                      <a:pt x="16" y="0"/>
                    </a:moveTo>
                    <a:cubicBezTo>
                      <a:pt x="16" y="0"/>
                      <a:pt x="0" y="0"/>
                      <a:pt x="0" y="16"/>
                    </a:cubicBezTo>
                    <a:cubicBezTo>
                      <a:pt x="16" y="16"/>
                      <a:pt x="31" y="31"/>
                      <a:pt x="47" y="31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46"/>
              <p:cNvSpPr/>
              <p:nvPr/>
            </p:nvSpPr>
            <p:spPr>
              <a:xfrm>
                <a:off x="4863825" y="5189550"/>
                <a:ext cx="130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47" extrusionOk="0">
                    <a:moveTo>
                      <a:pt x="36" y="0"/>
                    </a:moveTo>
                    <a:cubicBezTo>
                      <a:pt x="1" y="31"/>
                      <a:pt x="1" y="47"/>
                      <a:pt x="16" y="47"/>
                    </a:cubicBezTo>
                    <a:cubicBezTo>
                      <a:pt x="36" y="47"/>
                      <a:pt x="51" y="47"/>
                      <a:pt x="51" y="31"/>
                    </a:cubicBezTo>
                    <a:cubicBezTo>
                      <a:pt x="51" y="16"/>
                      <a:pt x="36" y="16"/>
                      <a:pt x="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46"/>
              <p:cNvSpPr/>
              <p:nvPr/>
            </p:nvSpPr>
            <p:spPr>
              <a:xfrm>
                <a:off x="4781675" y="5240900"/>
                <a:ext cx="1700" cy="2075"/>
              </a:xfrm>
              <a:custGeom>
                <a:avLst/>
                <a:gdLst/>
                <a:ahLst/>
                <a:cxnLst/>
                <a:rect l="l" t="t" r="r" b="b"/>
                <a:pathLst>
                  <a:path w="68" h="83" extrusionOk="0">
                    <a:moveTo>
                      <a:pt x="20" y="1"/>
                    </a:moveTo>
                    <a:cubicBezTo>
                      <a:pt x="1" y="47"/>
                      <a:pt x="36" y="47"/>
                      <a:pt x="51" y="67"/>
                    </a:cubicBezTo>
                    <a:cubicBezTo>
                      <a:pt x="51" y="32"/>
                      <a:pt x="36" y="16"/>
                      <a:pt x="20" y="1"/>
                    </a:cubicBezTo>
                    <a:close/>
                    <a:moveTo>
                      <a:pt x="51" y="67"/>
                    </a:moveTo>
                    <a:cubicBezTo>
                      <a:pt x="51" y="67"/>
                      <a:pt x="67" y="67"/>
                      <a:pt x="67" y="82"/>
                    </a:cubicBezTo>
                    <a:lnTo>
                      <a:pt x="67" y="6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46"/>
              <p:cNvSpPr/>
              <p:nvPr/>
            </p:nvSpPr>
            <p:spPr>
              <a:xfrm>
                <a:off x="4805175" y="5283350"/>
                <a:ext cx="285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114" h="35" extrusionOk="0">
                    <a:moveTo>
                      <a:pt x="1" y="0"/>
                    </a:moveTo>
                    <a:lnTo>
                      <a:pt x="1" y="35"/>
                    </a:lnTo>
                    <a:cubicBezTo>
                      <a:pt x="32" y="35"/>
                      <a:pt x="67" y="19"/>
                      <a:pt x="114" y="19"/>
                    </a:cubicBezTo>
                    <a:cubicBezTo>
                      <a:pt x="67" y="19"/>
                      <a:pt x="32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46"/>
              <p:cNvSpPr/>
              <p:nvPr/>
            </p:nvSpPr>
            <p:spPr>
              <a:xfrm>
                <a:off x="5006675" y="5096025"/>
                <a:ext cx="16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7" h="52" extrusionOk="0">
                    <a:moveTo>
                      <a:pt x="16" y="1"/>
                    </a:moveTo>
                    <a:cubicBezTo>
                      <a:pt x="16" y="16"/>
                      <a:pt x="16" y="16"/>
                      <a:pt x="0" y="36"/>
                    </a:cubicBezTo>
                    <a:cubicBezTo>
                      <a:pt x="16" y="51"/>
                      <a:pt x="31" y="51"/>
                      <a:pt x="31" y="51"/>
                    </a:cubicBezTo>
                    <a:cubicBezTo>
                      <a:pt x="51" y="51"/>
                      <a:pt x="51" y="51"/>
                      <a:pt x="66" y="36"/>
                    </a:cubicBezTo>
                    <a:cubicBezTo>
                      <a:pt x="51" y="16"/>
                      <a:pt x="31" y="16"/>
                      <a:pt x="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46"/>
              <p:cNvSpPr/>
              <p:nvPr/>
            </p:nvSpPr>
            <p:spPr>
              <a:xfrm>
                <a:off x="5236125" y="5242550"/>
                <a:ext cx="15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63" h="63" extrusionOk="0">
                    <a:moveTo>
                      <a:pt x="32" y="1"/>
                    </a:moveTo>
                    <a:lnTo>
                      <a:pt x="32" y="1"/>
                    </a:lnTo>
                    <a:cubicBezTo>
                      <a:pt x="0" y="16"/>
                      <a:pt x="0" y="32"/>
                      <a:pt x="16" y="63"/>
                    </a:cubicBezTo>
                    <a:cubicBezTo>
                      <a:pt x="63" y="47"/>
                      <a:pt x="47" y="32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46"/>
              <p:cNvSpPr/>
              <p:nvPr/>
            </p:nvSpPr>
            <p:spPr>
              <a:xfrm>
                <a:off x="4810425" y="5255850"/>
                <a:ext cx="332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32" extrusionOk="0">
                    <a:moveTo>
                      <a:pt x="1" y="1"/>
                    </a:moveTo>
                    <a:lnTo>
                      <a:pt x="1" y="32"/>
                    </a:lnTo>
                    <a:lnTo>
                      <a:pt x="133" y="32"/>
                    </a:lnTo>
                    <a:cubicBezTo>
                      <a:pt x="98" y="16"/>
                      <a:pt x="51" y="1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46"/>
              <p:cNvSpPr/>
              <p:nvPr/>
            </p:nvSpPr>
            <p:spPr>
              <a:xfrm>
                <a:off x="4783350" y="5242950"/>
                <a:ext cx="167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67" h="82" extrusionOk="0">
                    <a:moveTo>
                      <a:pt x="0" y="0"/>
                    </a:moveTo>
                    <a:cubicBezTo>
                      <a:pt x="0" y="31"/>
                      <a:pt x="0" y="62"/>
                      <a:pt x="51" y="82"/>
                    </a:cubicBezTo>
                    <a:cubicBezTo>
                      <a:pt x="66" y="31"/>
                      <a:pt x="31" y="16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46"/>
              <p:cNvSpPr/>
              <p:nvPr/>
            </p:nvSpPr>
            <p:spPr>
              <a:xfrm>
                <a:off x="5351375" y="4655475"/>
                <a:ext cx="16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63" extrusionOk="0">
                    <a:moveTo>
                      <a:pt x="51" y="1"/>
                    </a:moveTo>
                    <a:lnTo>
                      <a:pt x="51" y="1"/>
                    </a:lnTo>
                    <a:cubicBezTo>
                      <a:pt x="1" y="16"/>
                      <a:pt x="1" y="32"/>
                      <a:pt x="32" y="63"/>
                    </a:cubicBezTo>
                    <a:cubicBezTo>
                      <a:pt x="67" y="32"/>
                      <a:pt x="67" y="16"/>
                      <a:pt x="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46"/>
              <p:cNvSpPr/>
              <p:nvPr/>
            </p:nvSpPr>
            <p:spPr>
              <a:xfrm>
                <a:off x="5004250" y="5442000"/>
                <a:ext cx="127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32" extrusionOk="0">
                    <a:moveTo>
                      <a:pt x="51" y="1"/>
                    </a:moveTo>
                    <a:cubicBezTo>
                      <a:pt x="31" y="1"/>
                      <a:pt x="0" y="1"/>
                      <a:pt x="16" y="32"/>
                    </a:cubicBezTo>
                    <a:cubicBezTo>
                      <a:pt x="31" y="32"/>
                      <a:pt x="31" y="16"/>
                      <a:pt x="51" y="16"/>
                    </a:cubicBezTo>
                    <a:lnTo>
                      <a:pt x="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46"/>
              <p:cNvSpPr/>
              <p:nvPr/>
            </p:nvSpPr>
            <p:spPr>
              <a:xfrm>
                <a:off x="5349350" y="4676075"/>
                <a:ext cx="1275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51" h="51" extrusionOk="0">
                    <a:moveTo>
                      <a:pt x="16" y="0"/>
                    </a:moveTo>
                    <a:cubicBezTo>
                      <a:pt x="0" y="35"/>
                      <a:pt x="0" y="50"/>
                      <a:pt x="16" y="50"/>
                    </a:cubicBezTo>
                    <a:cubicBezTo>
                      <a:pt x="35" y="50"/>
                      <a:pt x="35" y="50"/>
                      <a:pt x="51" y="35"/>
                    </a:cubicBezTo>
                    <a:cubicBezTo>
                      <a:pt x="35" y="16"/>
                      <a:pt x="35" y="16"/>
                      <a:pt x="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46"/>
              <p:cNvSpPr/>
              <p:nvPr/>
            </p:nvSpPr>
            <p:spPr>
              <a:xfrm>
                <a:off x="5223500" y="5210125"/>
                <a:ext cx="16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67" extrusionOk="0">
                    <a:moveTo>
                      <a:pt x="36" y="0"/>
                    </a:moveTo>
                    <a:lnTo>
                      <a:pt x="36" y="0"/>
                    </a:lnTo>
                    <a:cubicBezTo>
                      <a:pt x="1" y="35"/>
                      <a:pt x="20" y="51"/>
                      <a:pt x="51" y="66"/>
                    </a:cubicBezTo>
                    <a:cubicBezTo>
                      <a:pt x="67" y="35"/>
                      <a:pt x="67" y="16"/>
                      <a:pt x="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46"/>
              <p:cNvSpPr/>
              <p:nvPr/>
            </p:nvSpPr>
            <p:spPr>
              <a:xfrm>
                <a:off x="4783725" y="5257900"/>
                <a:ext cx="207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83" h="48" extrusionOk="0">
                    <a:moveTo>
                      <a:pt x="67" y="0"/>
                    </a:moveTo>
                    <a:cubicBezTo>
                      <a:pt x="36" y="0"/>
                      <a:pt x="16" y="16"/>
                      <a:pt x="1" y="47"/>
                    </a:cubicBezTo>
                    <a:lnTo>
                      <a:pt x="36" y="47"/>
                    </a:lnTo>
                    <a:cubicBezTo>
                      <a:pt x="67" y="47"/>
                      <a:pt x="82" y="31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46"/>
              <p:cNvSpPr/>
              <p:nvPr/>
            </p:nvSpPr>
            <p:spPr>
              <a:xfrm>
                <a:off x="5134550" y="4502150"/>
                <a:ext cx="8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2" extrusionOk="0">
                    <a:moveTo>
                      <a:pt x="1" y="1"/>
                    </a:moveTo>
                    <a:lnTo>
                      <a:pt x="1" y="32"/>
                    </a:lnTo>
                    <a:lnTo>
                      <a:pt x="32" y="32"/>
                    </a:lnTo>
                    <a:lnTo>
                      <a:pt x="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46"/>
              <p:cNvSpPr/>
              <p:nvPr/>
            </p:nvSpPr>
            <p:spPr>
              <a:xfrm>
                <a:off x="5120000" y="4513425"/>
                <a:ext cx="360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144" h="51" extrusionOk="0">
                    <a:moveTo>
                      <a:pt x="62" y="0"/>
                    </a:moveTo>
                    <a:cubicBezTo>
                      <a:pt x="47" y="0"/>
                      <a:pt x="31" y="16"/>
                      <a:pt x="0" y="16"/>
                    </a:cubicBezTo>
                    <a:cubicBezTo>
                      <a:pt x="47" y="35"/>
                      <a:pt x="97" y="35"/>
                      <a:pt x="144" y="51"/>
                    </a:cubicBezTo>
                    <a:cubicBezTo>
                      <a:pt x="97" y="16"/>
                      <a:pt x="82" y="0"/>
                      <a:pt x="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46"/>
              <p:cNvSpPr/>
              <p:nvPr/>
            </p:nvSpPr>
            <p:spPr>
              <a:xfrm>
                <a:off x="5126875" y="4530025"/>
                <a:ext cx="425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64" extrusionOk="0">
                    <a:moveTo>
                      <a:pt x="1" y="0"/>
                    </a:moveTo>
                    <a:cubicBezTo>
                      <a:pt x="1" y="51"/>
                      <a:pt x="16" y="97"/>
                      <a:pt x="16" y="163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46"/>
              <p:cNvSpPr/>
              <p:nvPr/>
            </p:nvSpPr>
            <p:spPr>
              <a:xfrm>
                <a:off x="5342075" y="5029325"/>
                <a:ext cx="1275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1" h="47" extrusionOk="0">
                    <a:moveTo>
                      <a:pt x="16" y="0"/>
                    </a:moveTo>
                    <a:cubicBezTo>
                      <a:pt x="16" y="16"/>
                      <a:pt x="0" y="47"/>
                      <a:pt x="35" y="47"/>
                    </a:cubicBezTo>
                    <a:cubicBezTo>
                      <a:pt x="35" y="47"/>
                      <a:pt x="35" y="31"/>
                      <a:pt x="51" y="16"/>
                    </a:cubicBezTo>
                    <a:cubicBezTo>
                      <a:pt x="35" y="16"/>
                      <a:pt x="35" y="0"/>
                      <a:pt x="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46"/>
              <p:cNvSpPr/>
              <p:nvPr/>
            </p:nvSpPr>
            <p:spPr>
              <a:xfrm>
                <a:off x="4939475" y="5078250"/>
                <a:ext cx="20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67" extrusionOk="0">
                    <a:moveTo>
                      <a:pt x="36" y="1"/>
                    </a:moveTo>
                    <a:lnTo>
                      <a:pt x="36" y="1"/>
                    </a:lnTo>
                    <a:cubicBezTo>
                      <a:pt x="1" y="32"/>
                      <a:pt x="20" y="47"/>
                      <a:pt x="51" y="67"/>
                    </a:cubicBezTo>
                    <a:cubicBezTo>
                      <a:pt x="82" y="32"/>
                      <a:pt x="67" y="16"/>
                      <a:pt x="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46"/>
              <p:cNvSpPr/>
              <p:nvPr/>
            </p:nvSpPr>
            <p:spPr>
              <a:xfrm>
                <a:off x="4855775" y="5327900"/>
                <a:ext cx="20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63" extrusionOk="0">
                    <a:moveTo>
                      <a:pt x="67" y="1"/>
                    </a:moveTo>
                    <a:cubicBezTo>
                      <a:pt x="16" y="1"/>
                      <a:pt x="1" y="16"/>
                      <a:pt x="1" y="32"/>
                    </a:cubicBezTo>
                    <a:cubicBezTo>
                      <a:pt x="16" y="47"/>
                      <a:pt x="32" y="63"/>
                      <a:pt x="47" y="63"/>
                    </a:cubicBezTo>
                    <a:cubicBezTo>
                      <a:pt x="67" y="63"/>
                      <a:pt x="82" y="47"/>
                      <a:pt x="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46"/>
              <p:cNvSpPr/>
              <p:nvPr/>
            </p:nvSpPr>
            <p:spPr>
              <a:xfrm>
                <a:off x="5189525" y="5336350"/>
                <a:ext cx="12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36" extrusionOk="0">
                    <a:moveTo>
                      <a:pt x="35" y="1"/>
                    </a:moveTo>
                    <a:cubicBezTo>
                      <a:pt x="20" y="1"/>
                      <a:pt x="20" y="16"/>
                      <a:pt x="0" y="16"/>
                    </a:cubicBezTo>
                    <a:lnTo>
                      <a:pt x="20" y="36"/>
                    </a:lnTo>
                    <a:cubicBezTo>
                      <a:pt x="35" y="36"/>
                      <a:pt x="35" y="16"/>
                      <a:pt x="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46"/>
              <p:cNvSpPr/>
              <p:nvPr/>
            </p:nvSpPr>
            <p:spPr>
              <a:xfrm>
                <a:off x="4858600" y="5348100"/>
                <a:ext cx="12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17" extrusionOk="0">
                    <a:moveTo>
                      <a:pt x="16" y="1"/>
                    </a:moveTo>
                    <a:cubicBezTo>
                      <a:pt x="16" y="1"/>
                      <a:pt x="0" y="1"/>
                      <a:pt x="0" y="16"/>
                    </a:cubicBezTo>
                    <a:lnTo>
                      <a:pt x="51" y="16"/>
                    </a:lnTo>
                    <a:cubicBezTo>
                      <a:pt x="51" y="1"/>
                      <a:pt x="31" y="1"/>
                      <a:pt x="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46"/>
              <p:cNvSpPr/>
              <p:nvPr/>
            </p:nvSpPr>
            <p:spPr>
              <a:xfrm>
                <a:off x="5246600" y="5453750"/>
                <a:ext cx="82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79" extrusionOk="0">
                    <a:moveTo>
                      <a:pt x="32" y="1"/>
                    </a:moveTo>
                    <a:cubicBezTo>
                      <a:pt x="1" y="16"/>
                      <a:pt x="32" y="47"/>
                      <a:pt x="32" y="78"/>
                    </a:cubicBezTo>
                    <a:lnTo>
                      <a:pt x="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46"/>
              <p:cNvSpPr/>
              <p:nvPr/>
            </p:nvSpPr>
            <p:spPr>
              <a:xfrm>
                <a:off x="5198450" y="5351800"/>
                <a:ext cx="12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51" h="63" extrusionOk="0">
                    <a:moveTo>
                      <a:pt x="32" y="0"/>
                    </a:moveTo>
                    <a:cubicBezTo>
                      <a:pt x="32" y="31"/>
                      <a:pt x="0" y="47"/>
                      <a:pt x="32" y="62"/>
                    </a:cubicBezTo>
                    <a:lnTo>
                      <a:pt x="51" y="47"/>
                    </a:lnTo>
                    <a:cubicBezTo>
                      <a:pt x="51" y="31"/>
                      <a:pt x="51" y="16"/>
                      <a:pt x="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46"/>
              <p:cNvSpPr/>
              <p:nvPr/>
            </p:nvSpPr>
            <p:spPr>
              <a:xfrm>
                <a:off x="5199225" y="4886875"/>
                <a:ext cx="900" cy="37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48" extrusionOk="0">
                    <a:moveTo>
                      <a:pt x="1" y="0"/>
                    </a:moveTo>
                    <a:lnTo>
                      <a:pt x="1" y="148"/>
                    </a:lnTo>
                    <a:cubicBezTo>
                      <a:pt x="20" y="113"/>
                      <a:pt x="35" y="66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46"/>
              <p:cNvSpPr/>
              <p:nvPr/>
            </p:nvSpPr>
            <p:spPr>
              <a:xfrm>
                <a:off x="4878400" y="5370725"/>
                <a:ext cx="4100" cy="2950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18" extrusionOk="0">
                    <a:moveTo>
                      <a:pt x="16" y="51"/>
                    </a:moveTo>
                    <a:lnTo>
                      <a:pt x="1" y="67"/>
                    </a:lnTo>
                    <a:cubicBezTo>
                      <a:pt x="1" y="67"/>
                      <a:pt x="16" y="67"/>
                      <a:pt x="16" y="51"/>
                    </a:cubicBezTo>
                    <a:close/>
                    <a:moveTo>
                      <a:pt x="113" y="1"/>
                    </a:moveTo>
                    <a:cubicBezTo>
                      <a:pt x="82" y="20"/>
                      <a:pt x="51" y="36"/>
                      <a:pt x="16" y="51"/>
                    </a:cubicBezTo>
                    <a:cubicBezTo>
                      <a:pt x="51" y="98"/>
                      <a:pt x="98" y="98"/>
                      <a:pt x="164" y="117"/>
                    </a:cubicBezTo>
                    <a:cubicBezTo>
                      <a:pt x="148" y="67"/>
                      <a:pt x="133" y="36"/>
                      <a:pt x="1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46"/>
              <p:cNvSpPr/>
              <p:nvPr/>
            </p:nvSpPr>
            <p:spPr>
              <a:xfrm>
                <a:off x="5152725" y="4868725"/>
                <a:ext cx="9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13" extrusionOk="0">
                    <a:moveTo>
                      <a:pt x="0" y="0"/>
                    </a:moveTo>
                    <a:lnTo>
                      <a:pt x="0" y="113"/>
                    </a:lnTo>
                    <a:lnTo>
                      <a:pt x="35" y="11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46"/>
              <p:cNvSpPr/>
              <p:nvPr/>
            </p:nvSpPr>
            <p:spPr>
              <a:xfrm>
                <a:off x="5200100" y="5383750"/>
                <a:ext cx="12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32" extrusionOk="0">
                    <a:moveTo>
                      <a:pt x="32" y="0"/>
                    </a:moveTo>
                    <a:cubicBezTo>
                      <a:pt x="16" y="0"/>
                      <a:pt x="0" y="16"/>
                      <a:pt x="16" y="31"/>
                    </a:cubicBezTo>
                    <a:cubicBezTo>
                      <a:pt x="32" y="31"/>
                      <a:pt x="47" y="31"/>
                      <a:pt x="47" y="16"/>
                    </a:cubicBezTo>
                    <a:cubicBezTo>
                      <a:pt x="47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46"/>
              <p:cNvSpPr/>
              <p:nvPr/>
            </p:nvSpPr>
            <p:spPr>
              <a:xfrm>
                <a:off x="5139800" y="5396650"/>
                <a:ext cx="1200" cy="2075"/>
              </a:xfrm>
              <a:custGeom>
                <a:avLst/>
                <a:gdLst/>
                <a:ahLst/>
                <a:cxnLst/>
                <a:rect l="l" t="t" r="r" b="b"/>
                <a:pathLst>
                  <a:path w="48" h="83" extrusionOk="0">
                    <a:moveTo>
                      <a:pt x="32" y="1"/>
                    </a:moveTo>
                    <a:cubicBezTo>
                      <a:pt x="0" y="32"/>
                      <a:pt x="0" y="51"/>
                      <a:pt x="32" y="82"/>
                    </a:cubicBezTo>
                    <a:cubicBezTo>
                      <a:pt x="32" y="67"/>
                      <a:pt x="47" y="51"/>
                      <a:pt x="47" y="32"/>
                    </a:cubicBezTo>
                    <a:cubicBezTo>
                      <a:pt x="47" y="32"/>
                      <a:pt x="32" y="16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46"/>
              <p:cNvSpPr/>
              <p:nvPr/>
            </p:nvSpPr>
            <p:spPr>
              <a:xfrm>
                <a:off x="5518100" y="4826950"/>
                <a:ext cx="490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36" extrusionOk="0">
                    <a:moveTo>
                      <a:pt x="195" y="1"/>
                    </a:moveTo>
                    <a:cubicBezTo>
                      <a:pt x="98" y="20"/>
                      <a:pt x="47" y="36"/>
                      <a:pt x="1" y="36"/>
                    </a:cubicBezTo>
                    <a:lnTo>
                      <a:pt x="16" y="36"/>
                    </a:lnTo>
                    <a:cubicBezTo>
                      <a:pt x="47" y="36"/>
                      <a:pt x="129" y="36"/>
                      <a:pt x="1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46"/>
              <p:cNvSpPr/>
              <p:nvPr/>
            </p:nvSpPr>
            <p:spPr>
              <a:xfrm>
                <a:off x="5167675" y="5400350"/>
                <a:ext cx="1275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1" h="47" extrusionOk="0">
                    <a:moveTo>
                      <a:pt x="0" y="0"/>
                    </a:moveTo>
                    <a:lnTo>
                      <a:pt x="0" y="16"/>
                    </a:lnTo>
                    <a:lnTo>
                      <a:pt x="20" y="16"/>
                    </a:lnTo>
                    <a:cubicBezTo>
                      <a:pt x="20" y="16"/>
                      <a:pt x="20" y="0"/>
                      <a:pt x="0" y="0"/>
                    </a:cubicBezTo>
                    <a:close/>
                    <a:moveTo>
                      <a:pt x="20" y="16"/>
                    </a:moveTo>
                    <a:cubicBezTo>
                      <a:pt x="20" y="16"/>
                      <a:pt x="20" y="31"/>
                      <a:pt x="35" y="47"/>
                    </a:cubicBezTo>
                    <a:cubicBezTo>
                      <a:pt x="35" y="31"/>
                      <a:pt x="51" y="16"/>
                      <a:pt x="51" y="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46"/>
              <p:cNvSpPr/>
              <p:nvPr/>
            </p:nvSpPr>
            <p:spPr>
              <a:xfrm>
                <a:off x="5240100" y="5404325"/>
                <a:ext cx="24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98" h="98" extrusionOk="0">
                    <a:moveTo>
                      <a:pt x="67" y="1"/>
                    </a:moveTo>
                    <a:cubicBezTo>
                      <a:pt x="51" y="1"/>
                      <a:pt x="36" y="1"/>
                      <a:pt x="1" y="16"/>
                    </a:cubicBezTo>
                    <a:cubicBezTo>
                      <a:pt x="36" y="51"/>
                      <a:pt x="67" y="82"/>
                      <a:pt x="98" y="98"/>
                    </a:cubicBezTo>
                    <a:cubicBezTo>
                      <a:pt x="98" y="36"/>
                      <a:pt x="98" y="1"/>
                      <a:pt x="6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46"/>
              <p:cNvSpPr/>
              <p:nvPr/>
            </p:nvSpPr>
            <p:spPr>
              <a:xfrm>
                <a:off x="5189525" y="5404325"/>
                <a:ext cx="205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82" h="67" extrusionOk="0">
                    <a:moveTo>
                      <a:pt x="0" y="1"/>
                    </a:moveTo>
                    <a:lnTo>
                      <a:pt x="0" y="16"/>
                    </a:lnTo>
                    <a:lnTo>
                      <a:pt x="20" y="16"/>
                    </a:lnTo>
                    <a:cubicBezTo>
                      <a:pt x="20" y="16"/>
                      <a:pt x="20" y="1"/>
                      <a:pt x="0" y="1"/>
                    </a:cubicBezTo>
                    <a:close/>
                    <a:moveTo>
                      <a:pt x="20" y="16"/>
                    </a:moveTo>
                    <a:cubicBezTo>
                      <a:pt x="35" y="36"/>
                      <a:pt x="51" y="51"/>
                      <a:pt x="51" y="67"/>
                    </a:cubicBezTo>
                    <a:cubicBezTo>
                      <a:pt x="66" y="51"/>
                      <a:pt x="66" y="51"/>
                      <a:pt x="82" y="36"/>
                    </a:cubicBezTo>
                    <a:cubicBezTo>
                      <a:pt x="51" y="36"/>
                      <a:pt x="35" y="16"/>
                      <a:pt x="20" y="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46"/>
              <p:cNvSpPr/>
              <p:nvPr/>
            </p:nvSpPr>
            <p:spPr>
              <a:xfrm>
                <a:off x="5242525" y="5407150"/>
                <a:ext cx="245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98" h="51" extrusionOk="0">
                    <a:moveTo>
                      <a:pt x="1" y="0"/>
                    </a:moveTo>
                    <a:cubicBezTo>
                      <a:pt x="16" y="35"/>
                      <a:pt x="51" y="51"/>
                      <a:pt x="67" y="51"/>
                    </a:cubicBezTo>
                    <a:cubicBezTo>
                      <a:pt x="82" y="51"/>
                      <a:pt x="98" y="51"/>
                      <a:pt x="98" y="35"/>
                    </a:cubicBezTo>
                    <a:cubicBezTo>
                      <a:pt x="82" y="20"/>
                      <a:pt x="51" y="0"/>
                      <a:pt x="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46"/>
              <p:cNvSpPr/>
              <p:nvPr/>
            </p:nvSpPr>
            <p:spPr>
              <a:xfrm>
                <a:off x="5252625" y="5418125"/>
                <a:ext cx="130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47" extrusionOk="0">
                    <a:moveTo>
                      <a:pt x="36" y="0"/>
                    </a:moveTo>
                    <a:lnTo>
                      <a:pt x="36" y="0"/>
                    </a:lnTo>
                    <a:cubicBezTo>
                      <a:pt x="1" y="16"/>
                      <a:pt x="36" y="31"/>
                      <a:pt x="51" y="47"/>
                    </a:cubicBezTo>
                    <a:lnTo>
                      <a:pt x="51" y="31"/>
                    </a:lnTo>
                    <a:cubicBezTo>
                      <a:pt x="51" y="16"/>
                      <a:pt x="36" y="0"/>
                      <a:pt x="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46"/>
              <p:cNvSpPr/>
              <p:nvPr/>
            </p:nvSpPr>
            <p:spPr>
              <a:xfrm>
                <a:off x="5232825" y="5236450"/>
                <a:ext cx="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" h="98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9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46"/>
              <p:cNvSpPr/>
              <p:nvPr/>
            </p:nvSpPr>
            <p:spPr>
              <a:xfrm>
                <a:off x="4785775" y="5271200"/>
                <a:ext cx="12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52" extrusionOk="0">
                    <a:moveTo>
                      <a:pt x="16" y="1"/>
                    </a:moveTo>
                    <a:cubicBezTo>
                      <a:pt x="0" y="1"/>
                      <a:pt x="0" y="20"/>
                      <a:pt x="0" y="51"/>
                    </a:cubicBezTo>
                    <a:cubicBezTo>
                      <a:pt x="16" y="35"/>
                      <a:pt x="51" y="20"/>
                      <a:pt x="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46"/>
              <p:cNvSpPr/>
              <p:nvPr/>
            </p:nvSpPr>
            <p:spPr>
              <a:xfrm>
                <a:off x="4980350" y="5184300"/>
                <a:ext cx="167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67" h="32" extrusionOk="0">
                    <a:moveTo>
                      <a:pt x="67" y="0"/>
                    </a:moveTo>
                    <a:cubicBezTo>
                      <a:pt x="51" y="0"/>
                      <a:pt x="36" y="16"/>
                      <a:pt x="16" y="16"/>
                    </a:cubicBezTo>
                    <a:cubicBezTo>
                      <a:pt x="36" y="16"/>
                      <a:pt x="51" y="16"/>
                      <a:pt x="67" y="0"/>
                    </a:cubicBezTo>
                    <a:close/>
                    <a:moveTo>
                      <a:pt x="1" y="16"/>
                    </a:moveTo>
                    <a:lnTo>
                      <a:pt x="1" y="31"/>
                    </a:lnTo>
                    <a:cubicBezTo>
                      <a:pt x="1" y="16"/>
                      <a:pt x="16" y="16"/>
                      <a:pt x="16" y="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46"/>
              <p:cNvSpPr/>
              <p:nvPr/>
            </p:nvSpPr>
            <p:spPr>
              <a:xfrm>
                <a:off x="4998225" y="5185075"/>
                <a:ext cx="425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6" extrusionOk="0">
                    <a:moveTo>
                      <a:pt x="16" y="0"/>
                    </a:moveTo>
                    <a:lnTo>
                      <a:pt x="0" y="16"/>
                    </a:lnTo>
                    <a:cubicBezTo>
                      <a:pt x="0" y="16"/>
                      <a:pt x="16" y="16"/>
                      <a:pt x="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46"/>
              <p:cNvSpPr/>
              <p:nvPr/>
            </p:nvSpPr>
            <p:spPr>
              <a:xfrm>
                <a:off x="4799950" y="5283825"/>
                <a:ext cx="8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2" extrusionOk="0">
                    <a:moveTo>
                      <a:pt x="16" y="0"/>
                    </a:moveTo>
                    <a:lnTo>
                      <a:pt x="0" y="16"/>
                    </a:lnTo>
                    <a:cubicBezTo>
                      <a:pt x="0" y="32"/>
                      <a:pt x="0" y="32"/>
                      <a:pt x="16" y="32"/>
                    </a:cubicBezTo>
                    <a:lnTo>
                      <a:pt x="31" y="32"/>
                    </a:lnTo>
                    <a:cubicBezTo>
                      <a:pt x="16" y="16"/>
                      <a:pt x="16" y="0"/>
                      <a:pt x="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46"/>
              <p:cNvSpPr/>
              <p:nvPr/>
            </p:nvSpPr>
            <p:spPr>
              <a:xfrm>
                <a:off x="5208150" y="5287025"/>
                <a:ext cx="1300" cy="20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83" extrusionOk="0">
                    <a:moveTo>
                      <a:pt x="16" y="1"/>
                    </a:moveTo>
                    <a:cubicBezTo>
                      <a:pt x="1" y="32"/>
                      <a:pt x="1" y="47"/>
                      <a:pt x="16" y="82"/>
                    </a:cubicBezTo>
                    <a:cubicBezTo>
                      <a:pt x="51" y="47"/>
                      <a:pt x="51" y="32"/>
                      <a:pt x="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46"/>
              <p:cNvSpPr/>
              <p:nvPr/>
            </p:nvSpPr>
            <p:spPr>
              <a:xfrm>
                <a:off x="4813725" y="5289075"/>
                <a:ext cx="120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48" h="47" extrusionOk="0">
                    <a:moveTo>
                      <a:pt x="32" y="0"/>
                    </a:moveTo>
                    <a:cubicBezTo>
                      <a:pt x="16" y="16"/>
                      <a:pt x="1" y="31"/>
                      <a:pt x="16" y="47"/>
                    </a:cubicBezTo>
                    <a:cubicBezTo>
                      <a:pt x="32" y="47"/>
                      <a:pt x="47" y="31"/>
                      <a:pt x="47" y="31"/>
                    </a:cubicBezTo>
                    <a:cubicBezTo>
                      <a:pt x="47" y="16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46"/>
              <p:cNvSpPr/>
              <p:nvPr/>
            </p:nvSpPr>
            <p:spPr>
              <a:xfrm>
                <a:off x="5130875" y="4310775"/>
                <a:ext cx="400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16" h="47" extrusionOk="0">
                    <a:moveTo>
                      <a:pt x="0" y="0"/>
                    </a:moveTo>
                    <a:lnTo>
                      <a:pt x="0" y="47"/>
                    </a:lnTo>
                    <a:lnTo>
                      <a:pt x="16" y="4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46"/>
              <p:cNvSpPr/>
              <p:nvPr/>
            </p:nvSpPr>
            <p:spPr>
              <a:xfrm>
                <a:off x="5394700" y="4998150"/>
                <a:ext cx="8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2" extrusionOk="0">
                    <a:moveTo>
                      <a:pt x="0" y="0"/>
                    </a:moveTo>
                    <a:cubicBezTo>
                      <a:pt x="0" y="16"/>
                      <a:pt x="0" y="32"/>
                      <a:pt x="16" y="32"/>
                    </a:cubicBezTo>
                    <a:lnTo>
                      <a:pt x="31" y="32"/>
                    </a:lnTo>
                    <a:cubicBezTo>
                      <a:pt x="31" y="16"/>
                      <a:pt x="16" y="16"/>
                      <a:pt x="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46"/>
              <p:cNvSpPr/>
              <p:nvPr/>
            </p:nvSpPr>
            <p:spPr>
              <a:xfrm>
                <a:off x="4856550" y="5325475"/>
                <a:ext cx="90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98" extrusionOk="0">
                    <a:moveTo>
                      <a:pt x="36" y="1"/>
                    </a:moveTo>
                    <a:cubicBezTo>
                      <a:pt x="1" y="32"/>
                      <a:pt x="36" y="63"/>
                      <a:pt x="36" y="98"/>
                    </a:cubicBez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46"/>
              <p:cNvSpPr/>
              <p:nvPr/>
            </p:nvSpPr>
            <p:spPr>
              <a:xfrm>
                <a:off x="5466250" y="4911925"/>
                <a:ext cx="1675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51" extrusionOk="0">
                    <a:moveTo>
                      <a:pt x="36" y="0"/>
                    </a:moveTo>
                    <a:lnTo>
                      <a:pt x="36" y="0"/>
                    </a:lnTo>
                    <a:cubicBezTo>
                      <a:pt x="1" y="20"/>
                      <a:pt x="36" y="35"/>
                      <a:pt x="51" y="51"/>
                    </a:cubicBezTo>
                    <a:lnTo>
                      <a:pt x="67" y="35"/>
                    </a:lnTo>
                    <a:cubicBezTo>
                      <a:pt x="51" y="20"/>
                      <a:pt x="51" y="20"/>
                      <a:pt x="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46"/>
              <p:cNvSpPr/>
              <p:nvPr/>
            </p:nvSpPr>
            <p:spPr>
              <a:xfrm>
                <a:off x="5458200" y="4908725"/>
                <a:ext cx="1275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6" extrusionOk="0">
                    <a:moveTo>
                      <a:pt x="16" y="0"/>
                    </a:moveTo>
                    <a:lnTo>
                      <a:pt x="0" y="16"/>
                    </a:lnTo>
                    <a:lnTo>
                      <a:pt x="31" y="16"/>
                    </a:lnTo>
                    <a:cubicBezTo>
                      <a:pt x="51" y="0"/>
                      <a:pt x="31" y="0"/>
                      <a:pt x="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46"/>
              <p:cNvSpPr/>
              <p:nvPr/>
            </p:nvSpPr>
            <p:spPr>
              <a:xfrm>
                <a:off x="4850150" y="5348500"/>
                <a:ext cx="1575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63" h="51" extrusionOk="0">
                    <a:moveTo>
                      <a:pt x="31" y="0"/>
                    </a:moveTo>
                    <a:cubicBezTo>
                      <a:pt x="0" y="0"/>
                      <a:pt x="31" y="35"/>
                      <a:pt x="31" y="51"/>
                    </a:cubicBezTo>
                    <a:cubicBezTo>
                      <a:pt x="47" y="51"/>
                      <a:pt x="47" y="35"/>
                      <a:pt x="62" y="35"/>
                    </a:cubicBezTo>
                    <a:cubicBezTo>
                      <a:pt x="47" y="16"/>
                      <a:pt x="47" y="0"/>
                      <a:pt x="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46"/>
              <p:cNvSpPr/>
              <p:nvPr/>
            </p:nvSpPr>
            <p:spPr>
              <a:xfrm>
                <a:off x="5144275" y="4490025"/>
                <a:ext cx="1175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47" h="47" extrusionOk="0">
                    <a:moveTo>
                      <a:pt x="31" y="0"/>
                    </a:moveTo>
                    <a:cubicBezTo>
                      <a:pt x="31" y="16"/>
                      <a:pt x="16" y="16"/>
                      <a:pt x="0" y="31"/>
                    </a:cubicBezTo>
                    <a:lnTo>
                      <a:pt x="16" y="47"/>
                    </a:lnTo>
                    <a:cubicBezTo>
                      <a:pt x="31" y="47"/>
                      <a:pt x="31" y="31"/>
                      <a:pt x="47" y="31"/>
                    </a:cubicBezTo>
                    <a:cubicBezTo>
                      <a:pt x="47" y="16"/>
                      <a:pt x="47" y="16"/>
                      <a:pt x="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46"/>
              <p:cNvSpPr/>
              <p:nvPr/>
            </p:nvSpPr>
            <p:spPr>
              <a:xfrm>
                <a:off x="4783725" y="5249350"/>
                <a:ext cx="90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36" extrusionOk="0">
                    <a:moveTo>
                      <a:pt x="1" y="1"/>
                    </a:moveTo>
                    <a:cubicBezTo>
                      <a:pt x="1" y="20"/>
                      <a:pt x="16" y="20"/>
                      <a:pt x="16" y="36"/>
                    </a:cubicBezTo>
                    <a:lnTo>
                      <a:pt x="36" y="20"/>
                    </a:lnTo>
                    <a:cubicBezTo>
                      <a:pt x="36" y="1"/>
                      <a:pt x="36" y="1"/>
                      <a:pt x="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46"/>
              <p:cNvSpPr/>
              <p:nvPr/>
            </p:nvSpPr>
            <p:spPr>
              <a:xfrm>
                <a:off x="5142625" y="4496025"/>
                <a:ext cx="16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67" h="17" extrusionOk="0">
                    <a:moveTo>
                      <a:pt x="31" y="1"/>
                    </a:moveTo>
                    <a:cubicBezTo>
                      <a:pt x="16" y="1"/>
                      <a:pt x="16" y="1"/>
                      <a:pt x="0" y="16"/>
                    </a:cubicBezTo>
                    <a:lnTo>
                      <a:pt x="51" y="16"/>
                    </a:lnTo>
                    <a:lnTo>
                      <a:pt x="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46"/>
              <p:cNvSpPr/>
              <p:nvPr/>
            </p:nvSpPr>
            <p:spPr>
              <a:xfrm>
                <a:off x="5141450" y="4500900"/>
                <a:ext cx="120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48" h="51" extrusionOk="0">
                    <a:moveTo>
                      <a:pt x="32" y="0"/>
                    </a:moveTo>
                    <a:cubicBezTo>
                      <a:pt x="16" y="0"/>
                      <a:pt x="16" y="16"/>
                      <a:pt x="1" y="31"/>
                    </a:cubicBezTo>
                    <a:cubicBezTo>
                      <a:pt x="1" y="31"/>
                      <a:pt x="16" y="51"/>
                      <a:pt x="32" y="51"/>
                    </a:cubicBezTo>
                    <a:cubicBezTo>
                      <a:pt x="32" y="31"/>
                      <a:pt x="32" y="16"/>
                      <a:pt x="47" y="16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46"/>
              <p:cNvSpPr/>
              <p:nvPr/>
            </p:nvSpPr>
            <p:spPr>
              <a:xfrm>
                <a:off x="5160375" y="4889675"/>
                <a:ext cx="130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52" h="36" extrusionOk="0">
                    <a:moveTo>
                      <a:pt x="20" y="1"/>
                    </a:moveTo>
                    <a:lnTo>
                      <a:pt x="1" y="17"/>
                    </a:lnTo>
                    <a:cubicBezTo>
                      <a:pt x="1" y="36"/>
                      <a:pt x="20" y="36"/>
                      <a:pt x="20" y="36"/>
                    </a:cubicBezTo>
                    <a:lnTo>
                      <a:pt x="51" y="36"/>
                    </a:lnTo>
                    <a:cubicBezTo>
                      <a:pt x="36" y="17"/>
                      <a:pt x="36" y="1"/>
                      <a:pt x="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46"/>
              <p:cNvSpPr/>
              <p:nvPr/>
            </p:nvSpPr>
            <p:spPr>
              <a:xfrm>
                <a:off x="5205350" y="5360250"/>
                <a:ext cx="117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47" h="32" extrusionOk="0">
                    <a:moveTo>
                      <a:pt x="31" y="0"/>
                    </a:moveTo>
                    <a:lnTo>
                      <a:pt x="31" y="0"/>
                    </a:lnTo>
                    <a:cubicBezTo>
                      <a:pt x="16" y="16"/>
                      <a:pt x="0" y="16"/>
                      <a:pt x="0" y="16"/>
                    </a:cubicBezTo>
                    <a:lnTo>
                      <a:pt x="0" y="31"/>
                    </a:lnTo>
                    <a:cubicBezTo>
                      <a:pt x="16" y="31"/>
                      <a:pt x="47" y="31"/>
                      <a:pt x="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46"/>
              <p:cNvSpPr/>
              <p:nvPr/>
            </p:nvSpPr>
            <p:spPr>
              <a:xfrm>
                <a:off x="4765175" y="5250225"/>
                <a:ext cx="42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32" extrusionOk="0">
                    <a:moveTo>
                      <a:pt x="1" y="1"/>
                    </a:moveTo>
                    <a:lnTo>
                      <a:pt x="1" y="32"/>
                    </a:lnTo>
                    <a:lnTo>
                      <a:pt x="16" y="1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46"/>
              <p:cNvSpPr/>
              <p:nvPr/>
            </p:nvSpPr>
            <p:spPr>
              <a:xfrm>
                <a:off x="5215050" y="5361900"/>
                <a:ext cx="20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63" extrusionOk="0">
                    <a:moveTo>
                      <a:pt x="82" y="0"/>
                    </a:moveTo>
                    <a:lnTo>
                      <a:pt x="82" y="0"/>
                    </a:lnTo>
                    <a:cubicBezTo>
                      <a:pt x="1" y="16"/>
                      <a:pt x="16" y="62"/>
                      <a:pt x="47" y="62"/>
                    </a:cubicBezTo>
                    <a:cubicBezTo>
                      <a:pt x="47" y="62"/>
                      <a:pt x="67" y="47"/>
                      <a:pt x="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46"/>
              <p:cNvSpPr/>
              <p:nvPr/>
            </p:nvSpPr>
            <p:spPr>
              <a:xfrm>
                <a:off x="5183875" y="5365100"/>
                <a:ext cx="80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32" h="51" extrusionOk="0">
                    <a:moveTo>
                      <a:pt x="1" y="0"/>
                    </a:moveTo>
                    <a:lnTo>
                      <a:pt x="1" y="51"/>
                    </a:lnTo>
                    <a:cubicBezTo>
                      <a:pt x="32" y="51"/>
                      <a:pt x="32" y="16"/>
                      <a:pt x="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46"/>
              <p:cNvSpPr/>
              <p:nvPr/>
            </p:nvSpPr>
            <p:spPr>
              <a:xfrm>
                <a:off x="5227200" y="5364700"/>
                <a:ext cx="2050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82" h="98" extrusionOk="0">
                    <a:moveTo>
                      <a:pt x="66" y="1"/>
                    </a:moveTo>
                    <a:cubicBezTo>
                      <a:pt x="47" y="16"/>
                      <a:pt x="31" y="48"/>
                      <a:pt x="16" y="82"/>
                    </a:cubicBezTo>
                    <a:cubicBezTo>
                      <a:pt x="82" y="67"/>
                      <a:pt x="82" y="67"/>
                      <a:pt x="66" y="1"/>
                    </a:cubicBezTo>
                    <a:close/>
                    <a:moveTo>
                      <a:pt x="16" y="82"/>
                    </a:moveTo>
                    <a:lnTo>
                      <a:pt x="0" y="98"/>
                    </a:lnTo>
                    <a:cubicBezTo>
                      <a:pt x="16" y="98"/>
                      <a:pt x="16" y="98"/>
                      <a:pt x="16" y="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46"/>
              <p:cNvSpPr/>
              <p:nvPr/>
            </p:nvSpPr>
            <p:spPr>
              <a:xfrm>
                <a:off x="5198850" y="4880375"/>
                <a:ext cx="1275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51" h="51" extrusionOk="0">
                    <a:moveTo>
                      <a:pt x="35" y="0"/>
                    </a:moveTo>
                    <a:cubicBezTo>
                      <a:pt x="16" y="20"/>
                      <a:pt x="0" y="35"/>
                      <a:pt x="16" y="51"/>
                    </a:cubicBezTo>
                    <a:cubicBezTo>
                      <a:pt x="35" y="35"/>
                      <a:pt x="35" y="35"/>
                      <a:pt x="50" y="20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46"/>
              <p:cNvSpPr/>
              <p:nvPr/>
            </p:nvSpPr>
            <p:spPr>
              <a:xfrm>
                <a:off x="5168150" y="5366350"/>
                <a:ext cx="1200" cy="16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64" extrusionOk="0">
                    <a:moveTo>
                      <a:pt x="16" y="1"/>
                    </a:moveTo>
                    <a:cubicBezTo>
                      <a:pt x="1" y="16"/>
                      <a:pt x="16" y="32"/>
                      <a:pt x="16" y="63"/>
                    </a:cubicBezTo>
                    <a:cubicBezTo>
                      <a:pt x="32" y="48"/>
                      <a:pt x="47" y="32"/>
                      <a:pt x="47" y="32"/>
                    </a:cubicBezTo>
                    <a:cubicBezTo>
                      <a:pt x="32" y="16"/>
                      <a:pt x="32" y="16"/>
                      <a:pt x="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46"/>
              <p:cNvSpPr/>
              <p:nvPr/>
            </p:nvSpPr>
            <p:spPr>
              <a:xfrm>
                <a:off x="5235250" y="5364700"/>
                <a:ext cx="900" cy="325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30" extrusionOk="0">
                    <a:moveTo>
                      <a:pt x="35" y="1"/>
                    </a:moveTo>
                    <a:cubicBezTo>
                      <a:pt x="1" y="82"/>
                      <a:pt x="1" y="82"/>
                      <a:pt x="16" y="129"/>
                    </a:cubicBezTo>
                    <a:cubicBezTo>
                      <a:pt x="16" y="82"/>
                      <a:pt x="35" y="48"/>
                      <a:pt x="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46"/>
              <p:cNvSpPr/>
              <p:nvPr/>
            </p:nvSpPr>
            <p:spPr>
              <a:xfrm>
                <a:off x="5166900" y="5371600"/>
                <a:ext cx="400" cy="2850"/>
              </a:xfrm>
              <a:custGeom>
                <a:avLst/>
                <a:gdLst/>
                <a:ahLst/>
                <a:cxnLst/>
                <a:rect l="l" t="t" r="r" b="b"/>
                <a:pathLst>
                  <a:path w="16" h="114" extrusionOk="0">
                    <a:moveTo>
                      <a:pt x="0" y="1"/>
                    </a:moveTo>
                    <a:cubicBezTo>
                      <a:pt x="16" y="32"/>
                      <a:pt x="16" y="82"/>
                      <a:pt x="16" y="113"/>
                    </a:cubicBezTo>
                    <a:lnTo>
                      <a:pt x="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46"/>
              <p:cNvSpPr/>
              <p:nvPr/>
            </p:nvSpPr>
            <p:spPr>
              <a:xfrm>
                <a:off x="5198450" y="5372375"/>
                <a:ext cx="127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51" h="17" extrusionOk="0">
                    <a:moveTo>
                      <a:pt x="16" y="1"/>
                    </a:moveTo>
                    <a:cubicBezTo>
                      <a:pt x="16" y="1"/>
                      <a:pt x="0" y="1"/>
                      <a:pt x="0" y="16"/>
                    </a:cubicBezTo>
                    <a:lnTo>
                      <a:pt x="51" y="16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46"/>
              <p:cNvSpPr/>
              <p:nvPr/>
            </p:nvSpPr>
            <p:spPr>
              <a:xfrm>
                <a:off x="5221550" y="5373150"/>
                <a:ext cx="80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6" extrusionOk="0">
                    <a:moveTo>
                      <a:pt x="16" y="1"/>
                    </a:moveTo>
                    <a:cubicBezTo>
                      <a:pt x="1" y="1"/>
                      <a:pt x="1" y="1"/>
                      <a:pt x="1" y="20"/>
                    </a:cubicBezTo>
                    <a:cubicBezTo>
                      <a:pt x="1" y="36"/>
                      <a:pt x="16" y="36"/>
                      <a:pt x="16" y="36"/>
                    </a:cubicBezTo>
                    <a:cubicBezTo>
                      <a:pt x="16" y="36"/>
                      <a:pt x="16" y="20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46"/>
              <p:cNvSpPr/>
              <p:nvPr/>
            </p:nvSpPr>
            <p:spPr>
              <a:xfrm>
                <a:off x="5174175" y="5375200"/>
                <a:ext cx="3725" cy="245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98" extrusionOk="0">
                    <a:moveTo>
                      <a:pt x="113" y="0"/>
                    </a:moveTo>
                    <a:cubicBezTo>
                      <a:pt x="66" y="0"/>
                      <a:pt x="32" y="35"/>
                      <a:pt x="16" y="82"/>
                    </a:cubicBezTo>
                    <a:cubicBezTo>
                      <a:pt x="66" y="66"/>
                      <a:pt x="113" y="35"/>
                      <a:pt x="148" y="16"/>
                    </a:cubicBezTo>
                    <a:cubicBezTo>
                      <a:pt x="129" y="0"/>
                      <a:pt x="113" y="0"/>
                      <a:pt x="113" y="0"/>
                    </a:cubicBezTo>
                    <a:close/>
                    <a:moveTo>
                      <a:pt x="0" y="82"/>
                    </a:moveTo>
                    <a:lnTo>
                      <a:pt x="16" y="97"/>
                    </a:lnTo>
                    <a:lnTo>
                      <a:pt x="16" y="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46"/>
              <p:cNvSpPr/>
              <p:nvPr/>
            </p:nvSpPr>
            <p:spPr>
              <a:xfrm>
                <a:off x="4899475" y="5167700"/>
                <a:ext cx="8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16" extrusionOk="0">
                    <a:moveTo>
                      <a:pt x="0" y="0"/>
                    </a:moveTo>
                    <a:cubicBezTo>
                      <a:pt x="0" y="16"/>
                      <a:pt x="0" y="16"/>
                      <a:pt x="16" y="16"/>
                    </a:cubicBezTo>
                    <a:lnTo>
                      <a:pt x="31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46"/>
              <p:cNvSpPr/>
              <p:nvPr/>
            </p:nvSpPr>
            <p:spPr>
              <a:xfrm>
                <a:off x="5216225" y="5382875"/>
                <a:ext cx="50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6" extrusionOk="0">
                    <a:moveTo>
                      <a:pt x="0" y="0"/>
                    </a:moveTo>
                    <a:lnTo>
                      <a:pt x="0" y="35"/>
                    </a:lnTo>
                    <a:cubicBezTo>
                      <a:pt x="20" y="35"/>
                      <a:pt x="20" y="20"/>
                      <a:pt x="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46"/>
              <p:cNvSpPr/>
              <p:nvPr/>
            </p:nvSpPr>
            <p:spPr>
              <a:xfrm>
                <a:off x="5222325" y="5382475"/>
                <a:ext cx="325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9" extrusionOk="0">
                    <a:moveTo>
                      <a:pt x="32" y="1"/>
                    </a:moveTo>
                    <a:cubicBezTo>
                      <a:pt x="1" y="113"/>
                      <a:pt x="1" y="133"/>
                      <a:pt x="129" y="148"/>
                    </a:cubicBezTo>
                    <a:cubicBezTo>
                      <a:pt x="98" y="113"/>
                      <a:pt x="16" y="82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46"/>
              <p:cNvSpPr/>
              <p:nvPr/>
            </p:nvSpPr>
            <p:spPr>
              <a:xfrm>
                <a:off x="5520150" y="4830650"/>
                <a:ext cx="4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6" h="32" extrusionOk="0">
                    <a:moveTo>
                      <a:pt x="0" y="0"/>
                    </a:moveTo>
                    <a:lnTo>
                      <a:pt x="0" y="32"/>
                    </a:lnTo>
                    <a:cubicBezTo>
                      <a:pt x="0" y="16"/>
                      <a:pt x="0" y="16"/>
                      <a:pt x="16" y="1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46"/>
              <p:cNvSpPr/>
              <p:nvPr/>
            </p:nvSpPr>
            <p:spPr>
              <a:xfrm>
                <a:off x="5285450" y="5398300"/>
                <a:ext cx="12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32" extrusionOk="0">
                    <a:moveTo>
                      <a:pt x="1" y="1"/>
                    </a:moveTo>
                    <a:cubicBezTo>
                      <a:pt x="1" y="16"/>
                      <a:pt x="16" y="32"/>
                      <a:pt x="16" y="32"/>
                    </a:cubicBezTo>
                    <a:cubicBezTo>
                      <a:pt x="47" y="32"/>
                      <a:pt x="32" y="1"/>
                      <a:pt x="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46"/>
              <p:cNvSpPr/>
              <p:nvPr/>
            </p:nvSpPr>
            <p:spPr>
              <a:xfrm>
                <a:off x="5225150" y="5399850"/>
                <a:ext cx="80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6" extrusionOk="0">
                    <a:moveTo>
                      <a:pt x="1" y="1"/>
                    </a:moveTo>
                    <a:cubicBezTo>
                      <a:pt x="1" y="20"/>
                      <a:pt x="16" y="36"/>
                      <a:pt x="16" y="36"/>
                    </a:cubicBezTo>
                    <a:cubicBezTo>
                      <a:pt x="16" y="36"/>
                      <a:pt x="32" y="36"/>
                      <a:pt x="32" y="20"/>
                    </a:cubicBezTo>
                    <a:cubicBezTo>
                      <a:pt x="32" y="1"/>
                      <a:pt x="16" y="1"/>
                      <a:pt x="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46"/>
              <p:cNvSpPr/>
              <p:nvPr/>
            </p:nvSpPr>
            <p:spPr>
              <a:xfrm>
                <a:off x="4942775" y="4706850"/>
                <a:ext cx="15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63" h="67" extrusionOk="0">
                    <a:moveTo>
                      <a:pt x="47" y="0"/>
                    </a:moveTo>
                    <a:cubicBezTo>
                      <a:pt x="16" y="0"/>
                      <a:pt x="1" y="16"/>
                      <a:pt x="16" y="66"/>
                    </a:cubicBezTo>
                    <a:cubicBezTo>
                      <a:pt x="32" y="47"/>
                      <a:pt x="47" y="47"/>
                      <a:pt x="63" y="31"/>
                    </a:cubicBezTo>
                    <a:cubicBezTo>
                      <a:pt x="47" y="31"/>
                      <a:pt x="47" y="16"/>
                      <a:pt x="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46"/>
              <p:cNvSpPr/>
              <p:nvPr/>
            </p:nvSpPr>
            <p:spPr>
              <a:xfrm>
                <a:off x="5518875" y="4797050"/>
                <a:ext cx="8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17" extrusionOk="0">
                    <a:moveTo>
                      <a:pt x="1" y="1"/>
                    </a:moveTo>
                    <a:cubicBezTo>
                      <a:pt x="1" y="16"/>
                      <a:pt x="1" y="16"/>
                      <a:pt x="16" y="16"/>
                    </a:cubicBezTo>
                    <a:lnTo>
                      <a:pt x="32" y="16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46"/>
              <p:cNvSpPr/>
              <p:nvPr/>
            </p:nvSpPr>
            <p:spPr>
              <a:xfrm>
                <a:off x="4943175" y="4712075"/>
                <a:ext cx="2050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82" h="52" extrusionOk="0">
                    <a:moveTo>
                      <a:pt x="66" y="1"/>
                    </a:moveTo>
                    <a:cubicBezTo>
                      <a:pt x="31" y="1"/>
                      <a:pt x="16" y="32"/>
                      <a:pt x="0" y="51"/>
                    </a:cubicBezTo>
                    <a:cubicBezTo>
                      <a:pt x="47" y="51"/>
                      <a:pt x="82" y="51"/>
                      <a:pt x="82" y="17"/>
                    </a:cubicBezTo>
                    <a:cubicBezTo>
                      <a:pt x="82" y="1"/>
                      <a:pt x="66" y="1"/>
                      <a:pt x="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46"/>
              <p:cNvSpPr/>
              <p:nvPr/>
            </p:nvSpPr>
            <p:spPr>
              <a:xfrm>
                <a:off x="4931800" y="4724225"/>
                <a:ext cx="42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7" extrusionOk="0">
                    <a:moveTo>
                      <a:pt x="1" y="1"/>
                    </a:moveTo>
                    <a:lnTo>
                      <a:pt x="1" y="16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46"/>
              <p:cNvSpPr/>
              <p:nvPr/>
            </p:nvSpPr>
            <p:spPr>
              <a:xfrm>
                <a:off x="5230775" y="5406375"/>
                <a:ext cx="1300" cy="12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1" extrusionOk="0">
                    <a:moveTo>
                      <a:pt x="36" y="0"/>
                    </a:moveTo>
                    <a:cubicBezTo>
                      <a:pt x="20" y="16"/>
                      <a:pt x="1" y="16"/>
                      <a:pt x="20" y="51"/>
                    </a:cubicBezTo>
                    <a:lnTo>
                      <a:pt x="51" y="1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46"/>
              <p:cNvSpPr/>
              <p:nvPr/>
            </p:nvSpPr>
            <p:spPr>
              <a:xfrm>
                <a:off x="5236125" y="5414900"/>
                <a:ext cx="800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33" extrusionOk="0">
                    <a:moveTo>
                      <a:pt x="32" y="1"/>
                    </a:moveTo>
                    <a:cubicBezTo>
                      <a:pt x="16" y="1"/>
                      <a:pt x="0" y="17"/>
                      <a:pt x="16" y="32"/>
                    </a:cubicBezTo>
                    <a:cubicBezTo>
                      <a:pt x="16" y="17"/>
                      <a:pt x="32" y="17"/>
                      <a:pt x="32" y="17"/>
                    </a:cubicBezTo>
                    <a:lnTo>
                      <a:pt x="3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46"/>
              <p:cNvSpPr/>
              <p:nvPr/>
            </p:nvSpPr>
            <p:spPr>
              <a:xfrm>
                <a:off x="4993375" y="5439975"/>
                <a:ext cx="8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2" extrusionOk="0">
                    <a:moveTo>
                      <a:pt x="16" y="0"/>
                    </a:moveTo>
                    <a:cubicBezTo>
                      <a:pt x="16" y="0"/>
                      <a:pt x="16" y="16"/>
                      <a:pt x="0" y="16"/>
                    </a:cubicBezTo>
                    <a:cubicBezTo>
                      <a:pt x="16" y="16"/>
                      <a:pt x="16" y="31"/>
                      <a:pt x="16" y="31"/>
                    </a:cubicBezTo>
                    <a:cubicBezTo>
                      <a:pt x="31" y="31"/>
                      <a:pt x="31" y="16"/>
                      <a:pt x="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46"/>
              <p:cNvSpPr/>
              <p:nvPr/>
            </p:nvSpPr>
            <p:spPr>
              <a:xfrm>
                <a:off x="5381300" y="4996500"/>
                <a:ext cx="90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36" extrusionOk="0">
                    <a:moveTo>
                      <a:pt x="35" y="0"/>
                    </a:moveTo>
                    <a:lnTo>
                      <a:pt x="20" y="16"/>
                    </a:lnTo>
                    <a:cubicBezTo>
                      <a:pt x="0" y="35"/>
                      <a:pt x="20" y="35"/>
                      <a:pt x="35" y="35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46"/>
              <p:cNvSpPr/>
              <p:nvPr/>
            </p:nvSpPr>
            <p:spPr>
              <a:xfrm>
                <a:off x="4799175" y="5278975"/>
                <a:ext cx="4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16" h="16" extrusionOk="0">
                    <a:moveTo>
                      <a:pt x="0" y="0"/>
                    </a:moveTo>
                    <a:lnTo>
                      <a:pt x="16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46"/>
              <p:cNvSpPr/>
              <p:nvPr/>
            </p:nvSpPr>
            <p:spPr>
              <a:xfrm>
                <a:off x="5395475" y="4993675"/>
                <a:ext cx="4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7" extrusionOk="0">
                    <a:moveTo>
                      <a:pt x="16" y="1"/>
                    </a:moveTo>
                    <a:lnTo>
                      <a:pt x="0" y="16"/>
                    </a:lnTo>
                    <a:lnTo>
                      <a:pt x="16" y="16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46"/>
              <p:cNvSpPr/>
              <p:nvPr/>
            </p:nvSpPr>
            <p:spPr>
              <a:xfrm>
                <a:off x="5044350" y="5285375"/>
                <a:ext cx="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1" h="52" extrusionOk="0">
                    <a:moveTo>
                      <a:pt x="0" y="16"/>
                    </a:moveTo>
                    <a:lnTo>
                      <a:pt x="0" y="36"/>
                    </a:lnTo>
                    <a:lnTo>
                      <a:pt x="0" y="51"/>
                    </a:lnTo>
                    <a:lnTo>
                      <a:pt x="0" y="36"/>
                    </a:lnTo>
                    <a:lnTo>
                      <a:pt x="0" y="16"/>
                    </a:lnTo>
                    <a:close/>
                    <a:moveTo>
                      <a:pt x="0" y="1"/>
                    </a:moveTo>
                    <a:lnTo>
                      <a:pt x="0" y="1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46"/>
              <p:cNvSpPr/>
              <p:nvPr/>
            </p:nvSpPr>
            <p:spPr>
              <a:xfrm>
                <a:off x="4819750" y="5302375"/>
                <a:ext cx="425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6" extrusionOk="0">
                    <a:moveTo>
                      <a:pt x="1" y="0"/>
                    </a:moveTo>
                    <a:lnTo>
                      <a:pt x="1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46"/>
              <p:cNvSpPr/>
              <p:nvPr/>
            </p:nvSpPr>
            <p:spPr>
              <a:xfrm>
                <a:off x="4824600" y="5301600"/>
                <a:ext cx="425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6" extrusionOk="0">
                    <a:moveTo>
                      <a:pt x="1" y="0"/>
                    </a:moveTo>
                    <a:lnTo>
                      <a:pt x="1" y="16"/>
                    </a:lnTo>
                    <a:lnTo>
                      <a:pt x="16" y="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46"/>
              <p:cNvSpPr/>
              <p:nvPr/>
            </p:nvSpPr>
            <p:spPr>
              <a:xfrm>
                <a:off x="5198050" y="5308100"/>
                <a:ext cx="12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16" extrusionOk="0">
                    <a:moveTo>
                      <a:pt x="32" y="0"/>
                    </a:moveTo>
                    <a:cubicBezTo>
                      <a:pt x="16" y="0"/>
                      <a:pt x="1" y="16"/>
                      <a:pt x="16" y="16"/>
                    </a:cubicBezTo>
                    <a:cubicBezTo>
                      <a:pt x="32" y="16"/>
                      <a:pt x="32" y="16"/>
                      <a:pt x="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46"/>
              <p:cNvSpPr/>
              <p:nvPr/>
            </p:nvSpPr>
            <p:spPr>
              <a:xfrm>
                <a:off x="4842000" y="5312075"/>
                <a:ext cx="0" cy="900"/>
              </a:xfrm>
              <a:custGeom>
                <a:avLst/>
                <a:gdLst/>
                <a:ahLst/>
                <a:cxnLst/>
                <a:rect l="l" t="t" r="r" b="b"/>
                <a:pathLst>
                  <a:path h="36" extrusionOk="0">
                    <a:moveTo>
                      <a:pt x="0" y="16"/>
                    </a:moveTo>
                    <a:lnTo>
                      <a:pt x="0" y="36"/>
                    </a:lnTo>
                    <a:lnTo>
                      <a:pt x="0" y="16"/>
                    </a:lnTo>
                    <a:lnTo>
                      <a:pt x="0" y="16"/>
                    </a:lnTo>
                    <a:lnTo>
                      <a:pt x="0" y="16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6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46"/>
              <p:cNvSpPr/>
              <p:nvPr/>
            </p:nvSpPr>
            <p:spPr>
              <a:xfrm>
                <a:off x="5146700" y="4509825"/>
                <a:ext cx="8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2" extrusionOk="0">
                    <a:moveTo>
                      <a:pt x="16" y="0"/>
                    </a:moveTo>
                    <a:lnTo>
                      <a:pt x="0" y="16"/>
                    </a:lnTo>
                    <a:lnTo>
                      <a:pt x="16" y="32"/>
                    </a:lnTo>
                    <a:lnTo>
                      <a:pt x="31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46"/>
              <p:cNvSpPr/>
              <p:nvPr/>
            </p:nvSpPr>
            <p:spPr>
              <a:xfrm>
                <a:off x="4850925" y="5316925"/>
                <a:ext cx="8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17" extrusionOk="0">
                    <a:moveTo>
                      <a:pt x="16" y="1"/>
                    </a:moveTo>
                    <a:cubicBezTo>
                      <a:pt x="16" y="1"/>
                      <a:pt x="0" y="1"/>
                      <a:pt x="0" y="16"/>
                    </a:cubicBezTo>
                    <a:lnTo>
                      <a:pt x="31" y="16"/>
                    </a:lnTo>
                    <a:cubicBezTo>
                      <a:pt x="31" y="1"/>
                      <a:pt x="16" y="1"/>
                      <a:pt x="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46"/>
              <p:cNvSpPr/>
              <p:nvPr/>
            </p:nvSpPr>
            <p:spPr>
              <a:xfrm>
                <a:off x="5334400" y="4595175"/>
                <a:ext cx="4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7" extrusionOk="0">
                    <a:moveTo>
                      <a:pt x="0" y="1"/>
                    </a:moveTo>
                    <a:lnTo>
                      <a:pt x="0" y="16"/>
                    </a:lnTo>
                    <a:lnTo>
                      <a:pt x="16" y="1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46"/>
              <p:cNvSpPr/>
              <p:nvPr/>
            </p:nvSpPr>
            <p:spPr>
              <a:xfrm>
                <a:off x="5208150" y="5321800"/>
                <a:ext cx="800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6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16" y="16"/>
                      <a:pt x="1" y="35"/>
                      <a:pt x="16" y="35"/>
                    </a:cubicBezTo>
                    <a:cubicBezTo>
                      <a:pt x="16" y="35"/>
                      <a:pt x="32" y="16"/>
                      <a:pt x="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46"/>
              <p:cNvSpPr/>
              <p:nvPr/>
            </p:nvSpPr>
            <p:spPr>
              <a:xfrm>
                <a:off x="5463450" y="4925700"/>
                <a:ext cx="4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7" extrusionOk="0">
                    <a:moveTo>
                      <a:pt x="0" y="1"/>
                    </a:moveTo>
                    <a:lnTo>
                      <a:pt x="0" y="17"/>
                    </a:lnTo>
                    <a:lnTo>
                      <a:pt x="16" y="1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46"/>
              <p:cNvSpPr/>
              <p:nvPr/>
            </p:nvSpPr>
            <p:spPr>
              <a:xfrm>
                <a:off x="5194375" y="5329075"/>
                <a:ext cx="25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6" extrusionOk="0">
                    <a:moveTo>
                      <a:pt x="0" y="0"/>
                    </a:moveTo>
                    <a:lnTo>
                      <a:pt x="0" y="1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46"/>
              <p:cNvSpPr/>
              <p:nvPr/>
            </p:nvSpPr>
            <p:spPr>
              <a:xfrm>
                <a:off x="4921325" y="4722575"/>
                <a:ext cx="24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97" y="0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46"/>
              <p:cNvSpPr/>
              <p:nvPr/>
            </p:nvSpPr>
            <p:spPr>
              <a:xfrm>
                <a:off x="5463450" y="4918050"/>
                <a:ext cx="9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16" extrusionOk="0">
                    <a:moveTo>
                      <a:pt x="16" y="0"/>
                    </a:moveTo>
                    <a:cubicBezTo>
                      <a:pt x="0" y="16"/>
                      <a:pt x="16" y="16"/>
                      <a:pt x="35" y="16"/>
                    </a:cubicBez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46"/>
              <p:cNvSpPr/>
              <p:nvPr/>
            </p:nvSpPr>
            <p:spPr>
              <a:xfrm>
                <a:off x="5209800" y="5336350"/>
                <a:ext cx="4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67" extrusionOk="0">
                    <a:moveTo>
                      <a:pt x="1" y="1"/>
                    </a:moveTo>
                    <a:cubicBezTo>
                      <a:pt x="1" y="16"/>
                      <a:pt x="1" y="51"/>
                      <a:pt x="16" y="67"/>
                    </a:cubicBezTo>
                    <a:cubicBezTo>
                      <a:pt x="16" y="51"/>
                      <a:pt x="1" y="1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46"/>
              <p:cNvSpPr/>
              <p:nvPr/>
            </p:nvSpPr>
            <p:spPr>
              <a:xfrm>
                <a:off x="4850525" y="5342475"/>
                <a:ext cx="8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2" extrusionOk="0">
                    <a:moveTo>
                      <a:pt x="32" y="0"/>
                    </a:moveTo>
                    <a:cubicBezTo>
                      <a:pt x="16" y="16"/>
                      <a:pt x="1" y="32"/>
                      <a:pt x="32" y="32"/>
                    </a:cubicBezTo>
                    <a:lnTo>
                      <a:pt x="3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46"/>
              <p:cNvSpPr/>
              <p:nvPr/>
            </p:nvSpPr>
            <p:spPr>
              <a:xfrm>
                <a:off x="5463450" y="4907550"/>
                <a:ext cx="9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32" extrusionOk="0">
                    <a:moveTo>
                      <a:pt x="16" y="1"/>
                    </a:moveTo>
                    <a:cubicBezTo>
                      <a:pt x="0" y="16"/>
                      <a:pt x="0" y="16"/>
                      <a:pt x="0" y="32"/>
                    </a:cubicBezTo>
                    <a:cubicBezTo>
                      <a:pt x="16" y="32"/>
                      <a:pt x="16" y="16"/>
                      <a:pt x="35" y="16"/>
                    </a:cubicBezTo>
                    <a:cubicBezTo>
                      <a:pt x="35" y="16"/>
                      <a:pt x="16" y="16"/>
                      <a:pt x="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46"/>
              <p:cNvSpPr/>
              <p:nvPr/>
            </p:nvSpPr>
            <p:spPr>
              <a:xfrm>
                <a:off x="5186300" y="5344025"/>
                <a:ext cx="8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6" extrusionOk="0">
                    <a:moveTo>
                      <a:pt x="1" y="1"/>
                    </a:moveTo>
                    <a:cubicBezTo>
                      <a:pt x="1" y="1"/>
                      <a:pt x="1" y="20"/>
                      <a:pt x="16" y="36"/>
                    </a:cubicBezTo>
                    <a:lnTo>
                      <a:pt x="32" y="20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46"/>
              <p:cNvSpPr/>
              <p:nvPr/>
            </p:nvSpPr>
            <p:spPr>
              <a:xfrm>
                <a:off x="5179800" y="5352575"/>
                <a:ext cx="9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32" extrusionOk="0">
                    <a:moveTo>
                      <a:pt x="36" y="0"/>
                    </a:moveTo>
                    <a:cubicBezTo>
                      <a:pt x="20" y="0"/>
                      <a:pt x="20" y="0"/>
                      <a:pt x="1" y="16"/>
                    </a:cubicBezTo>
                    <a:cubicBezTo>
                      <a:pt x="1" y="16"/>
                      <a:pt x="1" y="31"/>
                      <a:pt x="20" y="31"/>
                    </a:cubicBezTo>
                    <a:lnTo>
                      <a:pt x="36" y="3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46"/>
              <p:cNvSpPr/>
              <p:nvPr/>
            </p:nvSpPr>
            <p:spPr>
              <a:xfrm>
                <a:off x="4872775" y="5200025"/>
                <a:ext cx="4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7" extrusionOk="0">
                    <a:moveTo>
                      <a:pt x="0" y="0"/>
                    </a:moveTo>
                    <a:lnTo>
                      <a:pt x="0" y="16"/>
                    </a:lnTo>
                    <a:lnTo>
                      <a:pt x="16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46"/>
              <p:cNvSpPr/>
              <p:nvPr/>
            </p:nvSpPr>
            <p:spPr>
              <a:xfrm>
                <a:off x="4849275" y="5204875"/>
                <a:ext cx="4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6" h="32" extrusionOk="0">
                    <a:moveTo>
                      <a:pt x="16" y="1"/>
                    </a:moveTo>
                    <a:lnTo>
                      <a:pt x="0" y="16"/>
                    </a:lnTo>
                    <a:lnTo>
                      <a:pt x="16" y="32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46"/>
              <p:cNvSpPr/>
              <p:nvPr/>
            </p:nvSpPr>
            <p:spPr>
              <a:xfrm>
                <a:off x="5194850" y="5361025"/>
                <a:ext cx="4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0" extrusionOk="0">
                    <a:moveTo>
                      <a:pt x="1" y="0"/>
                    </a:moveTo>
                    <a:lnTo>
                      <a:pt x="16" y="2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46"/>
              <p:cNvSpPr/>
              <p:nvPr/>
            </p:nvSpPr>
            <p:spPr>
              <a:xfrm>
                <a:off x="4861800" y="5362275"/>
                <a:ext cx="9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17" extrusionOk="0">
                    <a:moveTo>
                      <a:pt x="0" y="1"/>
                    </a:moveTo>
                    <a:cubicBezTo>
                      <a:pt x="0" y="16"/>
                      <a:pt x="0" y="16"/>
                      <a:pt x="20" y="16"/>
                    </a:cubicBezTo>
                    <a:lnTo>
                      <a:pt x="35" y="16"/>
                    </a:lnTo>
                    <a:cubicBezTo>
                      <a:pt x="20" y="16"/>
                      <a:pt x="20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46"/>
              <p:cNvSpPr/>
              <p:nvPr/>
            </p:nvSpPr>
            <p:spPr>
              <a:xfrm>
                <a:off x="4878400" y="5208575"/>
                <a:ext cx="425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16" extrusionOk="0">
                    <a:moveTo>
                      <a:pt x="1" y="0"/>
                    </a:moveTo>
                    <a:lnTo>
                      <a:pt x="1" y="16"/>
                    </a:lnTo>
                    <a:lnTo>
                      <a:pt x="16" y="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46"/>
              <p:cNvSpPr/>
              <p:nvPr/>
            </p:nvSpPr>
            <p:spPr>
              <a:xfrm>
                <a:off x="5185150" y="4881625"/>
                <a:ext cx="1175" cy="2075"/>
              </a:xfrm>
              <a:custGeom>
                <a:avLst/>
                <a:gdLst/>
                <a:ahLst/>
                <a:cxnLst/>
                <a:rect l="l" t="t" r="r" b="b"/>
                <a:pathLst>
                  <a:path w="47" h="83" extrusionOk="0">
                    <a:moveTo>
                      <a:pt x="0" y="1"/>
                    </a:moveTo>
                    <a:lnTo>
                      <a:pt x="0" y="82"/>
                    </a:lnTo>
                    <a:cubicBezTo>
                      <a:pt x="16" y="67"/>
                      <a:pt x="47" y="32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46"/>
              <p:cNvSpPr/>
              <p:nvPr/>
            </p:nvSpPr>
            <p:spPr>
              <a:xfrm>
                <a:off x="5022900" y="5043500"/>
                <a:ext cx="4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16" h="16" extrusionOk="0">
                    <a:moveTo>
                      <a:pt x="0" y="0"/>
                    </a:moveTo>
                    <a:lnTo>
                      <a:pt x="0" y="16"/>
                    </a:lnTo>
                    <a:lnTo>
                      <a:pt x="16" y="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46"/>
              <p:cNvSpPr/>
              <p:nvPr/>
            </p:nvSpPr>
            <p:spPr>
              <a:xfrm>
                <a:off x="4997750" y="5155950"/>
                <a:ext cx="5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16" extrusionOk="0">
                    <a:moveTo>
                      <a:pt x="19" y="0"/>
                    </a:moveTo>
                    <a:lnTo>
                      <a:pt x="0" y="16"/>
                    </a:lnTo>
                    <a:lnTo>
                      <a:pt x="19" y="1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46"/>
              <p:cNvSpPr/>
              <p:nvPr/>
            </p:nvSpPr>
            <p:spPr>
              <a:xfrm>
                <a:off x="5211375" y="5369950"/>
                <a:ext cx="8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5" h="1" extrusionOk="0">
                    <a:moveTo>
                      <a:pt x="0" y="1"/>
                    </a:moveTo>
                    <a:lnTo>
                      <a:pt x="35" y="1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46"/>
              <p:cNvSpPr/>
              <p:nvPr/>
            </p:nvSpPr>
            <p:spPr>
              <a:xfrm>
                <a:off x="5212250" y="5369950"/>
                <a:ext cx="0" cy="1300"/>
              </a:xfrm>
              <a:custGeom>
                <a:avLst/>
                <a:gdLst/>
                <a:ahLst/>
                <a:cxnLst/>
                <a:rect l="l" t="t" r="r" b="b"/>
                <a:pathLst>
                  <a:path h="52" extrusionOk="0">
                    <a:moveTo>
                      <a:pt x="0" y="16"/>
                    </a:moveTo>
                    <a:lnTo>
                      <a:pt x="0" y="51"/>
                    </a:lnTo>
                    <a:lnTo>
                      <a:pt x="0" y="16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lnTo>
                      <a:pt x="0" y="16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46"/>
              <p:cNvSpPr/>
              <p:nvPr/>
            </p:nvSpPr>
            <p:spPr>
              <a:xfrm>
                <a:off x="4858200" y="5220700"/>
                <a:ext cx="245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17" extrusionOk="0">
                    <a:moveTo>
                      <a:pt x="47" y="1"/>
                    </a:moveTo>
                    <a:cubicBezTo>
                      <a:pt x="32" y="1"/>
                      <a:pt x="16" y="1"/>
                      <a:pt x="1" y="16"/>
                    </a:cubicBezTo>
                    <a:lnTo>
                      <a:pt x="98" y="16"/>
                    </a:lnTo>
                    <a:cubicBezTo>
                      <a:pt x="82" y="1"/>
                      <a:pt x="67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46"/>
              <p:cNvSpPr/>
              <p:nvPr/>
            </p:nvSpPr>
            <p:spPr>
              <a:xfrm>
                <a:off x="5235650" y="5374800"/>
                <a:ext cx="5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2" extrusionOk="0">
                    <a:moveTo>
                      <a:pt x="0" y="1"/>
                    </a:moveTo>
                    <a:lnTo>
                      <a:pt x="0" y="32"/>
                    </a:lnTo>
                    <a:cubicBezTo>
                      <a:pt x="19" y="16"/>
                      <a:pt x="19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46"/>
              <p:cNvSpPr/>
              <p:nvPr/>
            </p:nvSpPr>
            <p:spPr>
              <a:xfrm>
                <a:off x="5217875" y="5375200"/>
                <a:ext cx="4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16" h="16" extrusionOk="0">
                    <a:moveTo>
                      <a:pt x="0" y="0"/>
                    </a:moveTo>
                    <a:lnTo>
                      <a:pt x="0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46"/>
              <p:cNvSpPr/>
              <p:nvPr/>
            </p:nvSpPr>
            <p:spPr>
              <a:xfrm>
                <a:off x="4878025" y="5380450"/>
                <a:ext cx="800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20" extrusionOk="0">
                    <a:moveTo>
                      <a:pt x="0" y="0"/>
                    </a:moveTo>
                    <a:lnTo>
                      <a:pt x="16" y="20"/>
                    </a:lnTo>
                    <a:lnTo>
                      <a:pt x="31" y="20"/>
                    </a:lnTo>
                    <a:cubicBezTo>
                      <a:pt x="31" y="0"/>
                      <a:pt x="16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46"/>
              <p:cNvSpPr/>
              <p:nvPr/>
            </p:nvSpPr>
            <p:spPr>
              <a:xfrm>
                <a:off x="4997750" y="5127575"/>
                <a:ext cx="5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20" h="17" extrusionOk="0">
                    <a:moveTo>
                      <a:pt x="19" y="1"/>
                    </a:moveTo>
                    <a:lnTo>
                      <a:pt x="0" y="17"/>
                    </a:lnTo>
                    <a:lnTo>
                      <a:pt x="19" y="17"/>
                    </a:lnTo>
                    <a:lnTo>
                      <a:pt x="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46"/>
              <p:cNvSpPr/>
              <p:nvPr/>
            </p:nvSpPr>
            <p:spPr>
              <a:xfrm>
                <a:off x="5240975" y="5237225"/>
                <a:ext cx="425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20" extrusionOk="0">
                    <a:moveTo>
                      <a:pt x="16" y="0"/>
                    </a:moveTo>
                    <a:cubicBezTo>
                      <a:pt x="1" y="0"/>
                      <a:pt x="1" y="0"/>
                      <a:pt x="1" y="20"/>
                    </a:cubicBezTo>
                    <a:lnTo>
                      <a:pt x="16" y="2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46"/>
              <p:cNvSpPr/>
              <p:nvPr/>
            </p:nvSpPr>
            <p:spPr>
              <a:xfrm>
                <a:off x="5008700" y="4857750"/>
                <a:ext cx="12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1" extrusionOk="0">
                    <a:moveTo>
                      <a:pt x="17" y="0"/>
                    </a:moveTo>
                    <a:lnTo>
                      <a:pt x="1" y="0"/>
                    </a:lnTo>
                    <a:lnTo>
                      <a:pt x="17" y="0"/>
                    </a:lnTo>
                    <a:close/>
                    <a:moveTo>
                      <a:pt x="48" y="0"/>
                    </a:moveTo>
                    <a:lnTo>
                      <a:pt x="48" y="0"/>
                    </a:lnTo>
                    <a:lnTo>
                      <a:pt x="48" y="0"/>
                    </a:lnTo>
                    <a:lnTo>
                      <a:pt x="17" y="0"/>
                    </a:lnTo>
                    <a:lnTo>
                      <a:pt x="48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46"/>
              <p:cNvSpPr/>
              <p:nvPr/>
            </p:nvSpPr>
            <p:spPr>
              <a:xfrm>
                <a:off x="4996575" y="5158375"/>
                <a:ext cx="2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2" extrusionOk="0">
                    <a:moveTo>
                      <a:pt x="0" y="0"/>
                    </a:moveTo>
                    <a:lnTo>
                      <a:pt x="0" y="31"/>
                    </a:ln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46"/>
              <p:cNvSpPr/>
              <p:nvPr/>
            </p:nvSpPr>
            <p:spPr>
              <a:xfrm>
                <a:off x="5190775" y="5394225"/>
                <a:ext cx="12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32" extrusionOk="0">
                    <a:moveTo>
                      <a:pt x="32" y="1"/>
                    </a:moveTo>
                    <a:cubicBezTo>
                      <a:pt x="16" y="16"/>
                      <a:pt x="1" y="16"/>
                      <a:pt x="16" y="32"/>
                    </a:cubicBezTo>
                    <a:cubicBezTo>
                      <a:pt x="32" y="32"/>
                      <a:pt x="32" y="16"/>
                      <a:pt x="47" y="16"/>
                    </a:cubicBezTo>
                    <a:cubicBezTo>
                      <a:pt x="32" y="16"/>
                      <a:pt x="32" y="16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46"/>
              <p:cNvSpPr/>
              <p:nvPr/>
            </p:nvSpPr>
            <p:spPr>
              <a:xfrm>
                <a:off x="5261175" y="5393850"/>
                <a:ext cx="425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47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ubicBezTo>
                      <a:pt x="1" y="16"/>
                      <a:pt x="16" y="31"/>
                      <a:pt x="16" y="47"/>
                    </a:cubicBezTo>
                    <a:cubicBezTo>
                      <a:pt x="16" y="31"/>
                      <a:pt x="1" y="16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46"/>
              <p:cNvSpPr/>
              <p:nvPr/>
            </p:nvSpPr>
            <p:spPr>
              <a:xfrm>
                <a:off x="5279325" y="5396650"/>
                <a:ext cx="9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67" extrusionOk="0">
                    <a:moveTo>
                      <a:pt x="20" y="1"/>
                    </a:moveTo>
                    <a:cubicBezTo>
                      <a:pt x="20" y="16"/>
                      <a:pt x="1" y="16"/>
                      <a:pt x="1" y="16"/>
                    </a:cubicBezTo>
                    <a:cubicBezTo>
                      <a:pt x="1" y="32"/>
                      <a:pt x="20" y="51"/>
                      <a:pt x="20" y="51"/>
                    </a:cubicBezTo>
                    <a:lnTo>
                      <a:pt x="20" y="1"/>
                    </a:lnTo>
                    <a:close/>
                    <a:moveTo>
                      <a:pt x="20" y="51"/>
                    </a:moveTo>
                    <a:lnTo>
                      <a:pt x="20" y="67"/>
                    </a:lnTo>
                    <a:lnTo>
                      <a:pt x="36" y="67"/>
                    </a:lnTo>
                    <a:cubicBezTo>
                      <a:pt x="20" y="67"/>
                      <a:pt x="20" y="67"/>
                      <a:pt x="20" y="5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46"/>
              <p:cNvSpPr/>
              <p:nvPr/>
            </p:nvSpPr>
            <p:spPr>
              <a:xfrm>
                <a:off x="5279825" y="5398300"/>
                <a:ext cx="11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7" h="1" extrusionOk="0">
                    <a:moveTo>
                      <a:pt x="47" y="1"/>
                    </a:moveTo>
                    <a:lnTo>
                      <a:pt x="16" y="1"/>
                    </a:lnTo>
                    <a:lnTo>
                      <a:pt x="16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46"/>
              <p:cNvSpPr/>
              <p:nvPr/>
            </p:nvSpPr>
            <p:spPr>
              <a:xfrm>
                <a:off x="5210975" y="5251000"/>
                <a:ext cx="900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36" h="52" extrusionOk="0">
                    <a:moveTo>
                      <a:pt x="35" y="1"/>
                    </a:moveTo>
                    <a:cubicBezTo>
                      <a:pt x="16" y="1"/>
                      <a:pt x="1" y="1"/>
                      <a:pt x="1" y="16"/>
                    </a:cubicBezTo>
                    <a:cubicBezTo>
                      <a:pt x="1" y="16"/>
                      <a:pt x="1" y="32"/>
                      <a:pt x="16" y="51"/>
                    </a:cubicBezTo>
                    <a:cubicBezTo>
                      <a:pt x="35" y="32"/>
                      <a:pt x="35" y="16"/>
                      <a:pt x="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46"/>
              <p:cNvSpPr/>
              <p:nvPr/>
            </p:nvSpPr>
            <p:spPr>
              <a:xfrm>
                <a:off x="5522575" y="4812000"/>
                <a:ext cx="42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17" h="17" extrusionOk="0">
                    <a:moveTo>
                      <a:pt x="1" y="1"/>
                    </a:moveTo>
                    <a:lnTo>
                      <a:pt x="1" y="16"/>
                    </a:lnTo>
                    <a:lnTo>
                      <a:pt x="16" y="1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46"/>
              <p:cNvSpPr/>
              <p:nvPr/>
            </p:nvSpPr>
            <p:spPr>
              <a:xfrm>
                <a:off x="5515675" y="4800750"/>
                <a:ext cx="8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16" extrusionOk="0">
                    <a:moveTo>
                      <a:pt x="1" y="0"/>
                    </a:moveTo>
                    <a:lnTo>
                      <a:pt x="16" y="16"/>
                    </a:lnTo>
                    <a:lnTo>
                      <a:pt x="32" y="16"/>
                    </a:lnTo>
                    <a:cubicBezTo>
                      <a:pt x="32" y="16"/>
                      <a:pt x="16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46"/>
              <p:cNvSpPr/>
              <p:nvPr/>
            </p:nvSpPr>
            <p:spPr>
              <a:xfrm>
                <a:off x="5249825" y="5403150"/>
                <a:ext cx="400" cy="8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33" extrusionOk="0">
                    <a:moveTo>
                      <a:pt x="0" y="1"/>
                    </a:moveTo>
                    <a:lnTo>
                      <a:pt x="0" y="32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46"/>
              <p:cNvSpPr/>
              <p:nvPr/>
            </p:nvSpPr>
            <p:spPr>
              <a:xfrm>
                <a:off x="5534725" y="4756550"/>
                <a:ext cx="4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21" extrusionOk="0">
                    <a:moveTo>
                      <a:pt x="0" y="1"/>
                    </a:moveTo>
                    <a:lnTo>
                      <a:pt x="0" y="20"/>
                    </a:lnTo>
                    <a:lnTo>
                      <a:pt x="16" y="2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46"/>
              <p:cNvSpPr/>
              <p:nvPr/>
            </p:nvSpPr>
            <p:spPr>
              <a:xfrm>
                <a:off x="5350225" y="5010675"/>
                <a:ext cx="8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32" h="17" extrusionOk="0">
                    <a:moveTo>
                      <a:pt x="0" y="1"/>
                    </a:moveTo>
                    <a:lnTo>
                      <a:pt x="16" y="16"/>
                    </a:ln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46"/>
              <p:cNvSpPr/>
              <p:nvPr/>
            </p:nvSpPr>
            <p:spPr>
              <a:xfrm>
                <a:off x="4929375" y="4756550"/>
                <a:ext cx="900" cy="5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21" extrusionOk="0">
                    <a:moveTo>
                      <a:pt x="16" y="1"/>
                    </a:moveTo>
                    <a:lnTo>
                      <a:pt x="1" y="20"/>
                    </a:lnTo>
                    <a:lnTo>
                      <a:pt x="16" y="20"/>
                    </a:lnTo>
                    <a:cubicBezTo>
                      <a:pt x="36" y="20"/>
                      <a:pt x="36" y="1"/>
                      <a:pt x="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46"/>
              <p:cNvSpPr/>
              <p:nvPr/>
            </p:nvSpPr>
            <p:spPr>
              <a:xfrm>
                <a:off x="4783725" y="5259075"/>
                <a:ext cx="42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67" extrusionOk="0">
                    <a:moveTo>
                      <a:pt x="1" y="0"/>
                    </a:moveTo>
                    <a:lnTo>
                      <a:pt x="1" y="66"/>
                    </a:lnTo>
                    <a:cubicBezTo>
                      <a:pt x="16" y="35"/>
                      <a:pt x="16" y="19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46"/>
              <p:cNvSpPr/>
              <p:nvPr/>
            </p:nvSpPr>
            <p:spPr>
              <a:xfrm>
                <a:off x="5191550" y="5409175"/>
                <a:ext cx="42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36" extrusionOk="0">
                    <a:moveTo>
                      <a:pt x="16" y="1"/>
                    </a:moveTo>
                    <a:cubicBezTo>
                      <a:pt x="1" y="16"/>
                      <a:pt x="1" y="16"/>
                      <a:pt x="16" y="36"/>
                    </a:cubicBezTo>
                    <a:lnTo>
                      <a:pt x="16" y="16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46"/>
              <p:cNvSpPr/>
              <p:nvPr/>
            </p:nvSpPr>
            <p:spPr>
              <a:xfrm>
                <a:off x="4589125" y="5006200"/>
                <a:ext cx="13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  <a:moveTo>
                      <a:pt x="32" y="1"/>
                    </a:moveTo>
                    <a:lnTo>
                      <a:pt x="16" y="1"/>
                    </a:lnTo>
                    <a:lnTo>
                      <a:pt x="1" y="1"/>
                    </a:lnTo>
                    <a:lnTo>
                      <a:pt x="51" y="1"/>
                    </a:lnTo>
                    <a:lnTo>
                      <a:pt x="51" y="1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46"/>
              <p:cNvSpPr/>
              <p:nvPr/>
            </p:nvSpPr>
            <p:spPr>
              <a:xfrm>
                <a:off x="5145050" y="5415300"/>
                <a:ext cx="400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16" h="17" extrusionOk="0">
                    <a:moveTo>
                      <a:pt x="0" y="1"/>
                    </a:moveTo>
                    <a:lnTo>
                      <a:pt x="16" y="16"/>
                    </a:lnTo>
                    <a:cubicBezTo>
                      <a:pt x="16" y="16"/>
                      <a:pt x="16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46"/>
              <p:cNvSpPr/>
              <p:nvPr/>
            </p:nvSpPr>
            <p:spPr>
              <a:xfrm>
                <a:off x="5157175" y="542412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46"/>
              <p:cNvSpPr/>
              <p:nvPr/>
            </p:nvSpPr>
            <p:spPr>
              <a:xfrm>
                <a:off x="5153100" y="5424125"/>
                <a:ext cx="4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1" extrusionOk="0">
                    <a:moveTo>
                      <a:pt x="164" y="1"/>
                    </a:moveTo>
                    <a:lnTo>
                      <a:pt x="98" y="1"/>
                    </a:lnTo>
                    <a:lnTo>
                      <a:pt x="164" y="1"/>
                    </a:lnTo>
                    <a:lnTo>
                      <a:pt x="164" y="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9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46"/>
              <p:cNvSpPr/>
              <p:nvPr/>
            </p:nvSpPr>
            <p:spPr>
              <a:xfrm>
                <a:off x="5252625" y="5426575"/>
                <a:ext cx="900" cy="875"/>
              </a:xfrm>
              <a:custGeom>
                <a:avLst/>
                <a:gdLst/>
                <a:ahLst/>
                <a:cxnLst/>
                <a:rect l="l" t="t" r="r" b="b"/>
                <a:pathLst>
                  <a:path w="36" h="35" extrusionOk="0">
                    <a:moveTo>
                      <a:pt x="1" y="0"/>
                    </a:moveTo>
                    <a:lnTo>
                      <a:pt x="20" y="19"/>
                    </a:lnTo>
                    <a:cubicBezTo>
                      <a:pt x="20" y="19"/>
                      <a:pt x="20" y="0"/>
                      <a:pt x="1" y="0"/>
                    </a:cubicBezTo>
                    <a:close/>
                    <a:moveTo>
                      <a:pt x="20" y="19"/>
                    </a:moveTo>
                    <a:cubicBezTo>
                      <a:pt x="36" y="19"/>
                      <a:pt x="36" y="35"/>
                      <a:pt x="36" y="35"/>
                    </a:cubicBezTo>
                    <a:cubicBezTo>
                      <a:pt x="36" y="19"/>
                      <a:pt x="36" y="19"/>
                      <a:pt x="20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46"/>
              <p:cNvSpPr/>
              <p:nvPr/>
            </p:nvSpPr>
            <p:spPr>
              <a:xfrm>
                <a:off x="5253500" y="5427450"/>
                <a:ext cx="2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" h="32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3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46"/>
              <p:cNvSpPr/>
              <p:nvPr/>
            </p:nvSpPr>
            <p:spPr>
              <a:xfrm>
                <a:off x="4949675" y="5238475"/>
                <a:ext cx="4875" cy="3625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45" extrusionOk="0">
                    <a:moveTo>
                      <a:pt x="47" y="1"/>
                    </a:moveTo>
                    <a:cubicBezTo>
                      <a:pt x="32" y="1"/>
                      <a:pt x="16" y="1"/>
                      <a:pt x="0" y="32"/>
                    </a:cubicBezTo>
                    <a:cubicBezTo>
                      <a:pt x="16" y="144"/>
                      <a:pt x="47" y="113"/>
                      <a:pt x="195" y="129"/>
                    </a:cubicBezTo>
                    <a:cubicBezTo>
                      <a:pt x="129" y="67"/>
                      <a:pt x="98" y="1"/>
                      <a:pt x="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46"/>
              <p:cNvSpPr/>
              <p:nvPr/>
            </p:nvSpPr>
            <p:spPr>
              <a:xfrm>
                <a:off x="4941900" y="5244100"/>
                <a:ext cx="16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7" h="52" extrusionOk="0">
                    <a:moveTo>
                      <a:pt x="51" y="1"/>
                    </a:moveTo>
                    <a:cubicBezTo>
                      <a:pt x="36" y="1"/>
                      <a:pt x="20" y="16"/>
                      <a:pt x="1" y="36"/>
                    </a:cubicBezTo>
                    <a:cubicBezTo>
                      <a:pt x="20" y="36"/>
                      <a:pt x="36" y="51"/>
                      <a:pt x="51" y="51"/>
                    </a:cubicBezTo>
                    <a:cubicBezTo>
                      <a:pt x="67" y="16"/>
                      <a:pt x="51" y="1"/>
                      <a:pt x="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46"/>
              <p:cNvSpPr/>
              <p:nvPr/>
            </p:nvSpPr>
            <p:spPr>
              <a:xfrm>
                <a:off x="4929000" y="5232850"/>
                <a:ext cx="8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32" extrusionOk="0">
                    <a:moveTo>
                      <a:pt x="31" y="0"/>
                    </a:moveTo>
                    <a:cubicBezTo>
                      <a:pt x="16" y="0"/>
                      <a:pt x="16" y="16"/>
                      <a:pt x="0" y="16"/>
                    </a:cubicBezTo>
                    <a:cubicBezTo>
                      <a:pt x="16" y="16"/>
                      <a:pt x="16" y="31"/>
                      <a:pt x="16" y="31"/>
                    </a:cubicBezTo>
                    <a:cubicBezTo>
                      <a:pt x="16" y="31"/>
                      <a:pt x="31" y="16"/>
                      <a:pt x="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46"/>
              <p:cNvSpPr/>
              <p:nvPr/>
            </p:nvSpPr>
            <p:spPr>
              <a:xfrm>
                <a:off x="4960150" y="5249350"/>
                <a:ext cx="2475" cy="900"/>
              </a:xfrm>
              <a:custGeom>
                <a:avLst/>
                <a:gdLst/>
                <a:ahLst/>
                <a:cxnLst/>
                <a:rect l="l" t="t" r="r" b="b"/>
                <a:pathLst>
                  <a:path w="99" h="36" extrusionOk="0">
                    <a:moveTo>
                      <a:pt x="1" y="1"/>
                    </a:moveTo>
                    <a:cubicBezTo>
                      <a:pt x="16" y="20"/>
                      <a:pt x="32" y="36"/>
                      <a:pt x="48" y="36"/>
                    </a:cubicBezTo>
                    <a:cubicBezTo>
                      <a:pt x="67" y="36"/>
                      <a:pt x="82" y="36"/>
                      <a:pt x="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46"/>
              <p:cNvSpPr/>
              <p:nvPr/>
            </p:nvSpPr>
            <p:spPr>
              <a:xfrm>
                <a:off x="4961800" y="5221100"/>
                <a:ext cx="825" cy="11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47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16" y="16"/>
                      <a:pt x="1" y="16"/>
                      <a:pt x="1" y="47"/>
                    </a:cubicBezTo>
                    <a:cubicBezTo>
                      <a:pt x="16" y="31"/>
                      <a:pt x="32" y="16"/>
                      <a:pt x="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46"/>
              <p:cNvSpPr/>
              <p:nvPr/>
            </p:nvSpPr>
            <p:spPr>
              <a:xfrm>
                <a:off x="4956950" y="5162450"/>
                <a:ext cx="40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60" h="113" extrusionOk="0">
                    <a:moveTo>
                      <a:pt x="63" y="0"/>
                    </a:moveTo>
                    <a:cubicBezTo>
                      <a:pt x="47" y="0"/>
                      <a:pt x="47" y="16"/>
                      <a:pt x="32" y="16"/>
                    </a:cubicBezTo>
                    <a:cubicBezTo>
                      <a:pt x="1" y="63"/>
                      <a:pt x="47" y="113"/>
                      <a:pt x="98" y="113"/>
                    </a:cubicBezTo>
                    <a:cubicBezTo>
                      <a:pt x="113" y="113"/>
                      <a:pt x="129" y="113"/>
                      <a:pt x="144" y="97"/>
                    </a:cubicBezTo>
                    <a:cubicBezTo>
                      <a:pt x="160" y="47"/>
                      <a:pt x="113" y="0"/>
                      <a:pt x="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46"/>
              <p:cNvSpPr/>
              <p:nvPr/>
            </p:nvSpPr>
            <p:spPr>
              <a:xfrm>
                <a:off x="4955300" y="5166425"/>
                <a:ext cx="4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52" extrusionOk="0">
                    <a:moveTo>
                      <a:pt x="16" y="1"/>
                    </a:moveTo>
                    <a:lnTo>
                      <a:pt x="1" y="16"/>
                    </a:lnTo>
                    <a:lnTo>
                      <a:pt x="1" y="51"/>
                    </a:lnTo>
                    <a:lnTo>
                      <a:pt x="16" y="51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46"/>
              <p:cNvSpPr/>
              <p:nvPr/>
            </p:nvSpPr>
            <p:spPr>
              <a:xfrm>
                <a:off x="4966175" y="5183800"/>
                <a:ext cx="1300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2" h="52" extrusionOk="0">
                    <a:moveTo>
                      <a:pt x="36" y="1"/>
                    </a:moveTo>
                    <a:cubicBezTo>
                      <a:pt x="1" y="20"/>
                      <a:pt x="36" y="36"/>
                      <a:pt x="36" y="51"/>
                    </a:cubicBezTo>
                    <a:cubicBezTo>
                      <a:pt x="51" y="51"/>
                      <a:pt x="51" y="51"/>
                      <a:pt x="51" y="36"/>
                    </a:cubicBezTo>
                    <a:cubicBezTo>
                      <a:pt x="51" y="36"/>
                      <a:pt x="51" y="20"/>
                      <a:pt x="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46"/>
              <p:cNvSpPr/>
              <p:nvPr/>
            </p:nvSpPr>
            <p:spPr>
              <a:xfrm>
                <a:off x="4888100" y="5327025"/>
                <a:ext cx="1675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67" extrusionOk="0">
                    <a:moveTo>
                      <a:pt x="16" y="1"/>
                    </a:moveTo>
                    <a:cubicBezTo>
                      <a:pt x="16" y="20"/>
                      <a:pt x="16" y="36"/>
                      <a:pt x="1" y="51"/>
                    </a:cubicBezTo>
                    <a:cubicBezTo>
                      <a:pt x="16" y="67"/>
                      <a:pt x="36" y="67"/>
                      <a:pt x="36" y="67"/>
                    </a:cubicBezTo>
                    <a:cubicBezTo>
                      <a:pt x="51" y="67"/>
                      <a:pt x="67" y="51"/>
                      <a:pt x="67" y="36"/>
                    </a:cubicBezTo>
                    <a:cubicBezTo>
                      <a:pt x="51" y="20"/>
                      <a:pt x="36" y="20"/>
                      <a:pt x="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46"/>
              <p:cNvSpPr/>
              <p:nvPr/>
            </p:nvSpPr>
            <p:spPr>
              <a:xfrm>
                <a:off x="4882475" y="5322175"/>
                <a:ext cx="1200" cy="3725"/>
              </a:xfrm>
              <a:custGeom>
                <a:avLst/>
                <a:gdLst/>
                <a:ahLst/>
                <a:cxnLst/>
                <a:rect l="l" t="t" r="r" b="b"/>
                <a:pathLst>
                  <a:path w="48" h="149" extrusionOk="0">
                    <a:moveTo>
                      <a:pt x="32" y="1"/>
                    </a:moveTo>
                    <a:lnTo>
                      <a:pt x="32" y="1"/>
                    </a:lnTo>
                    <a:cubicBezTo>
                      <a:pt x="32" y="36"/>
                      <a:pt x="1" y="82"/>
                      <a:pt x="47" y="148"/>
                    </a:cubicBezTo>
                    <a:cubicBezTo>
                      <a:pt x="32" y="82"/>
                      <a:pt x="32" y="36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46"/>
              <p:cNvSpPr/>
              <p:nvPr/>
            </p:nvSpPr>
            <p:spPr>
              <a:xfrm>
                <a:off x="4870350" y="5313350"/>
                <a:ext cx="8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32" h="16" extrusionOk="0">
                    <a:moveTo>
                      <a:pt x="16" y="0"/>
                    </a:moveTo>
                    <a:cubicBezTo>
                      <a:pt x="0" y="0"/>
                      <a:pt x="0" y="0"/>
                      <a:pt x="0" y="16"/>
                    </a:cubicBezTo>
                    <a:cubicBezTo>
                      <a:pt x="16" y="16"/>
                      <a:pt x="16" y="0"/>
                      <a:pt x="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46"/>
              <p:cNvSpPr/>
              <p:nvPr/>
            </p:nvSpPr>
            <p:spPr>
              <a:xfrm>
                <a:off x="5264000" y="5373650"/>
                <a:ext cx="4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6" h="32" extrusionOk="0">
                    <a:moveTo>
                      <a:pt x="16" y="0"/>
                    </a:moveTo>
                    <a:cubicBezTo>
                      <a:pt x="0" y="16"/>
                      <a:pt x="0" y="31"/>
                      <a:pt x="16" y="31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46"/>
              <p:cNvSpPr/>
              <p:nvPr/>
            </p:nvSpPr>
            <p:spPr>
              <a:xfrm>
                <a:off x="4972675" y="5168475"/>
                <a:ext cx="167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67" h="32" extrusionOk="0">
                    <a:moveTo>
                      <a:pt x="51" y="0"/>
                    </a:moveTo>
                    <a:cubicBezTo>
                      <a:pt x="32" y="0"/>
                      <a:pt x="17" y="16"/>
                      <a:pt x="1" y="31"/>
                    </a:cubicBezTo>
                    <a:lnTo>
                      <a:pt x="32" y="31"/>
                    </a:lnTo>
                    <a:cubicBezTo>
                      <a:pt x="51" y="31"/>
                      <a:pt x="51" y="31"/>
                      <a:pt x="67" y="16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46"/>
              <p:cNvSpPr/>
              <p:nvPr/>
            </p:nvSpPr>
            <p:spPr>
              <a:xfrm>
                <a:off x="4916850" y="5162450"/>
                <a:ext cx="1675" cy="19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79" extrusionOk="0">
                    <a:moveTo>
                      <a:pt x="51" y="0"/>
                    </a:moveTo>
                    <a:cubicBezTo>
                      <a:pt x="51" y="16"/>
                      <a:pt x="1" y="63"/>
                      <a:pt x="51" y="78"/>
                    </a:cubicBezTo>
                    <a:cubicBezTo>
                      <a:pt x="67" y="63"/>
                      <a:pt x="51" y="31"/>
                      <a:pt x="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46"/>
              <p:cNvSpPr/>
              <p:nvPr/>
            </p:nvSpPr>
            <p:spPr>
              <a:xfrm>
                <a:off x="5263600" y="5261975"/>
                <a:ext cx="425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17" h="32" extrusionOk="0">
                    <a:moveTo>
                      <a:pt x="16" y="1"/>
                    </a:moveTo>
                    <a:cubicBezTo>
                      <a:pt x="1" y="1"/>
                      <a:pt x="1" y="16"/>
                      <a:pt x="1" y="32"/>
                    </a:cubicBezTo>
                    <a:cubicBezTo>
                      <a:pt x="1" y="16"/>
                      <a:pt x="16" y="1"/>
                      <a:pt x="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46"/>
              <p:cNvSpPr/>
              <p:nvPr/>
            </p:nvSpPr>
            <p:spPr>
              <a:xfrm>
                <a:off x="5149500" y="4334175"/>
                <a:ext cx="770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230" extrusionOk="0">
                    <a:moveTo>
                      <a:pt x="261" y="0"/>
                    </a:moveTo>
                    <a:cubicBezTo>
                      <a:pt x="145" y="0"/>
                      <a:pt x="1" y="132"/>
                      <a:pt x="32" y="229"/>
                    </a:cubicBezTo>
                    <a:cubicBezTo>
                      <a:pt x="164" y="194"/>
                      <a:pt x="145" y="20"/>
                      <a:pt x="277" y="20"/>
                    </a:cubicBezTo>
                    <a:lnTo>
                      <a:pt x="308" y="20"/>
                    </a:lnTo>
                    <a:cubicBezTo>
                      <a:pt x="292" y="20"/>
                      <a:pt x="277" y="0"/>
                      <a:pt x="2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46"/>
              <p:cNvSpPr/>
              <p:nvPr/>
            </p:nvSpPr>
            <p:spPr>
              <a:xfrm>
                <a:off x="5154750" y="4347575"/>
                <a:ext cx="13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52" h="32" extrusionOk="0">
                    <a:moveTo>
                      <a:pt x="16" y="0"/>
                    </a:moveTo>
                    <a:cubicBezTo>
                      <a:pt x="1" y="0"/>
                      <a:pt x="1" y="16"/>
                      <a:pt x="16" y="31"/>
                    </a:cubicBezTo>
                    <a:cubicBezTo>
                      <a:pt x="32" y="31"/>
                      <a:pt x="32" y="16"/>
                      <a:pt x="51" y="16"/>
                    </a:cubicBezTo>
                    <a:cubicBezTo>
                      <a:pt x="32" y="0"/>
                      <a:pt x="16" y="0"/>
                      <a:pt x="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46"/>
              <p:cNvSpPr/>
              <p:nvPr/>
            </p:nvSpPr>
            <p:spPr>
              <a:xfrm>
                <a:off x="5155525" y="4344350"/>
                <a:ext cx="525" cy="425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" extrusionOk="0">
                    <a:moveTo>
                      <a:pt x="1" y="1"/>
                    </a:moveTo>
                    <a:lnTo>
                      <a:pt x="1" y="17"/>
                    </a:lnTo>
                    <a:lnTo>
                      <a:pt x="20" y="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46"/>
              <p:cNvSpPr/>
              <p:nvPr/>
            </p:nvSpPr>
            <p:spPr>
              <a:xfrm>
                <a:off x="5145825" y="4347175"/>
                <a:ext cx="5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2" extrusionOk="0">
                    <a:moveTo>
                      <a:pt x="20" y="1"/>
                    </a:moveTo>
                    <a:cubicBezTo>
                      <a:pt x="20" y="1"/>
                      <a:pt x="0" y="16"/>
                      <a:pt x="0" y="32"/>
                    </a:cubicBezTo>
                    <a:cubicBezTo>
                      <a:pt x="20" y="16"/>
                      <a:pt x="20" y="16"/>
                      <a:pt x="2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46"/>
              <p:cNvSpPr/>
              <p:nvPr/>
            </p:nvSpPr>
            <p:spPr>
              <a:xfrm>
                <a:off x="5145425" y="4347975"/>
                <a:ext cx="425" cy="775"/>
              </a:xfrm>
              <a:custGeom>
                <a:avLst/>
                <a:gdLst/>
                <a:ahLst/>
                <a:cxnLst/>
                <a:rect l="l" t="t" r="r" b="b"/>
                <a:pathLst>
                  <a:path w="17" h="31" extrusionOk="0">
                    <a:moveTo>
                      <a:pt x="16" y="1"/>
                    </a:moveTo>
                    <a:cubicBezTo>
                      <a:pt x="16" y="15"/>
                      <a:pt x="16" y="16"/>
                      <a:pt x="1" y="31"/>
                    </a:cubicBezTo>
                    <a:cubicBezTo>
                      <a:pt x="16" y="31"/>
                      <a:pt x="16" y="16"/>
                      <a:pt x="1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46"/>
              <p:cNvSpPr/>
              <p:nvPr/>
            </p:nvSpPr>
            <p:spPr>
              <a:xfrm>
                <a:off x="5146300" y="4399325"/>
                <a:ext cx="5275" cy="1060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424" extrusionOk="0">
                    <a:moveTo>
                      <a:pt x="113" y="0"/>
                    </a:moveTo>
                    <a:cubicBezTo>
                      <a:pt x="1" y="0"/>
                      <a:pt x="63" y="342"/>
                      <a:pt x="129" y="424"/>
                    </a:cubicBezTo>
                    <a:cubicBezTo>
                      <a:pt x="98" y="276"/>
                      <a:pt x="210" y="164"/>
                      <a:pt x="175" y="16"/>
                    </a:cubicBezTo>
                    <a:cubicBezTo>
                      <a:pt x="144" y="16"/>
                      <a:pt x="129" y="0"/>
                      <a:pt x="1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46"/>
              <p:cNvSpPr/>
              <p:nvPr/>
            </p:nvSpPr>
            <p:spPr>
              <a:xfrm>
                <a:off x="5152325" y="4401750"/>
                <a:ext cx="2450" cy="4100"/>
              </a:xfrm>
              <a:custGeom>
                <a:avLst/>
                <a:gdLst/>
                <a:ahLst/>
                <a:cxnLst/>
                <a:rect l="l" t="t" r="r" b="b"/>
                <a:pathLst>
                  <a:path w="98" h="164" extrusionOk="0">
                    <a:moveTo>
                      <a:pt x="67" y="0"/>
                    </a:moveTo>
                    <a:cubicBezTo>
                      <a:pt x="32" y="0"/>
                      <a:pt x="1" y="51"/>
                      <a:pt x="16" y="148"/>
                    </a:cubicBezTo>
                    <a:cubicBezTo>
                      <a:pt x="16" y="148"/>
                      <a:pt x="32" y="148"/>
                      <a:pt x="51" y="164"/>
                    </a:cubicBezTo>
                    <a:cubicBezTo>
                      <a:pt x="98" y="51"/>
                      <a:pt x="98" y="0"/>
                      <a:pt x="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46"/>
              <p:cNvSpPr/>
              <p:nvPr/>
            </p:nvSpPr>
            <p:spPr>
              <a:xfrm>
                <a:off x="5143000" y="4399700"/>
                <a:ext cx="1300" cy="1675"/>
              </a:xfrm>
              <a:custGeom>
                <a:avLst/>
                <a:gdLst/>
                <a:ahLst/>
                <a:cxnLst/>
                <a:rect l="l" t="t" r="r" b="b"/>
                <a:pathLst>
                  <a:path w="52" h="67" extrusionOk="0">
                    <a:moveTo>
                      <a:pt x="36" y="1"/>
                    </a:moveTo>
                    <a:cubicBezTo>
                      <a:pt x="1" y="20"/>
                      <a:pt x="1" y="36"/>
                      <a:pt x="36" y="67"/>
                    </a:cubicBezTo>
                    <a:cubicBezTo>
                      <a:pt x="36" y="51"/>
                      <a:pt x="51" y="51"/>
                      <a:pt x="51" y="36"/>
                    </a:cubicBezTo>
                    <a:cubicBezTo>
                      <a:pt x="51" y="20"/>
                      <a:pt x="36" y="20"/>
                      <a:pt x="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46"/>
              <p:cNvSpPr/>
              <p:nvPr/>
            </p:nvSpPr>
            <p:spPr>
              <a:xfrm>
                <a:off x="5156800" y="4394475"/>
                <a:ext cx="400" cy="400"/>
              </a:xfrm>
              <a:custGeom>
                <a:avLst/>
                <a:gdLst/>
                <a:ahLst/>
                <a:cxnLst/>
                <a:rect l="l" t="t" r="r" b="b"/>
                <a:pathLst>
                  <a:path w="16" h="16" extrusionOk="0">
                    <a:moveTo>
                      <a:pt x="0" y="0"/>
                    </a:moveTo>
                    <a:lnTo>
                      <a:pt x="0" y="16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46"/>
              <p:cNvSpPr/>
              <p:nvPr/>
            </p:nvSpPr>
            <p:spPr>
              <a:xfrm>
                <a:off x="5120375" y="4679375"/>
                <a:ext cx="2075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83" h="63" extrusionOk="0">
                    <a:moveTo>
                      <a:pt x="32" y="0"/>
                    </a:moveTo>
                    <a:lnTo>
                      <a:pt x="32" y="0"/>
                    </a:lnTo>
                    <a:cubicBezTo>
                      <a:pt x="1" y="47"/>
                      <a:pt x="16" y="62"/>
                      <a:pt x="47" y="62"/>
                    </a:cubicBezTo>
                    <a:cubicBezTo>
                      <a:pt x="82" y="31"/>
                      <a:pt x="67" y="16"/>
                      <a:pt x="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46"/>
              <p:cNvSpPr/>
              <p:nvPr/>
            </p:nvSpPr>
            <p:spPr>
              <a:xfrm>
                <a:off x="5129700" y="4678100"/>
                <a:ext cx="1200" cy="800"/>
              </a:xfrm>
              <a:custGeom>
                <a:avLst/>
                <a:gdLst/>
                <a:ahLst/>
                <a:cxnLst/>
                <a:rect l="l" t="t" r="r" b="b"/>
                <a:pathLst>
                  <a:path w="48" h="32" extrusionOk="0">
                    <a:moveTo>
                      <a:pt x="32" y="1"/>
                    </a:moveTo>
                    <a:cubicBezTo>
                      <a:pt x="16" y="1"/>
                      <a:pt x="16" y="16"/>
                      <a:pt x="1" y="16"/>
                    </a:cubicBezTo>
                    <a:lnTo>
                      <a:pt x="16" y="32"/>
                    </a:lnTo>
                    <a:cubicBezTo>
                      <a:pt x="32" y="32"/>
                      <a:pt x="47" y="16"/>
                      <a:pt x="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46"/>
              <p:cNvSpPr/>
              <p:nvPr/>
            </p:nvSpPr>
            <p:spPr>
              <a:xfrm>
                <a:off x="4808000" y="4351650"/>
                <a:ext cx="17900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16" h="727" extrusionOk="0">
                    <a:moveTo>
                      <a:pt x="1" y="0"/>
                    </a:moveTo>
                    <a:lnTo>
                      <a:pt x="1" y="727"/>
                    </a:lnTo>
                    <a:lnTo>
                      <a:pt x="7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46"/>
              <p:cNvSpPr/>
              <p:nvPr/>
            </p:nvSpPr>
            <p:spPr>
              <a:xfrm>
                <a:off x="5000175" y="4351650"/>
                <a:ext cx="18275" cy="181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27" extrusionOk="0">
                    <a:moveTo>
                      <a:pt x="0" y="0"/>
                    </a:moveTo>
                    <a:lnTo>
                      <a:pt x="730" y="727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46"/>
              <p:cNvSpPr/>
              <p:nvPr/>
            </p:nvSpPr>
            <p:spPr>
              <a:xfrm>
                <a:off x="4808000" y="4544200"/>
                <a:ext cx="179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712" extrusionOk="0">
                    <a:moveTo>
                      <a:pt x="1" y="0"/>
                    </a:moveTo>
                    <a:lnTo>
                      <a:pt x="1" y="711"/>
                    </a:lnTo>
                    <a:lnTo>
                      <a:pt x="715" y="7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46"/>
              <p:cNvSpPr/>
              <p:nvPr/>
            </p:nvSpPr>
            <p:spPr>
              <a:xfrm>
                <a:off x="5000175" y="4544200"/>
                <a:ext cx="182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12" extrusionOk="0">
                    <a:moveTo>
                      <a:pt x="730" y="0"/>
                    </a:moveTo>
                    <a:lnTo>
                      <a:pt x="0" y="711"/>
                    </a:lnTo>
                    <a:lnTo>
                      <a:pt x="730" y="711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46"/>
              <p:cNvSpPr/>
              <p:nvPr/>
            </p:nvSpPr>
            <p:spPr>
              <a:xfrm>
                <a:off x="4805975" y="4350000"/>
                <a:ext cx="214125" cy="214025"/>
              </a:xfrm>
              <a:custGeom>
                <a:avLst/>
                <a:gdLst/>
                <a:ahLst/>
                <a:cxnLst/>
                <a:rect l="l" t="t" r="r" b="b"/>
                <a:pathLst>
                  <a:path w="8565" h="8561" extrusionOk="0">
                    <a:moveTo>
                      <a:pt x="0" y="0"/>
                    </a:moveTo>
                    <a:lnTo>
                      <a:pt x="0" y="7702"/>
                    </a:lnTo>
                    <a:lnTo>
                      <a:pt x="0" y="8561"/>
                    </a:lnTo>
                    <a:lnTo>
                      <a:pt x="4937" y="8561"/>
                    </a:lnTo>
                    <a:cubicBezTo>
                      <a:pt x="4937" y="8545"/>
                      <a:pt x="4921" y="8530"/>
                      <a:pt x="4921" y="8495"/>
                    </a:cubicBezTo>
                    <a:lnTo>
                      <a:pt x="4937" y="8479"/>
                    </a:lnTo>
                    <a:lnTo>
                      <a:pt x="82" y="8479"/>
                    </a:lnTo>
                    <a:lnTo>
                      <a:pt x="82" y="7768"/>
                    </a:lnTo>
                    <a:lnTo>
                      <a:pt x="82" y="793"/>
                    </a:lnTo>
                    <a:lnTo>
                      <a:pt x="82" y="66"/>
                    </a:lnTo>
                    <a:lnTo>
                      <a:pt x="8498" y="66"/>
                    </a:lnTo>
                    <a:lnTo>
                      <a:pt x="8498" y="793"/>
                    </a:lnTo>
                    <a:lnTo>
                      <a:pt x="8498" y="7768"/>
                    </a:lnTo>
                    <a:lnTo>
                      <a:pt x="8498" y="8479"/>
                    </a:lnTo>
                    <a:lnTo>
                      <a:pt x="5457" y="8479"/>
                    </a:lnTo>
                    <a:cubicBezTo>
                      <a:pt x="5473" y="8514"/>
                      <a:pt x="5473" y="8530"/>
                      <a:pt x="5473" y="8561"/>
                    </a:cubicBezTo>
                    <a:lnTo>
                      <a:pt x="8564" y="8561"/>
                    </a:lnTo>
                    <a:lnTo>
                      <a:pt x="85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46"/>
              <p:cNvSpPr/>
              <p:nvPr/>
            </p:nvSpPr>
            <p:spPr>
              <a:xfrm>
                <a:off x="4929000" y="4561975"/>
                <a:ext cx="13800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552" h="82" extrusionOk="0">
                    <a:moveTo>
                      <a:pt x="16" y="0"/>
                    </a:moveTo>
                    <a:lnTo>
                      <a:pt x="0" y="16"/>
                    </a:lnTo>
                    <a:cubicBezTo>
                      <a:pt x="0" y="51"/>
                      <a:pt x="16" y="66"/>
                      <a:pt x="16" y="82"/>
                    </a:cubicBezTo>
                    <a:lnTo>
                      <a:pt x="552" y="82"/>
                    </a:lnTo>
                    <a:cubicBezTo>
                      <a:pt x="552" y="51"/>
                      <a:pt x="552" y="35"/>
                      <a:pt x="5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46"/>
              <p:cNvSpPr/>
              <p:nvPr/>
            </p:nvSpPr>
            <p:spPr>
              <a:xfrm>
                <a:off x="4494075" y="4955625"/>
                <a:ext cx="178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46"/>
              <p:cNvSpPr/>
              <p:nvPr/>
            </p:nvSpPr>
            <p:spPr>
              <a:xfrm>
                <a:off x="4686225" y="4955625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1" y="0"/>
                    </a:moveTo>
                    <a:lnTo>
                      <a:pt x="731" y="730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46"/>
              <p:cNvSpPr/>
              <p:nvPr/>
            </p:nvSpPr>
            <p:spPr>
              <a:xfrm>
                <a:off x="4494075" y="5147875"/>
                <a:ext cx="17800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28" extrusionOk="0">
                    <a:moveTo>
                      <a:pt x="0" y="1"/>
                    </a:moveTo>
                    <a:lnTo>
                      <a:pt x="0" y="727"/>
                    </a:lnTo>
                    <a:lnTo>
                      <a:pt x="711" y="72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46"/>
              <p:cNvSpPr/>
              <p:nvPr/>
            </p:nvSpPr>
            <p:spPr>
              <a:xfrm>
                <a:off x="4686225" y="5147875"/>
                <a:ext cx="18300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28" extrusionOk="0">
                    <a:moveTo>
                      <a:pt x="731" y="1"/>
                    </a:moveTo>
                    <a:lnTo>
                      <a:pt x="1" y="727"/>
                    </a:lnTo>
                    <a:lnTo>
                      <a:pt x="731" y="727"/>
                    </a:lnTo>
                    <a:lnTo>
                      <a:pt x="7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46"/>
              <p:cNvSpPr/>
              <p:nvPr/>
            </p:nvSpPr>
            <p:spPr>
              <a:xfrm>
                <a:off x="4492025" y="4954075"/>
                <a:ext cx="214050" cy="213650"/>
              </a:xfrm>
              <a:custGeom>
                <a:avLst/>
                <a:gdLst/>
                <a:ahLst/>
                <a:cxnLst/>
                <a:rect l="l" t="t" r="r" b="b"/>
                <a:pathLst>
                  <a:path w="8562" h="8546" extrusionOk="0">
                    <a:moveTo>
                      <a:pt x="8499" y="62"/>
                    </a:moveTo>
                    <a:lnTo>
                      <a:pt x="8499" y="792"/>
                    </a:lnTo>
                    <a:lnTo>
                      <a:pt x="8499" y="7753"/>
                    </a:lnTo>
                    <a:lnTo>
                      <a:pt x="8499" y="8479"/>
                    </a:lnTo>
                    <a:lnTo>
                      <a:pt x="82" y="8479"/>
                    </a:lnTo>
                    <a:lnTo>
                      <a:pt x="82" y="7753"/>
                    </a:lnTo>
                    <a:lnTo>
                      <a:pt x="82" y="792"/>
                    </a:lnTo>
                    <a:lnTo>
                      <a:pt x="82" y="62"/>
                    </a:lnTo>
                    <a:close/>
                    <a:moveTo>
                      <a:pt x="1" y="0"/>
                    </a:moveTo>
                    <a:lnTo>
                      <a:pt x="1" y="7687"/>
                    </a:lnTo>
                    <a:lnTo>
                      <a:pt x="1" y="8545"/>
                    </a:lnTo>
                    <a:lnTo>
                      <a:pt x="8561" y="8545"/>
                    </a:lnTo>
                    <a:lnTo>
                      <a:pt x="85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46"/>
              <p:cNvSpPr/>
              <p:nvPr/>
            </p:nvSpPr>
            <p:spPr>
              <a:xfrm>
                <a:off x="5039875" y="4458850"/>
                <a:ext cx="1780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2" extrusionOk="0">
                    <a:moveTo>
                      <a:pt x="1" y="0"/>
                    </a:moveTo>
                    <a:lnTo>
                      <a:pt x="1" y="711"/>
                    </a:lnTo>
                    <a:lnTo>
                      <a:pt x="712" y="7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46"/>
              <p:cNvSpPr/>
              <p:nvPr/>
            </p:nvSpPr>
            <p:spPr>
              <a:xfrm>
                <a:off x="5232050" y="4458850"/>
                <a:ext cx="1817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12" extrusionOk="0">
                    <a:moveTo>
                      <a:pt x="727" y="0"/>
                    </a:moveTo>
                    <a:lnTo>
                      <a:pt x="0" y="711"/>
                    </a:lnTo>
                    <a:lnTo>
                      <a:pt x="727" y="711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46"/>
              <p:cNvSpPr/>
              <p:nvPr/>
            </p:nvSpPr>
            <p:spPr>
              <a:xfrm>
                <a:off x="5037850" y="4264650"/>
                <a:ext cx="214025" cy="214025"/>
              </a:xfrm>
              <a:custGeom>
                <a:avLst/>
                <a:gdLst/>
                <a:ahLst/>
                <a:cxnLst/>
                <a:rect l="l" t="t" r="r" b="b"/>
                <a:pathLst>
                  <a:path w="8561" h="8561" extrusionOk="0">
                    <a:moveTo>
                      <a:pt x="0" y="0"/>
                    </a:moveTo>
                    <a:lnTo>
                      <a:pt x="0" y="7687"/>
                    </a:lnTo>
                    <a:lnTo>
                      <a:pt x="0" y="8561"/>
                    </a:lnTo>
                    <a:lnTo>
                      <a:pt x="3915" y="8561"/>
                    </a:lnTo>
                    <a:lnTo>
                      <a:pt x="3915" y="8479"/>
                    </a:lnTo>
                    <a:lnTo>
                      <a:pt x="82" y="8479"/>
                    </a:lnTo>
                    <a:lnTo>
                      <a:pt x="82" y="7768"/>
                    </a:lnTo>
                    <a:lnTo>
                      <a:pt x="82" y="793"/>
                    </a:lnTo>
                    <a:lnTo>
                      <a:pt x="82" y="62"/>
                    </a:lnTo>
                    <a:lnTo>
                      <a:pt x="8495" y="62"/>
                    </a:lnTo>
                    <a:lnTo>
                      <a:pt x="8495" y="793"/>
                    </a:lnTo>
                    <a:lnTo>
                      <a:pt x="8495" y="7768"/>
                    </a:lnTo>
                    <a:lnTo>
                      <a:pt x="8495" y="8479"/>
                    </a:lnTo>
                    <a:lnTo>
                      <a:pt x="4370" y="8479"/>
                    </a:lnTo>
                    <a:cubicBezTo>
                      <a:pt x="4385" y="8510"/>
                      <a:pt x="4385" y="8530"/>
                      <a:pt x="4370" y="8561"/>
                    </a:cubicBezTo>
                    <a:lnTo>
                      <a:pt x="8561" y="8561"/>
                    </a:lnTo>
                    <a:lnTo>
                      <a:pt x="856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46"/>
              <p:cNvSpPr/>
              <p:nvPr/>
            </p:nvSpPr>
            <p:spPr>
              <a:xfrm>
                <a:off x="5135725" y="4476625"/>
                <a:ext cx="11775" cy="2050"/>
              </a:xfrm>
              <a:custGeom>
                <a:avLst/>
                <a:gdLst/>
                <a:ahLst/>
                <a:cxnLst/>
                <a:rect l="l" t="t" r="r" b="b"/>
                <a:pathLst>
                  <a:path w="471" h="82" extrusionOk="0">
                    <a:moveTo>
                      <a:pt x="0" y="0"/>
                    </a:moveTo>
                    <a:lnTo>
                      <a:pt x="0" y="82"/>
                    </a:lnTo>
                    <a:lnTo>
                      <a:pt x="455" y="82"/>
                    </a:lnTo>
                    <a:cubicBezTo>
                      <a:pt x="470" y="51"/>
                      <a:pt x="470" y="31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46"/>
              <p:cNvSpPr/>
              <p:nvPr/>
            </p:nvSpPr>
            <p:spPr>
              <a:xfrm>
                <a:off x="5264000" y="4394475"/>
                <a:ext cx="1827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31" extrusionOk="0">
                    <a:moveTo>
                      <a:pt x="0" y="0"/>
                    </a:moveTo>
                    <a:lnTo>
                      <a:pt x="0" y="730"/>
                    </a:lnTo>
                    <a:lnTo>
                      <a:pt x="73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46"/>
              <p:cNvSpPr/>
              <p:nvPr/>
            </p:nvSpPr>
            <p:spPr>
              <a:xfrm>
                <a:off x="5456150" y="4394475"/>
                <a:ext cx="18300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31" extrusionOk="0">
                    <a:moveTo>
                      <a:pt x="1" y="0"/>
                    </a:moveTo>
                    <a:lnTo>
                      <a:pt x="731" y="730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46"/>
              <p:cNvSpPr/>
              <p:nvPr/>
            </p:nvSpPr>
            <p:spPr>
              <a:xfrm>
                <a:off x="5264000" y="4587125"/>
                <a:ext cx="18275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711" extrusionOk="0">
                    <a:moveTo>
                      <a:pt x="0" y="0"/>
                    </a:moveTo>
                    <a:lnTo>
                      <a:pt x="0" y="711"/>
                    </a:lnTo>
                    <a:lnTo>
                      <a:pt x="730" y="7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46"/>
              <p:cNvSpPr/>
              <p:nvPr/>
            </p:nvSpPr>
            <p:spPr>
              <a:xfrm>
                <a:off x="5456150" y="4587125"/>
                <a:ext cx="18300" cy="1777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711" extrusionOk="0">
                    <a:moveTo>
                      <a:pt x="731" y="0"/>
                    </a:moveTo>
                    <a:lnTo>
                      <a:pt x="1" y="711"/>
                    </a:lnTo>
                    <a:lnTo>
                      <a:pt x="731" y="711"/>
                    </a:lnTo>
                    <a:lnTo>
                      <a:pt x="7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46"/>
              <p:cNvSpPr/>
              <p:nvPr/>
            </p:nvSpPr>
            <p:spPr>
              <a:xfrm>
                <a:off x="5262350" y="4392925"/>
                <a:ext cx="213650" cy="214025"/>
              </a:xfrm>
              <a:custGeom>
                <a:avLst/>
                <a:gdLst/>
                <a:ahLst/>
                <a:cxnLst/>
                <a:rect l="l" t="t" r="r" b="b"/>
                <a:pathLst>
                  <a:path w="8546" h="8561" extrusionOk="0">
                    <a:moveTo>
                      <a:pt x="2851" y="8495"/>
                    </a:moveTo>
                    <a:cubicBezTo>
                      <a:pt x="2836" y="8495"/>
                      <a:pt x="2816" y="8510"/>
                      <a:pt x="2816" y="8510"/>
                    </a:cubicBezTo>
                    <a:cubicBezTo>
                      <a:pt x="2816" y="8510"/>
                      <a:pt x="2816" y="8526"/>
                      <a:pt x="2836" y="8526"/>
                    </a:cubicBezTo>
                    <a:cubicBezTo>
                      <a:pt x="2836" y="8526"/>
                      <a:pt x="2851" y="8526"/>
                      <a:pt x="2867" y="8510"/>
                    </a:cubicBezTo>
                    <a:lnTo>
                      <a:pt x="2851" y="8495"/>
                    </a:lnTo>
                    <a:close/>
                    <a:moveTo>
                      <a:pt x="0" y="0"/>
                    </a:moveTo>
                    <a:lnTo>
                      <a:pt x="0" y="7702"/>
                    </a:lnTo>
                    <a:lnTo>
                      <a:pt x="0" y="8561"/>
                    </a:lnTo>
                    <a:lnTo>
                      <a:pt x="2704" y="8561"/>
                    </a:lnTo>
                    <a:cubicBezTo>
                      <a:pt x="2704" y="8526"/>
                      <a:pt x="2719" y="8510"/>
                      <a:pt x="2719" y="8479"/>
                    </a:cubicBezTo>
                    <a:lnTo>
                      <a:pt x="66" y="8479"/>
                    </a:lnTo>
                    <a:lnTo>
                      <a:pt x="66" y="7768"/>
                    </a:lnTo>
                    <a:lnTo>
                      <a:pt x="66" y="792"/>
                    </a:lnTo>
                    <a:lnTo>
                      <a:pt x="66" y="62"/>
                    </a:lnTo>
                    <a:lnTo>
                      <a:pt x="8483" y="62"/>
                    </a:lnTo>
                    <a:lnTo>
                      <a:pt x="8483" y="792"/>
                    </a:lnTo>
                    <a:lnTo>
                      <a:pt x="8483" y="7248"/>
                    </a:lnTo>
                    <a:lnTo>
                      <a:pt x="8545" y="7248"/>
                    </a:lnTo>
                    <a:lnTo>
                      <a:pt x="8545" y="0"/>
                    </a:lnTo>
                    <a:close/>
                    <a:moveTo>
                      <a:pt x="3030" y="8479"/>
                    </a:moveTo>
                    <a:cubicBezTo>
                      <a:pt x="3030" y="8510"/>
                      <a:pt x="3010" y="8526"/>
                      <a:pt x="2995" y="8561"/>
                    </a:cubicBezTo>
                    <a:lnTo>
                      <a:pt x="3076" y="8561"/>
                    </a:lnTo>
                    <a:lnTo>
                      <a:pt x="3076" y="8479"/>
                    </a:lnTo>
                    <a:close/>
                    <a:moveTo>
                      <a:pt x="4436" y="8479"/>
                    </a:moveTo>
                    <a:cubicBezTo>
                      <a:pt x="4420" y="8510"/>
                      <a:pt x="4405" y="8526"/>
                      <a:pt x="4389" y="8561"/>
                    </a:cubicBezTo>
                    <a:lnTo>
                      <a:pt x="7058" y="8561"/>
                    </a:lnTo>
                    <a:lnTo>
                      <a:pt x="7058" y="8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46"/>
              <p:cNvSpPr/>
              <p:nvPr/>
            </p:nvSpPr>
            <p:spPr>
              <a:xfrm>
                <a:off x="5329925" y="4604875"/>
                <a:ext cx="43325" cy="2075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83" extrusionOk="0">
                    <a:moveTo>
                      <a:pt x="148" y="17"/>
                    </a:moveTo>
                    <a:lnTo>
                      <a:pt x="164" y="32"/>
                    </a:lnTo>
                    <a:cubicBezTo>
                      <a:pt x="148" y="48"/>
                      <a:pt x="133" y="48"/>
                      <a:pt x="133" y="48"/>
                    </a:cubicBezTo>
                    <a:cubicBezTo>
                      <a:pt x="113" y="48"/>
                      <a:pt x="113" y="32"/>
                      <a:pt x="113" y="32"/>
                    </a:cubicBezTo>
                    <a:cubicBezTo>
                      <a:pt x="113" y="32"/>
                      <a:pt x="133" y="17"/>
                      <a:pt x="148" y="17"/>
                    </a:cubicBezTo>
                    <a:close/>
                    <a:moveTo>
                      <a:pt x="16" y="1"/>
                    </a:moveTo>
                    <a:cubicBezTo>
                      <a:pt x="16" y="32"/>
                      <a:pt x="1" y="48"/>
                      <a:pt x="1" y="83"/>
                    </a:cubicBezTo>
                    <a:lnTo>
                      <a:pt x="292" y="83"/>
                    </a:lnTo>
                    <a:cubicBezTo>
                      <a:pt x="307" y="48"/>
                      <a:pt x="327" y="32"/>
                      <a:pt x="327" y="1"/>
                    </a:cubicBezTo>
                    <a:close/>
                    <a:moveTo>
                      <a:pt x="373" y="1"/>
                    </a:moveTo>
                    <a:lnTo>
                      <a:pt x="373" y="83"/>
                    </a:lnTo>
                    <a:lnTo>
                      <a:pt x="1686" y="83"/>
                    </a:lnTo>
                    <a:cubicBezTo>
                      <a:pt x="1702" y="48"/>
                      <a:pt x="1717" y="32"/>
                      <a:pt x="17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46"/>
              <p:cNvSpPr/>
              <p:nvPr/>
            </p:nvSpPr>
            <p:spPr>
              <a:xfrm>
                <a:off x="5440425" y="4575750"/>
                <a:ext cx="35575" cy="31200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1248" extrusionOk="0">
                    <a:moveTo>
                      <a:pt x="1360" y="1"/>
                    </a:moveTo>
                    <a:lnTo>
                      <a:pt x="1360" y="455"/>
                    </a:lnTo>
                    <a:lnTo>
                      <a:pt x="1360" y="1166"/>
                    </a:lnTo>
                    <a:lnTo>
                      <a:pt x="1" y="1166"/>
                    </a:lnTo>
                    <a:lnTo>
                      <a:pt x="1" y="1248"/>
                    </a:lnTo>
                    <a:lnTo>
                      <a:pt x="1422" y="1248"/>
                    </a:lnTo>
                    <a:lnTo>
                      <a:pt x="14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46"/>
              <p:cNvSpPr/>
              <p:nvPr/>
            </p:nvSpPr>
            <p:spPr>
              <a:xfrm>
                <a:off x="5440425" y="4575750"/>
                <a:ext cx="18175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28" extrusionOk="0">
                    <a:moveTo>
                      <a:pt x="1" y="1"/>
                    </a:moveTo>
                    <a:lnTo>
                      <a:pt x="1" y="727"/>
                    </a:lnTo>
                    <a:lnTo>
                      <a:pt x="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46"/>
              <p:cNvSpPr/>
              <p:nvPr/>
            </p:nvSpPr>
            <p:spPr>
              <a:xfrm>
                <a:off x="5632975" y="4575750"/>
                <a:ext cx="17800" cy="182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28" extrusionOk="0">
                    <a:moveTo>
                      <a:pt x="1" y="1"/>
                    </a:moveTo>
                    <a:lnTo>
                      <a:pt x="712" y="727"/>
                    </a:lnTo>
                    <a:lnTo>
                      <a:pt x="7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46"/>
              <p:cNvSpPr/>
              <p:nvPr/>
            </p:nvSpPr>
            <p:spPr>
              <a:xfrm>
                <a:off x="5440425" y="4768300"/>
                <a:ext cx="18175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16" extrusionOk="0">
                    <a:moveTo>
                      <a:pt x="1" y="1"/>
                    </a:moveTo>
                    <a:lnTo>
                      <a:pt x="1" y="716"/>
                    </a:lnTo>
                    <a:lnTo>
                      <a:pt x="727" y="71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46"/>
              <p:cNvSpPr/>
              <p:nvPr/>
            </p:nvSpPr>
            <p:spPr>
              <a:xfrm>
                <a:off x="5632975" y="4768300"/>
                <a:ext cx="17800" cy="1790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716" extrusionOk="0">
                    <a:moveTo>
                      <a:pt x="712" y="1"/>
                    </a:moveTo>
                    <a:lnTo>
                      <a:pt x="1" y="716"/>
                    </a:lnTo>
                    <a:lnTo>
                      <a:pt x="712" y="716"/>
                    </a:lnTo>
                    <a:lnTo>
                      <a:pt x="7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46"/>
              <p:cNvSpPr/>
              <p:nvPr/>
            </p:nvSpPr>
            <p:spPr>
              <a:xfrm>
                <a:off x="5438775" y="4574100"/>
                <a:ext cx="214050" cy="213650"/>
              </a:xfrm>
              <a:custGeom>
                <a:avLst/>
                <a:gdLst/>
                <a:ahLst/>
                <a:cxnLst/>
                <a:rect l="l" t="t" r="r" b="b"/>
                <a:pathLst>
                  <a:path w="8562" h="8546" extrusionOk="0">
                    <a:moveTo>
                      <a:pt x="1" y="1314"/>
                    </a:moveTo>
                    <a:lnTo>
                      <a:pt x="1" y="7687"/>
                    </a:lnTo>
                    <a:lnTo>
                      <a:pt x="1" y="8546"/>
                    </a:lnTo>
                    <a:lnTo>
                      <a:pt x="3465" y="8546"/>
                    </a:lnTo>
                    <a:cubicBezTo>
                      <a:pt x="3415" y="8530"/>
                      <a:pt x="3399" y="8499"/>
                      <a:pt x="3415" y="8484"/>
                    </a:cubicBezTo>
                    <a:lnTo>
                      <a:pt x="67" y="8484"/>
                    </a:lnTo>
                    <a:lnTo>
                      <a:pt x="67" y="7769"/>
                    </a:lnTo>
                    <a:lnTo>
                      <a:pt x="67" y="1314"/>
                    </a:lnTo>
                    <a:close/>
                    <a:moveTo>
                      <a:pt x="1488" y="1"/>
                    </a:moveTo>
                    <a:lnTo>
                      <a:pt x="1488" y="67"/>
                    </a:lnTo>
                    <a:lnTo>
                      <a:pt x="8480" y="67"/>
                    </a:lnTo>
                    <a:lnTo>
                      <a:pt x="8480" y="793"/>
                    </a:lnTo>
                    <a:lnTo>
                      <a:pt x="8480" y="7769"/>
                    </a:lnTo>
                    <a:lnTo>
                      <a:pt x="8480" y="8484"/>
                    </a:lnTo>
                    <a:lnTo>
                      <a:pt x="3496" y="8484"/>
                    </a:lnTo>
                    <a:cubicBezTo>
                      <a:pt x="3512" y="8499"/>
                      <a:pt x="3527" y="8499"/>
                      <a:pt x="3562" y="8530"/>
                    </a:cubicBezTo>
                    <a:lnTo>
                      <a:pt x="3562" y="8546"/>
                    </a:lnTo>
                    <a:lnTo>
                      <a:pt x="8561" y="8546"/>
                    </a:lnTo>
                    <a:lnTo>
                      <a:pt x="856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46"/>
              <p:cNvSpPr/>
              <p:nvPr/>
            </p:nvSpPr>
            <p:spPr>
              <a:xfrm>
                <a:off x="5523750" y="4786175"/>
                <a:ext cx="4100" cy="15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63" extrusionOk="0">
                    <a:moveTo>
                      <a:pt x="16" y="1"/>
                    </a:moveTo>
                    <a:cubicBezTo>
                      <a:pt x="0" y="16"/>
                      <a:pt x="16" y="47"/>
                      <a:pt x="66" y="63"/>
                    </a:cubicBezTo>
                    <a:lnTo>
                      <a:pt x="163" y="63"/>
                    </a:lnTo>
                    <a:lnTo>
                      <a:pt x="163" y="47"/>
                    </a:lnTo>
                    <a:cubicBezTo>
                      <a:pt x="128" y="16"/>
                      <a:pt x="113" y="16"/>
                      <a:pt x="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46"/>
              <p:cNvSpPr/>
              <p:nvPr/>
            </p:nvSpPr>
            <p:spPr>
              <a:xfrm>
                <a:off x="5438775" y="4574100"/>
                <a:ext cx="35675" cy="30800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232" extrusionOk="0">
                    <a:moveTo>
                      <a:pt x="1" y="1"/>
                    </a:moveTo>
                    <a:lnTo>
                      <a:pt x="1" y="1232"/>
                    </a:lnTo>
                    <a:lnTo>
                      <a:pt x="67" y="1232"/>
                    </a:lnTo>
                    <a:lnTo>
                      <a:pt x="67" y="793"/>
                    </a:lnTo>
                    <a:lnTo>
                      <a:pt x="67" y="67"/>
                    </a:lnTo>
                    <a:lnTo>
                      <a:pt x="1426" y="67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46"/>
              <p:cNvSpPr/>
              <p:nvPr/>
            </p:nvSpPr>
            <p:spPr>
              <a:xfrm>
                <a:off x="5438775" y="4574100"/>
                <a:ext cx="37225" cy="32850"/>
              </a:xfrm>
              <a:custGeom>
                <a:avLst/>
                <a:gdLst/>
                <a:ahLst/>
                <a:cxnLst/>
                <a:rect l="l" t="t" r="r" b="b"/>
                <a:pathLst>
                  <a:path w="1489" h="1314" extrusionOk="0">
                    <a:moveTo>
                      <a:pt x="1426" y="1"/>
                    </a:moveTo>
                    <a:lnTo>
                      <a:pt x="1426" y="67"/>
                    </a:lnTo>
                    <a:lnTo>
                      <a:pt x="1488" y="67"/>
                    </a:lnTo>
                    <a:lnTo>
                      <a:pt x="1488" y="1"/>
                    </a:lnTo>
                    <a:close/>
                    <a:moveTo>
                      <a:pt x="1" y="1232"/>
                    </a:moveTo>
                    <a:lnTo>
                      <a:pt x="1" y="1314"/>
                    </a:lnTo>
                    <a:lnTo>
                      <a:pt x="67" y="1314"/>
                    </a:lnTo>
                    <a:lnTo>
                      <a:pt x="67" y="12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3665" name="Google Shape;3665;p46"/>
            <p:cNvCxnSpPr/>
            <p:nvPr/>
          </p:nvCxnSpPr>
          <p:spPr>
            <a:xfrm rot="5400000">
              <a:off x="1318291" y="865956"/>
              <a:ext cx="18795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66" name="Google Shape;3666;p46"/>
            <p:cNvSpPr/>
            <p:nvPr/>
          </p:nvSpPr>
          <p:spPr>
            <a:xfrm rot="-5400000">
              <a:off x="6372963" y="-1247400"/>
              <a:ext cx="1293792" cy="4812402"/>
            </a:xfrm>
            <a:custGeom>
              <a:avLst/>
              <a:gdLst/>
              <a:ahLst/>
              <a:cxnLst/>
              <a:rect l="l" t="t" r="r" b="b"/>
              <a:pathLst>
                <a:path w="15482" h="57587" extrusionOk="0">
                  <a:moveTo>
                    <a:pt x="435" y="49"/>
                  </a:moveTo>
                  <a:lnTo>
                    <a:pt x="2047" y="65"/>
                  </a:lnTo>
                  <a:lnTo>
                    <a:pt x="1966" y="2885"/>
                  </a:lnTo>
                  <a:lnTo>
                    <a:pt x="435" y="2821"/>
                  </a:lnTo>
                  <a:lnTo>
                    <a:pt x="435" y="49"/>
                  </a:lnTo>
                  <a:close/>
                  <a:moveTo>
                    <a:pt x="2083" y="85"/>
                  </a:moveTo>
                  <a:lnTo>
                    <a:pt x="4384" y="234"/>
                  </a:lnTo>
                  <a:lnTo>
                    <a:pt x="4803" y="3155"/>
                  </a:lnTo>
                  <a:lnTo>
                    <a:pt x="1999" y="2885"/>
                  </a:lnTo>
                  <a:lnTo>
                    <a:pt x="2083" y="85"/>
                  </a:lnTo>
                  <a:close/>
                  <a:moveTo>
                    <a:pt x="4433" y="250"/>
                  </a:moveTo>
                  <a:lnTo>
                    <a:pt x="7572" y="1241"/>
                  </a:lnTo>
                  <a:lnTo>
                    <a:pt x="7588" y="4179"/>
                  </a:lnTo>
                  <a:lnTo>
                    <a:pt x="7588" y="4179"/>
                  </a:lnTo>
                  <a:lnTo>
                    <a:pt x="4852" y="3155"/>
                  </a:lnTo>
                  <a:lnTo>
                    <a:pt x="4433" y="250"/>
                  </a:lnTo>
                  <a:close/>
                  <a:moveTo>
                    <a:pt x="7608" y="1274"/>
                  </a:moveTo>
                  <a:lnTo>
                    <a:pt x="10042" y="2954"/>
                  </a:lnTo>
                  <a:lnTo>
                    <a:pt x="9941" y="5339"/>
                  </a:lnTo>
                  <a:lnTo>
                    <a:pt x="7640" y="4195"/>
                  </a:lnTo>
                  <a:lnTo>
                    <a:pt x="7608" y="1274"/>
                  </a:lnTo>
                  <a:close/>
                  <a:moveTo>
                    <a:pt x="10090" y="3006"/>
                  </a:moveTo>
                  <a:lnTo>
                    <a:pt x="11770" y="4719"/>
                  </a:lnTo>
                  <a:lnTo>
                    <a:pt x="11770" y="6464"/>
                  </a:lnTo>
                  <a:lnTo>
                    <a:pt x="9989" y="5372"/>
                  </a:lnTo>
                  <a:lnTo>
                    <a:pt x="10090" y="3006"/>
                  </a:lnTo>
                  <a:close/>
                  <a:moveTo>
                    <a:pt x="11819" y="4783"/>
                  </a:moveTo>
                  <a:lnTo>
                    <a:pt x="13181" y="6766"/>
                  </a:lnTo>
                  <a:lnTo>
                    <a:pt x="13350" y="7906"/>
                  </a:lnTo>
                  <a:lnTo>
                    <a:pt x="13350" y="7906"/>
                  </a:lnTo>
                  <a:lnTo>
                    <a:pt x="11819" y="6496"/>
                  </a:lnTo>
                  <a:lnTo>
                    <a:pt x="11819" y="4783"/>
                  </a:lnTo>
                  <a:close/>
                  <a:moveTo>
                    <a:pt x="435" y="2869"/>
                  </a:moveTo>
                  <a:lnTo>
                    <a:pt x="1946" y="2922"/>
                  </a:lnTo>
                  <a:lnTo>
                    <a:pt x="1797" y="8245"/>
                  </a:lnTo>
                  <a:lnTo>
                    <a:pt x="435" y="8160"/>
                  </a:lnTo>
                  <a:lnTo>
                    <a:pt x="435" y="2869"/>
                  </a:lnTo>
                  <a:close/>
                  <a:moveTo>
                    <a:pt x="1999" y="2938"/>
                  </a:moveTo>
                  <a:lnTo>
                    <a:pt x="4819" y="3188"/>
                  </a:lnTo>
                  <a:lnTo>
                    <a:pt x="4263" y="8426"/>
                  </a:lnTo>
                  <a:lnTo>
                    <a:pt x="1846" y="8261"/>
                  </a:lnTo>
                  <a:lnTo>
                    <a:pt x="1999" y="2938"/>
                  </a:lnTo>
                  <a:close/>
                  <a:moveTo>
                    <a:pt x="13249" y="6899"/>
                  </a:moveTo>
                  <a:lnTo>
                    <a:pt x="14103" y="8611"/>
                  </a:lnTo>
                  <a:lnTo>
                    <a:pt x="13398" y="7959"/>
                  </a:lnTo>
                  <a:lnTo>
                    <a:pt x="13249" y="6899"/>
                  </a:lnTo>
                  <a:close/>
                  <a:moveTo>
                    <a:pt x="4852" y="3208"/>
                  </a:moveTo>
                  <a:lnTo>
                    <a:pt x="7588" y="4231"/>
                  </a:lnTo>
                  <a:lnTo>
                    <a:pt x="6802" y="9115"/>
                  </a:lnTo>
                  <a:lnTo>
                    <a:pt x="4300" y="8426"/>
                  </a:lnTo>
                  <a:lnTo>
                    <a:pt x="4852" y="3208"/>
                  </a:lnTo>
                  <a:close/>
                  <a:moveTo>
                    <a:pt x="7640" y="4247"/>
                  </a:moveTo>
                  <a:lnTo>
                    <a:pt x="9941" y="5388"/>
                  </a:lnTo>
                  <a:lnTo>
                    <a:pt x="9522" y="9836"/>
                  </a:lnTo>
                  <a:lnTo>
                    <a:pt x="6834" y="9131"/>
                  </a:lnTo>
                  <a:lnTo>
                    <a:pt x="7640" y="4247"/>
                  </a:lnTo>
                  <a:close/>
                  <a:moveTo>
                    <a:pt x="9973" y="5424"/>
                  </a:moveTo>
                  <a:lnTo>
                    <a:pt x="11770" y="6512"/>
                  </a:lnTo>
                  <a:lnTo>
                    <a:pt x="11653" y="10642"/>
                  </a:lnTo>
                  <a:lnTo>
                    <a:pt x="9570" y="9857"/>
                  </a:lnTo>
                  <a:lnTo>
                    <a:pt x="9973" y="5424"/>
                  </a:lnTo>
                  <a:close/>
                  <a:moveTo>
                    <a:pt x="435" y="8192"/>
                  </a:moveTo>
                  <a:lnTo>
                    <a:pt x="1797" y="8293"/>
                  </a:lnTo>
                  <a:lnTo>
                    <a:pt x="1696" y="11634"/>
                  </a:lnTo>
                  <a:lnTo>
                    <a:pt x="435" y="11585"/>
                  </a:lnTo>
                  <a:lnTo>
                    <a:pt x="435" y="8192"/>
                  </a:lnTo>
                  <a:close/>
                  <a:moveTo>
                    <a:pt x="1846" y="8293"/>
                  </a:moveTo>
                  <a:lnTo>
                    <a:pt x="4263" y="8462"/>
                  </a:lnTo>
                  <a:lnTo>
                    <a:pt x="4618" y="11771"/>
                  </a:lnTo>
                  <a:lnTo>
                    <a:pt x="4433" y="11734"/>
                  </a:lnTo>
                  <a:lnTo>
                    <a:pt x="1745" y="11634"/>
                  </a:lnTo>
                  <a:lnTo>
                    <a:pt x="1846" y="8293"/>
                  </a:lnTo>
                  <a:close/>
                  <a:moveTo>
                    <a:pt x="11819" y="6564"/>
                  </a:moveTo>
                  <a:lnTo>
                    <a:pt x="13350" y="7975"/>
                  </a:lnTo>
                  <a:lnTo>
                    <a:pt x="13451" y="11887"/>
                  </a:lnTo>
                  <a:lnTo>
                    <a:pt x="11702" y="10679"/>
                  </a:lnTo>
                  <a:lnTo>
                    <a:pt x="11819" y="6564"/>
                  </a:lnTo>
                  <a:close/>
                  <a:moveTo>
                    <a:pt x="4300" y="8478"/>
                  </a:moveTo>
                  <a:lnTo>
                    <a:pt x="6802" y="9167"/>
                  </a:lnTo>
                  <a:lnTo>
                    <a:pt x="7152" y="12323"/>
                  </a:lnTo>
                  <a:lnTo>
                    <a:pt x="4666" y="11787"/>
                  </a:lnTo>
                  <a:lnTo>
                    <a:pt x="4300" y="8478"/>
                  </a:lnTo>
                  <a:close/>
                  <a:moveTo>
                    <a:pt x="6834" y="9184"/>
                  </a:moveTo>
                  <a:lnTo>
                    <a:pt x="9522" y="9889"/>
                  </a:lnTo>
                  <a:lnTo>
                    <a:pt x="9353" y="12742"/>
                  </a:lnTo>
                  <a:lnTo>
                    <a:pt x="7322" y="12375"/>
                  </a:lnTo>
                  <a:lnTo>
                    <a:pt x="7185" y="12339"/>
                  </a:lnTo>
                  <a:lnTo>
                    <a:pt x="6834" y="9184"/>
                  </a:lnTo>
                  <a:close/>
                  <a:moveTo>
                    <a:pt x="13398" y="8023"/>
                  </a:moveTo>
                  <a:lnTo>
                    <a:pt x="14156" y="8728"/>
                  </a:lnTo>
                  <a:lnTo>
                    <a:pt x="14575" y="12895"/>
                  </a:lnTo>
                  <a:lnTo>
                    <a:pt x="13499" y="11920"/>
                  </a:lnTo>
                  <a:lnTo>
                    <a:pt x="13398" y="8023"/>
                  </a:lnTo>
                  <a:close/>
                  <a:moveTo>
                    <a:pt x="9570" y="9905"/>
                  </a:moveTo>
                  <a:lnTo>
                    <a:pt x="11653" y="10695"/>
                  </a:lnTo>
                  <a:lnTo>
                    <a:pt x="11516" y="13616"/>
                  </a:lnTo>
                  <a:lnTo>
                    <a:pt x="11500" y="13600"/>
                  </a:lnTo>
                  <a:lnTo>
                    <a:pt x="9401" y="12742"/>
                  </a:lnTo>
                  <a:lnTo>
                    <a:pt x="9570" y="9905"/>
                  </a:lnTo>
                  <a:close/>
                  <a:moveTo>
                    <a:pt x="14236" y="9099"/>
                  </a:moveTo>
                  <a:lnTo>
                    <a:pt x="15280" y="13801"/>
                  </a:lnTo>
                  <a:lnTo>
                    <a:pt x="14623" y="12943"/>
                  </a:lnTo>
                  <a:lnTo>
                    <a:pt x="14236" y="9099"/>
                  </a:lnTo>
                  <a:close/>
                  <a:moveTo>
                    <a:pt x="11702" y="10727"/>
                  </a:moveTo>
                  <a:lnTo>
                    <a:pt x="13451" y="11936"/>
                  </a:lnTo>
                  <a:lnTo>
                    <a:pt x="13297" y="14740"/>
                  </a:lnTo>
                  <a:lnTo>
                    <a:pt x="11553" y="13632"/>
                  </a:lnTo>
                  <a:lnTo>
                    <a:pt x="11702" y="10727"/>
                  </a:lnTo>
                  <a:close/>
                  <a:moveTo>
                    <a:pt x="435" y="11634"/>
                  </a:moveTo>
                  <a:lnTo>
                    <a:pt x="1696" y="11686"/>
                  </a:lnTo>
                  <a:lnTo>
                    <a:pt x="1596" y="15010"/>
                  </a:lnTo>
                  <a:lnTo>
                    <a:pt x="673" y="14656"/>
                  </a:lnTo>
                  <a:cubicBezTo>
                    <a:pt x="689" y="14640"/>
                    <a:pt x="689" y="14623"/>
                    <a:pt x="689" y="14591"/>
                  </a:cubicBezTo>
                  <a:cubicBezTo>
                    <a:pt x="689" y="14438"/>
                    <a:pt x="572" y="14321"/>
                    <a:pt x="435" y="14305"/>
                  </a:cubicBezTo>
                  <a:lnTo>
                    <a:pt x="435" y="11634"/>
                  </a:lnTo>
                  <a:close/>
                  <a:moveTo>
                    <a:pt x="13499" y="11972"/>
                  </a:moveTo>
                  <a:lnTo>
                    <a:pt x="14591" y="12959"/>
                  </a:lnTo>
                  <a:lnTo>
                    <a:pt x="14591" y="15764"/>
                  </a:lnTo>
                  <a:lnTo>
                    <a:pt x="13350" y="14773"/>
                  </a:lnTo>
                  <a:lnTo>
                    <a:pt x="13499" y="11972"/>
                  </a:lnTo>
                  <a:close/>
                  <a:moveTo>
                    <a:pt x="7185" y="12391"/>
                  </a:moveTo>
                  <a:lnTo>
                    <a:pt x="7306" y="12407"/>
                  </a:lnTo>
                  <a:lnTo>
                    <a:pt x="9353" y="12778"/>
                  </a:lnTo>
                  <a:lnTo>
                    <a:pt x="9099" y="15800"/>
                  </a:lnTo>
                  <a:cubicBezTo>
                    <a:pt x="9083" y="15800"/>
                    <a:pt x="9083" y="15780"/>
                    <a:pt x="9066" y="15780"/>
                  </a:cubicBezTo>
                  <a:cubicBezTo>
                    <a:pt x="8917" y="15780"/>
                    <a:pt x="8796" y="15901"/>
                    <a:pt x="8780" y="16050"/>
                  </a:cubicBezTo>
                  <a:lnTo>
                    <a:pt x="7052" y="16066"/>
                  </a:lnTo>
                  <a:lnTo>
                    <a:pt x="7185" y="12391"/>
                  </a:lnTo>
                  <a:close/>
                  <a:moveTo>
                    <a:pt x="1745" y="11686"/>
                  </a:moveTo>
                  <a:lnTo>
                    <a:pt x="4433" y="11771"/>
                  </a:lnTo>
                  <a:lnTo>
                    <a:pt x="4618" y="11819"/>
                  </a:lnTo>
                  <a:lnTo>
                    <a:pt x="5053" y="15901"/>
                  </a:lnTo>
                  <a:cubicBezTo>
                    <a:pt x="4968" y="15917"/>
                    <a:pt x="4888" y="15981"/>
                    <a:pt x="4852" y="16082"/>
                  </a:cubicBezTo>
                  <a:lnTo>
                    <a:pt x="1644" y="15026"/>
                  </a:lnTo>
                  <a:lnTo>
                    <a:pt x="1745" y="11686"/>
                  </a:lnTo>
                  <a:close/>
                  <a:moveTo>
                    <a:pt x="4666" y="11835"/>
                  </a:moveTo>
                  <a:lnTo>
                    <a:pt x="7152" y="12375"/>
                  </a:lnTo>
                  <a:lnTo>
                    <a:pt x="7003" y="16082"/>
                  </a:lnTo>
                  <a:lnTo>
                    <a:pt x="5424" y="16151"/>
                  </a:lnTo>
                  <a:cubicBezTo>
                    <a:pt x="5424" y="16002"/>
                    <a:pt x="5291" y="15881"/>
                    <a:pt x="5138" y="15881"/>
                  </a:cubicBezTo>
                  <a:lnTo>
                    <a:pt x="5105" y="15881"/>
                  </a:lnTo>
                  <a:lnTo>
                    <a:pt x="4666" y="11835"/>
                  </a:lnTo>
                  <a:close/>
                  <a:moveTo>
                    <a:pt x="14623" y="13012"/>
                  </a:moveTo>
                  <a:lnTo>
                    <a:pt x="15296" y="13918"/>
                  </a:lnTo>
                  <a:lnTo>
                    <a:pt x="15365" y="16469"/>
                  </a:lnTo>
                  <a:cubicBezTo>
                    <a:pt x="15312" y="16404"/>
                    <a:pt x="15143" y="16251"/>
                    <a:pt x="14623" y="15800"/>
                  </a:cubicBezTo>
                  <a:lnTo>
                    <a:pt x="14623" y="13012"/>
                  </a:lnTo>
                  <a:close/>
                  <a:moveTo>
                    <a:pt x="9401" y="12794"/>
                  </a:moveTo>
                  <a:lnTo>
                    <a:pt x="11484" y="13648"/>
                  </a:lnTo>
                  <a:lnTo>
                    <a:pt x="11516" y="13664"/>
                  </a:lnTo>
                  <a:lnTo>
                    <a:pt x="11367" y="16586"/>
                  </a:lnTo>
                  <a:lnTo>
                    <a:pt x="11367" y="16807"/>
                  </a:lnTo>
                  <a:lnTo>
                    <a:pt x="9369" y="16135"/>
                  </a:lnTo>
                  <a:lnTo>
                    <a:pt x="9369" y="16082"/>
                  </a:lnTo>
                  <a:cubicBezTo>
                    <a:pt x="9369" y="15949"/>
                    <a:pt x="9268" y="15832"/>
                    <a:pt x="9151" y="15800"/>
                  </a:cubicBezTo>
                  <a:lnTo>
                    <a:pt x="9401" y="12794"/>
                  </a:lnTo>
                  <a:close/>
                  <a:moveTo>
                    <a:pt x="11553" y="13685"/>
                  </a:moveTo>
                  <a:lnTo>
                    <a:pt x="13297" y="14793"/>
                  </a:lnTo>
                  <a:lnTo>
                    <a:pt x="13096" y="17376"/>
                  </a:lnTo>
                  <a:lnTo>
                    <a:pt x="11400" y="16807"/>
                  </a:lnTo>
                  <a:lnTo>
                    <a:pt x="11416" y="16586"/>
                  </a:lnTo>
                  <a:lnTo>
                    <a:pt x="11553" y="13685"/>
                  </a:lnTo>
                  <a:close/>
                  <a:moveTo>
                    <a:pt x="8764" y="16102"/>
                  </a:moveTo>
                  <a:cubicBezTo>
                    <a:pt x="8780" y="16251"/>
                    <a:pt x="8897" y="16384"/>
                    <a:pt x="9050" y="16384"/>
                  </a:cubicBezTo>
                  <a:lnTo>
                    <a:pt x="8950" y="17863"/>
                  </a:lnTo>
                  <a:lnTo>
                    <a:pt x="7285" y="18049"/>
                  </a:lnTo>
                  <a:lnTo>
                    <a:pt x="7052" y="16118"/>
                  </a:lnTo>
                  <a:lnTo>
                    <a:pt x="8764" y="16102"/>
                  </a:lnTo>
                  <a:close/>
                  <a:moveTo>
                    <a:pt x="13350" y="14825"/>
                  </a:moveTo>
                  <a:lnTo>
                    <a:pt x="14591" y="15816"/>
                  </a:lnTo>
                  <a:lnTo>
                    <a:pt x="14389" y="18165"/>
                  </a:lnTo>
                  <a:lnTo>
                    <a:pt x="13128" y="17392"/>
                  </a:lnTo>
                  <a:lnTo>
                    <a:pt x="13350" y="14825"/>
                  </a:lnTo>
                  <a:close/>
                  <a:moveTo>
                    <a:pt x="7003" y="16118"/>
                  </a:moveTo>
                  <a:lnTo>
                    <a:pt x="7237" y="18049"/>
                  </a:lnTo>
                  <a:lnTo>
                    <a:pt x="5508" y="18234"/>
                  </a:lnTo>
                  <a:lnTo>
                    <a:pt x="5190" y="16469"/>
                  </a:lnTo>
                  <a:cubicBezTo>
                    <a:pt x="5323" y="16437"/>
                    <a:pt x="5424" y="16336"/>
                    <a:pt x="5424" y="16203"/>
                  </a:cubicBezTo>
                  <a:lnTo>
                    <a:pt x="7003" y="16118"/>
                  </a:lnTo>
                  <a:close/>
                  <a:moveTo>
                    <a:pt x="9353" y="16183"/>
                  </a:moveTo>
                  <a:lnTo>
                    <a:pt x="11351" y="16840"/>
                  </a:lnTo>
                  <a:lnTo>
                    <a:pt x="11250" y="18653"/>
                  </a:lnTo>
                  <a:lnTo>
                    <a:pt x="9018" y="17863"/>
                  </a:lnTo>
                  <a:lnTo>
                    <a:pt x="8998" y="17863"/>
                  </a:lnTo>
                  <a:lnTo>
                    <a:pt x="9099" y="16384"/>
                  </a:lnTo>
                  <a:cubicBezTo>
                    <a:pt x="9220" y="16368"/>
                    <a:pt x="9320" y="16284"/>
                    <a:pt x="9353" y="16183"/>
                  </a:cubicBezTo>
                  <a:close/>
                  <a:moveTo>
                    <a:pt x="1644" y="15075"/>
                  </a:moveTo>
                  <a:lnTo>
                    <a:pt x="4835" y="16118"/>
                  </a:lnTo>
                  <a:lnTo>
                    <a:pt x="4835" y="16183"/>
                  </a:lnTo>
                  <a:cubicBezTo>
                    <a:pt x="4835" y="16352"/>
                    <a:pt x="4968" y="16485"/>
                    <a:pt x="5138" y="16485"/>
                  </a:cubicBezTo>
                  <a:lnTo>
                    <a:pt x="5138" y="16469"/>
                  </a:lnTo>
                  <a:lnTo>
                    <a:pt x="5472" y="18234"/>
                  </a:lnTo>
                  <a:lnTo>
                    <a:pt x="3022" y="18786"/>
                  </a:lnTo>
                  <a:cubicBezTo>
                    <a:pt x="2990" y="18653"/>
                    <a:pt x="2873" y="18552"/>
                    <a:pt x="2720" y="18552"/>
                  </a:cubicBezTo>
                  <a:cubicBezTo>
                    <a:pt x="2704" y="18552"/>
                    <a:pt x="2704" y="18552"/>
                    <a:pt x="2688" y="18568"/>
                  </a:cubicBezTo>
                  <a:lnTo>
                    <a:pt x="1644" y="15075"/>
                  </a:lnTo>
                  <a:close/>
                  <a:moveTo>
                    <a:pt x="673" y="14708"/>
                  </a:moveTo>
                  <a:lnTo>
                    <a:pt x="1596" y="15059"/>
                  </a:lnTo>
                  <a:lnTo>
                    <a:pt x="2635" y="18568"/>
                  </a:lnTo>
                  <a:cubicBezTo>
                    <a:pt x="2535" y="18601"/>
                    <a:pt x="2450" y="18701"/>
                    <a:pt x="2434" y="18822"/>
                  </a:cubicBezTo>
                  <a:lnTo>
                    <a:pt x="435" y="18601"/>
                  </a:lnTo>
                  <a:lnTo>
                    <a:pt x="435" y="14893"/>
                  </a:lnTo>
                  <a:cubicBezTo>
                    <a:pt x="536" y="14873"/>
                    <a:pt x="621" y="14809"/>
                    <a:pt x="673" y="14708"/>
                  </a:cubicBezTo>
                  <a:close/>
                  <a:moveTo>
                    <a:pt x="14623" y="15848"/>
                  </a:moveTo>
                  <a:cubicBezTo>
                    <a:pt x="14909" y="16102"/>
                    <a:pt x="15312" y="16469"/>
                    <a:pt x="15344" y="16521"/>
                  </a:cubicBezTo>
                  <a:lnTo>
                    <a:pt x="15365" y="16521"/>
                  </a:lnTo>
                  <a:lnTo>
                    <a:pt x="15429" y="19040"/>
                  </a:lnTo>
                  <a:lnTo>
                    <a:pt x="14422" y="18218"/>
                  </a:lnTo>
                  <a:lnTo>
                    <a:pt x="14623" y="15848"/>
                  </a:lnTo>
                  <a:close/>
                  <a:moveTo>
                    <a:pt x="11400" y="16856"/>
                  </a:moveTo>
                  <a:lnTo>
                    <a:pt x="13080" y="17428"/>
                  </a:lnTo>
                  <a:lnTo>
                    <a:pt x="12927" y="18987"/>
                  </a:lnTo>
                  <a:lnTo>
                    <a:pt x="12895" y="18987"/>
                  </a:lnTo>
                  <a:cubicBezTo>
                    <a:pt x="12778" y="18987"/>
                    <a:pt x="12693" y="19056"/>
                    <a:pt x="12645" y="19157"/>
                  </a:cubicBezTo>
                  <a:lnTo>
                    <a:pt x="11299" y="18669"/>
                  </a:lnTo>
                  <a:lnTo>
                    <a:pt x="11400" y="16856"/>
                  </a:lnTo>
                  <a:close/>
                  <a:moveTo>
                    <a:pt x="8950" y="17916"/>
                  </a:moveTo>
                  <a:lnTo>
                    <a:pt x="8849" y="19560"/>
                  </a:lnTo>
                  <a:lnTo>
                    <a:pt x="7471" y="19660"/>
                  </a:lnTo>
                  <a:lnTo>
                    <a:pt x="7285" y="18081"/>
                  </a:lnTo>
                  <a:lnTo>
                    <a:pt x="8950" y="17916"/>
                  </a:lnTo>
                  <a:close/>
                  <a:moveTo>
                    <a:pt x="8998" y="17895"/>
                  </a:moveTo>
                  <a:lnTo>
                    <a:pt x="11250" y="18701"/>
                  </a:lnTo>
                  <a:lnTo>
                    <a:pt x="11182" y="19693"/>
                  </a:lnTo>
                  <a:lnTo>
                    <a:pt x="8881" y="19560"/>
                  </a:lnTo>
                  <a:lnTo>
                    <a:pt x="8998" y="17895"/>
                  </a:lnTo>
                  <a:close/>
                  <a:moveTo>
                    <a:pt x="7253" y="18097"/>
                  </a:moveTo>
                  <a:lnTo>
                    <a:pt x="7439" y="19660"/>
                  </a:lnTo>
                  <a:lnTo>
                    <a:pt x="6044" y="20047"/>
                  </a:lnTo>
                  <a:lnTo>
                    <a:pt x="5525" y="18282"/>
                  </a:lnTo>
                  <a:lnTo>
                    <a:pt x="7253" y="18097"/>
                  </a:lnTo>
                  <a:close/>
                  <a:moveTo>
                    <a:pt x="435" y="18653"/>
                  </a:moveTo>
                  <a:lnTo>
                    <a:pt x="2418" y="18854"/>
                  </a:lnTo>
                  <a:cubicBezTo>
                    <a:pt x="2434" y="18987"/>
                    <a:pt x="2518" y="19104"/>
                    <a:pt x="2635" y="19141"/>
                  </a:cubicBezTo>
                  <a:lnTo>
                    <a:pt x="2349" y="20079"/>
                  </a:lnTo>
                  <a:lnTo>
                    <a:pt x="435" y="19527"/>
                  </a:lnTo>
                  <a:lnTo>
                    <a:pt x="435" y="18653"/>
                  </a:lnTo>
                  <a:close/>
                  <a:moveTo>
                    <a:pt x="13128" y="17444"/>
                  </a:moveTo>
                  <a:lnTo>
                    <a:pt x="14357" y="18218"/>
                  </a:lnTo>
                  <a:lnTo>
                    <a:pt x="14373" y="18234"/>
                  </a:lnTo>
                  <a:lnTo>
                    <a:pt x="14357" y="18536"/>
                  </a:lnTo>
                  <a:lnTo>
                    <a:pt x="14220" y="20196"/>
                  </a:lnTo>
                  <a:lnTo>
                    <a:pt x="13164" y="19427"/>
                  </a:lnTo>
                  <a:cubicBezTo>
                    <a:pt x="13181" y="19390"/>
                    <a:pt x="13197" y="19342"/>
                    <a:pt x="13197" y="19290"/>
                  </a:cubicBezTo>
                  <a:cubicBezTo>
                    <a:pt x="13197" y="19157"/>
                    <a:pt x="13096" y="19040"/>
                    <a:pt x="12963" y="19004"/>
                  </a:cubicBezTo>
                  <a:lnTo>
                    <a:pt x="13128" y="17444"/>
                  </a:lnTo>
                  <a:close/>
                  <a:moveTo>
                    <a:pt x="8881" y="19608"/>
                  </a:moveTo>
                  <a:lnTo>
                    <a:pt x="11182" y="19745"/>
                  </a:lnTo>
                  <a:lnTo>
                    <a:pt x="11065" y="20313"/>
                  </a:lnTo>
                  <a:lnTo>
                    <a:pt x="8849" y="20212"/>
                  </a:lnTo>
                  <a:lnTo>
                    <a:pt x="8881" y="19608"/>
                  </a:lnTo>
                  <a:close/>
                  <a:moveTo>
                    <a:pt x="14422" y="18266"/>
                  </a:moveTo>
                  <a:lnTo>
                    <a:pt x="15429" y="19088"/>
                  </a:lnTo>
                  <a:lnTo>
                    <a:pt x="15179" y="20382"/>
                  </a:lnTo>
                  <a:lnTo>
                    <a:pt x="14273" y="20233"/>
                  </a:lnTo>
                  <a:lnTo>
                    <a:pt x="14406" y="18536"/>
                  </a:lnTo>
                  <a:lnTo>
                    <a:pt x="14422" y="18266"/>
                  </a:lnTo>
                  <a:close/>
                  <a:moveTo>
                    <a:pt x="8833" y="19608"/>
                  </a:moveTo>
                  <a:lnTo>
                    <a:pt x="8796" y="20233"/>
                  </a:lnTo>
                  <a:lnTo>
                    <a:pt x="7572" y="20414"/>
                  </a:lnTo>
                  <a:lnTo>
                    <a:pt x="7487" y="19693"/>
                  </a:lnTo>
                  <a:lnTo>
                    <a:pt x="8833" y="19608"/>
                  </a:lnTo>
                  <a:close/>
                  <a:moveTo>
                    <a:pt x="11299" y="18721"/>
                  </a:moveTo>
                  <a:lnTo>
                    <a:pt x="12608" y="19189"/>
                  </a:lnTo>
                  <a:cubicBezTo>
                    <a:pt x="12608" y="19225"/>
                    <a:pt x="12592" y="19257"/>
                    <a:pt x="12592" y="19290"/>
                  </a:cubicBezTo>
                  <a:cubicBezTo>
                    <a:pt x="12592" y="19443"/>
                    <a:pt x="12709" y="19560"/>
                    <a:pt x="12862" y="19592"/>
                  </a:cubicBezTo>
                  <a:lnTo>
                    <a:pt x="12762" y="20567"/>
                  </a:lnTo>
                  <a:lnTo>
                    <a:pt x="11234" y="19709"/>
                  </a:lnTo>
                  <a:lnTo>
                    <a:pt x="11299" y="18721"/>
                  </a:lnTo>
                  <a:close/>
                  <a:moveTo>
                    <a:pt x="7439" y="19709"/>
                  </a:moveTo>
                  <a:lnTo>
                    <a:pt x="7523" y="20434"/>
                  </a:lnTo>
                  <a:lnTo>
                    <a:pt x="6262" y="20768"/>
                  </a:lnTo>
                  <a:lnTo>
                    <a:pt x="6060" y="20079"/>
                  </a:lnTo>
                  <a:lnTo>
                    <a:pt x="7439" y="19709"/>
                  </a:lnTo>
                  <a:close/>
                  <a:moveTo>
                    <a:pt x="8796" y="20265"/>
                  </a:moveTo>
                  <a:lnTo>
                    <a:pt x="8950" y="21087"/>
                  </a:lnTo>
                  <a:cubicBezTo>
                    <a:pt x="8849" y="21103"/>
                    <a:pt x="8764" y="21188"/>
                    <a:pt x="8748" y="21304"/>
                  </a:cubicBezTo>
                  <a:lnTo>
                    <a:pt x="7773" y="21421"/>
                  </a:lnTo>
                  <a:cubicBezTo>
                    <a:pt x="7757" y="21373"/>
                    <a:pt x="7725" y="21320"/>
                    <a:pt x="7672" y="21320"/>
                  </a:cubicBezTo>
                  <a:lnTo>
                    <a:pt x="7572" y="20466"/>
                  </a:lnTo>
                  <a:lnTo>
                    <a:pt x="8796" y="20265"/>
                  </a:lnTo>
                  <a:close/>
                  <a:moveTo>
                    <a:pt x="11234" y="19761"/>
                  </a:moveTo>
                  <a:lnTo>
                    <a:pt x="12762" y="20615"/>
                  </a:lnTo>
                  <a:lnTo>
                    <a:pt x="12544" y="21506"/>
                  </a:lnTo>
                  <a:lnTo>
                    <a:pt x="11113" y="20333"/>
                  </a:lnTo>
                  <a:lnTo>
                    <a:pt x="11234" y="19761"/>
                  </a:lnTo>
                  <a:close/>
                  <a:moveTo>
                    <a:pt x="13128" y="19459"/>
                  </a:moveTo>
                  <a:lnTo>
                    <a:pt x="14220" y="20249"/>
                  </a:lnTo>
                  <a:lnTo>
                    <a:pt x="14119" y="21675"/>
                  </a:lnTo>
                  <a:lnTo>
                    <a:pt x="12810" y="20599"/>
                  </a:lnTo>
                  <a:lnTo>
                    <a:pt x="12911" y="19592"/>
                  </a:lnTo>
                  <a:cubicBezTo>
                    <a:pt x="12995" y="19592"/>
                    <a:pt x="13080" y="19543"/>
                    <a:pt x="13128" y="19459"/>
                  </a:cubicBezTo>
                  <a:close/>
                  <a:moveTo>
                    <a:pt x="14273" y="20265"/>
                  </a:moveTo>
                  <a:lnTo>
                    <a:pt x="15179" y="20434"/>
                  </a:lnTo>
                  <a:lnTo>
                    <a:pt x="15163" y="20535"/>
                  </a:lnTo>
                  <a:lnTo>
                    <a:pt x="14925" y="21590"/>
                  </a:lnTo>
                  <a:lnTo>
                    <a:pt x="14156" y="21691"/>
                  </a:lnTo>
                  <a:lnTo>
                    <a:pt x="14273" y="20265"/>
                  </a:lnTo>
                  <a:close/>
                  <a:moveTo>
                    <a:pt x="8849" y="20265"/>
                  </a:moveTo>
                  <a:lnTo>
                    <a:pt x="11049" y="20365"/>
                  </a:lnTo>
                  <a:lnTo>
                    <a:pt x="10561" y="21643"/>
                  </a:lnTo>
                  <a:cubicBezTo>
                    <a:pt x="10529" y="21643"/>
                    <a:pt x="10509" y="21623"/>
                    <a:pt x="10477" y="21623"/>
                  </a:cubicBezTo>
                  <a:cubicBezTo>
                    <a:pt x="10360" y="21623"/>
                    <a:pt x="10275" y="21691"/>
                    <a:pt x="10243" y="21792"/>
                  </a:cubicBezTo>
                  <a:lnTo>
                    <a:pt x="9183" y="21357"/>
                  </a:lnTo>
                  <a:cubicBezTo>
                    <a:pt x="9183" y="21341"/>
                    <a:pt x="9199" y="21320"/>
                    <a:pt x="9199" y="21304"/>
                  </a:cubicBezTo>
                  <a:cubicBezTo>
                    <a:pt x="9199" y="21188"/>
                    <a:pt x="9099" y="21103"/>
                    <a:pt x="8998" y="21087"/>
                  </a:cubicBezTo>
                  <a:lnTo>
                    <a:pt x="8849" y="20265"/>
                  </a:lnTo>
                  <a:close/>
                  <a:moveTo>
                    <a:pt x="8764" y="21357"/>
                  </a:moveTo>
                  <a:cubicBezTo>
                    <a:pt x="8780" y="21421"/>
                    <a:pt x="8833" y="21490"/>
                    <a:pt x="8897" y="21522"/>
                  </a:cubicBezTo>
                  <a:lnTo>
                    <a:pt x="8833" y="21691"/>
                  </a:lnTo>
                  <a:lnTo>
                    <a:pt x="7709" y="21824"/>
                  </a:lnTo>
                  <a:lnTo>
                    <a:pt x="7688" y="21623"/>
                  </a:lnTo>
                  <a:cubicBezTo>
                    <a:pt x="7757" y="21590"/>
                    <a:pt x="7789" y="21542"/>
                    <a:pt x="7789" y="21474"/>
                  </a:cubicBezTo>
                  <a:lnTo>
                    <a:pt x="7789" y="21457"/>
                  </a:lnTo>
                  <a:lnTo>
                    <a:pt x="8764" y="21357"/>
                  </a:lnTo>
                  <a:close/>
                  <a:moveTo>
                    <a:pt x="7523" y="20466"/>
                  </a:moveTo>
                  <a:lnTo>
                    <a:pt x="7624" y="21320"/>
                  </a:lnTo>
                  <a:cubicBezTo>
                    <a:pt x="7539" y="21320"/>
                    <a:pt x="7471" y="21389"/>
                    <a:pt x="7471" y="21474"/>
                  </a:cubicBezTo>
                  <a:lnTo>
                    <a:pt x="7471" y="21490"/>
                  </a:lnTo>
                  <a:lnTo>
                    <a:pt x="6363" y="21860"/>
                  </a:lnTo>
                  <a:cubicBezTo>
                    <a:pt x="6330" y="21824"/>
                    <a:pt x="6298" y="21808"/>
                    <a:pt x="6262" y="21792"/>
                  </a:cubicBezTo>
                  <a:lnTo>
                    <a:pt x="6262" y="20817"/>
                  </a:lnTo>
                  <a:lnTo>
                    <a:pt x="7523" y="20466"/>
                  </a:lnTo>
                  <a:close/>
                  <a:moveTo>
                    <a:pt x="5472" y="18282"/>
                  </a:moveTo>
                  <a:lnTo>
                    <a:pt x="6012" y="20063"/>
                  </a:lnTo>
                  <a:lnTo>
                    <a:pt x="3441" y="22046"/>
                  </a:lnTo>
                  <a:lnTo>
                    <a:pt x="2386" y="20096"/>
                  </a:lnTo>
                  <a:lnTo>
                    <a:pt x="2688" y="19141"/>
                  </a:lnTo>
                  <a:cubicBezTo>
                    <a:pt x="2704" y="19157"/>
                    <a:pt x="2720" y="19157"/>
                    <a:pt x="2720" y="19157"/>
                  </a:cubicBezTo>
                  <a:cubicBezTo>
                    <a:pt x="2889" y="19157"/>
                    <a:pt x="3022" y="19024"/>
                    <a:pt x="3022" y="18854"/>
                  </a:cubicBezTo>
                  <a:lnTo>
                    <a:pt x="3022" y="18838"/>
                  </a:lnTo>
                  <a:lnTo>
                    <a:pt x="5472" y="18282"/>
                  </a:lnTo>
                  <a:close/>
                  <a:moveTo>
                    <a:pt x="7487" y="21522"/>
                  </a:moveTo>
                  <a:cubicBezTo>
                    <a:pt x="7507" y="21590"/>
                    <a:pt x="7572" y="21623"/>
                    <a:pt x="7640" y="21623"/>
                  </a:cubicBezTo>
                  <a:lnTo>
                    <a:pt x="7656" y="21844"/>
                  </a:lnTo>
                  <a:lnTo>
                    <a:pt x="6415" y="22195"/>
                  </a:lnTo>
                  <a:lnTo>
                    <a:pt x="6330" y="22062"/>
                  </a:lnTo>
                  <a:cubicBezTo>
                    <a:pt x="6363" y="22046"/>
                    <a:pt x="6379" y="21993"/>
                    <a:pt x="6379" y="21961"/>
                  </a:cubicBezTo>
                  <a:lnTo>
                    <a:pt x="6379" y="21909"/>
                  </a:lnTo>
                  <a:lnTo>
                    <a:pt x="7487" y="21522"/>
                  </a:lnTo>
                  <a:close/>
                  <a:moveTo>
                    <a:pt x="8833" y="21744"/>
                  </a:moveTo>
                  <a:lnTo>
                    <a:pt x="8696" y="22163"/>
                  </a:lnTo>
                  <a:lnTo>
                    <a:pt x="7725" y="22227"/>
                  </a:lnTo>
                  <a:lnTo>
                    <a:pt x="7709" y="21877"/>
                  </a:lnTo>
                  <a:lnTo>
                    <a:pt x="8833" y="21744"/>
                  </a:lnTo>
                  <a:close/>
                  <a:moveTo>
                    <a:pt x="9183" y="21389"/>
                  </a:moveTo>
                  <a:lnTo>
                    <a:pt x="10243" y="21824"/>
                  </a:lnTo>
                  <a:cubicBezTo>
                    <a:pt x="10243" y="21844"/>
                    <a:pt x="10227" y="21860"/>
                    <a:pt x="10227" y="21877"/>
                  </a:cubicBezTo>
                  <a:cubicBezTo>
                    <a:pt x="10227" y="21977"/>
                    <a:pt x="10291" y="22062"/>
                    <a:pt x="10376" y="22094"/>
                  </a:cubicBezTo>
                  <a:lnTo>
                    <a:pt x="10291" y="22263"/>
                  </a:lnTo>
                  <a:lnTo>
                    <a:pt x="8881" y="21707"/>
                  </a:lnTo>
                  <a:lnTo>
                    <a:pt x="8950" y="21522"/>
                  </a:lnTo>
                  <a:cubicBezTo>
                    <a:pt x="8950" y="21522"/>
                    <a:pt x="8966" y="21542"/>
                    <a:pt x="8982" y="21542"/>
                  </a:cubicBezTo>
                  <a:cubicBezTo>
                    <a:pt x="9066" y="21542"/>
                    <a:pt x="9151" y="21474"/>
                    <a:pt x="9183" y="21389"/>
                  </a:cubicBezTo>
                  <a:close/>
                  <a:moveTo>
                    <a:pt x="11097" y="20382"/>
                  </a:moveTo>
                  <a:lnTo>
                    <a:pt x="12524" y="21558"/>
                  </a:lnTo>
                  <a:lnTo>
                    <a:pt x="12359" y="22429"/>
                  </a:lnTo>
                  <a:lnTo>
                    <a:pt x="10694" y="21925"/>
                  </a:lnTo>
                  <a:cubicBezTo>
                    <a:pt x="10711" y="21909"/>
                    <a:pt x="10711" y="21893"/>
                    <a:pt x="10711" y="21877"/>
                  </a:cubicBezTo>
                  <a:cubicBezTo>
                    <a:pt x="10711" y="21792"/>
                    <a:pt x="10662" y="21723"/>
                    <a:pt x="10594" y="21675"/>
                  </a:cubicBezTo>
                  <a:lnTo>
                    <a:pt x="11097" y="20382"/>
                  </a:lnTo>
                  <a:close/>
                  <a:moveTo>
                    <a:pt x="435" y="19576"/>
                  </a:moveTo>
                  <a:lnTo>
                    <a:pt x="2333" y="20112"/>
                  </a:lnTo>
                  <a:lnTo>
                    <a:pt x="1596" y="22465"/>
                  </a:lnTo>
                  <a:lnTo>
                    <a:pt x="588" y="21723"/>
                  </a:lnTo>
                  <a:cubicBezTo>
                    <a:pt x="588" y="21691"/>
                    <a:pt x="604" y="21659"/>
                    <a:pt x="604" y="21643"/>
                  </a:cubicBezTo>
                  <a:cubicBezTo>
                    <a:pt x="604" y="21542"/>
                    <a:pt x="536" y="21457"/>
                    <a:pt x="435" y="21421"/>
                  </a:cubicBezTo>
                  <a:lnTo>
                    <a:pt x="435" y="19576"/>
                  </a:lnTo>
                  <a:close/>
                  <a:moveTo>
                    <a:pt x="7656" y="21877"/>
                  </a:moveTo>
                  <a:lnTo>
                    <a:pt x="7688" y="22227"/>
                  </a:lnTo>
                  <a:lnTo>
                    <a:pt x="6548" y="22513"/>
                  </a:lnTo>
                  <a:lnTo>
                    <a:pt x="6431" y="22247"/>
                  </a:lnTo>
                  <a:lnTo>
                    <a:pt x="7656" y="21877"/>
                  </a:lnTo>
                  <a:close/>
                  <a:moveTo>
                    <a:pt x="12794" y="20652"/>
                  </a:moveTo>
                  <a:lnTo>
                    <a:pt x="14103" y="21723"/>
                  </a:lnTo>
                  <a:lnTo>
                    <a:pt x="13668" y="22549"/>
                  </a:lnTo>
                  <a:lnTo>
                    <a:pt x="12576" y="21542"/>
                  </a:lnTo>
                  <a:lnTo>
                    <a:pt x="12794" y="20652"/>
                  </a:lnTo>
                  <a:close/>
                  <a:moveTo>
                    <a:pt x="14909" y="21643"/>
                  </a:moveTo>
                  <a:lnTo>
                    <a:pt x="14861" y="21893"/>
                  </a:lnTo>
                  <a:lnTo>
                    <a:pt x="14692" y="22566"/>
                  </a:lnTo>
                  <a:lnTo>
                    <a:pt x="13700" y="22566"/>
                  </a:lnTo>
                  <a:lnTo>
                    <a:pt x="14156" y="21744"/>
                  </a:lnTo>
                  <a:lnTo>
                    <a:pt x="14909" y="21643"/>
                  </a:lnTo>
                  <a:close/>
                  <a:moveTo>
                    <a:pt x="8696" y="22195"/>
                  </a:moveTo>
                  <a:lnTo>
                    <a:pt x="8680" y="22380"/>
                  </a:lnTo>
                  <a:lnTo>
                    <a:pt x="8664" y="22380"/>
                  </a:lnTo>
                  <a:cubicBezTo>
                    <a:pt x="8547" y="22380"/>
                    <a:pt x="8446" y="22465"/>
                    <a:pt x="8446" y="22566"/>
                  </a:cubicBezTo>
                  <a:lnTo>
                    <a:pt x="7841" y="22598"/>
                  </a:lnTo>
                  <a:cubicBezTo>
                    <a:pt x="7825" y="22549"/>
                    <a:pt x="7789" y="22513"/>
                    <a:pt x="7725" y="22497"/>
                  </a:cubicBezTo>
                  <a:lnTo>
                    <a:pt x="7725" y="22263"/>
                  </a:lnTo>
                  <a:lnTo>
                    <a:pt x="8696" y="22195"/>
                  </a:lnTo>
                  <a:close/>
                  <a:moveTo>
                    <a:pt x="8865" y="21744"/>
                  </a:moveTo>
                  <a:lnTo>
                    <a:pt x="10259" y="22296"/>
                  </a:lnTo>
                  <a:lnTo>
                    <a:pt x="10025" y="22699"/>
                  </a:lnTo>
                  <a:lnTo>
                    <a:pt x="8748" y="22163"/>
                  </a:lnTo>
                  <a:lnTo>
                    <a:pt x="8865" y="21744"/>
                  </a:lnTo>
                  <a:close/>
                  <a:moveTo>
                    <a:pt x="7688" y="22280"/>
                  </a:moveTo>
                  <a:lnTo>
                    <a:pt x="7688" y="22481"/>
                  </a:lnTo>
                  <a:cubicBezTo>
                    <a:pt x="7608" y="22481"/>
                    <a:pt x="7523" y="22549"/>
                    <a:pt x="7523" y="22650"/>
                  </a:cubicBezTo>
                  <a:lnTo>
                    <a:pt x="6782" y="22783"/>
                  </a:lnTo>
                  <a:cubicBezTo>
                    <a:pt x="6749" y="22731"/>
                    <a:pt x="6701" y="22699"/>
                    <a:pt x="6633" y="22699"/>
                  </a:cubicBezTo>
                  <a:lnTo>
                    <a:pt x="6617" y="22699"/>
                  </a:lnTo>
                  <a:lnTo>
                    <a:pt x="6564" y="22582"/>
                  </a:lnTo>
                  <a:lnTo>
                    <a:pt x="6564" y="22566"/>
                  </a:lnTo>
                  <a:lnTo>
                    <a:pt x="7688" y="22280"/>
                  </a:lnTo>
                  <a:close/>
                  <a:moveTo>
                    <a:pt x="6028" y="20112"/>
                  </a:moveTo>
                  <a:lnTo>
                    <a:pt x="6230" y="20785"/>
                  </a:lnTo>
                  <a:lnTo>
                    <a:pt x="4013" y="22799"/>
                  </a:lnTo>
                  <a:lnTo>
                    <a:pt x="3457" y="22078"/>
                  </a:lnTo>
                  <a:lnTo>
                    <a:pt x="6028" y="20112"/>
                  </a:lnTo>
                  <a:close/>
                  <a:moveTo>
                    <a:pt x="6230" y="20853"/>
                  </a:moveTo>
                  <a:lnTo>
                    <a:pt x="6214" y="21792"/>
                  </a:lnTo>
                  <a:cubicBezTo>
                    <a:pt x="6129" y="21808"/>
                    <a:pt x="6060" y="21877"/>
                    <a:pt x="6060" y="21961"/>
                  </a:cubicBezTo>
                  <a:cubicBezTo>
                    <a:pt x="6060" y="21961"/>
                    <a:pt x="6077" y="21977"/>
                    <a:pt x="6077" y="21993"/>
                  </a:cubicBezTo>
                  <a:lnTo>
                    <a:pt x="4618" y="22852"/>
                  </a:lnTo>
                  <a:cubicBezTo>
                    <a:pt x="4586" y="22815"/>
                    <a:pt x="4549" y="22783"/>
                    <a:pt x="4501" y="22783"/>
                  </a:cubicBezTo>
                  <a:cubicBezTo>
                    <a:pt x="4433" y="22783"/>
                    <a:pt x="4384" y="22815"/>
                    <a:pt x="4364" y="22884"/>
                  </a:cubicBezTo>
                  <a:lnTo>
                    <a:pt x="4062" y="22815"/>
                  </a:lnTo>
                  <a:lnTo>
                    <a:pt x="6230" y="20853"/>
                  </a:lnTo>
                  <a:close/>
                  <a:moveTo>
                    <a:pt x="10694" y="21977"/>
                  </a:moveTo>
                  <a:lnTo>
                    <a:pt x="12342" y="22465"/>
                  </a:lnTo>
                  <a:lnTo>
                    <a:pt x="11940" y="22900"/>
                  </a:lnTo>
                  <a:lnTo>
                    <a:pt x="10678" y="21993"/>
                  </a:lnTo>
                  <a:cubicBezTo>
                    <a:pt x="10678" y="21993"/>
                    <a:pt x="10678" y="21977"/>
                    <a:pt x="10694" y="21977"/>
                  </a:cubicBezTo>
                  <a:close/>
                  <a:moveTo>
                    <a:pt x="8748" y="22211"/>
                  </a:moveTo>
                  <a:lnTo>
                    <a:pt x="9989" y="22731"/>
                  </a:lnTo>
                  <a:lnTo>
                    <a:pt x="9905" y="22852"/>
                  </a:lnTo>
                  <a:cubicBezTo>
                    <a:pt x="9872" y="22815"/>
                    <a:pt x="9840" y="22799"/>
                    <a:pt x="9788" y="22799"/>
                  </a:cubicBezTo>
                  <a:cubicBezTo>
                    <a:pt x="9703" y="22799"/>
                    <a:pt x="9623" y="22852"/>
                    <a:pt x="9586" y="22916"/>
                  </a:cubicBezTo>
                  <a:lnTo>
                    <a:pt x="8881" y="22630"/>
                  </a:lnTo>
                  <a:lnTo>
                    <a:pt x="8881" y="22598"/>
                  </a:lnTo>
                  <a:cubicBezTo>
                    <a:pt x="8881" y="22497"/>
                    <a:pt x="8817" y="22412"/>
                    <a:pt x="8732" y="22380"/>
                  </a:cubicBezTo>
                  <a:lnTo>
                    <a:pt x="8748" y="22211"/>
                  </a:lnTo>
                  <a:close/>
                  <a:moveTo>
                    <a:pt x="6097" y="22046"/>
                  </a:moveTo>
                  <a:cubicBezTo>
                    <a:pt x="6129" y="22078"/>
                    <a:pt x="6161" y="22110"/>
                    <a:pt x="6230" y="22110"/>
                  </a:cubicBezTo>
                  <a:cubicBezTo>
                    <a:pt x="6246" y="22110"/>
                    <a:pt x="6278" y="22094"/>
                    <a:pt x="6298" y="22094"/>
                  </a:cubicBezTo>
                  <a:lnTo>
                    <a:pt x="6379" y="22211"/>
                  </a:lnTo>
                  <a:lnTo>
                    <a:pt x="4852" y="23017"/>
                  </a:lnTo>
                  <a:lnTo>
                    <a:pt x="4650" y="22952"/>
                  </a:lnTo>
                  <a:lnTo>
                    <a:pt x="4650" y="22884"/>
                  </a:lnTo>
                  <a:lnTo>
                    <a:pt x="6097" y="22046"/>
                  </a:lnTo>
                  <a:close/>
                  <a:moveTo>
                    <a:pt x="12576" y="21590"/>
                  </a:moveTo>
                  <a:lnTo>
                    <a:pt x="13632" y="22582"/>
                  </a:lnTo>
                  <a:lnTo>
                    <a:pt x="13080" y="23134"/>
                  </a:lnTo>
                  <a:lnTo>
                    <a:pt x="12407" y="22449"/>
                  </a:lnTo>
                  <a:lnTo>
                    <a:pt x="12576" y="21590"/>
                  </a:lnTo>
                  <a:close/>
                  <a:moveTo>
                    <a:pt x="6399" y="22263"/>
                  </a:moveTo>
                  <a:lnTo>
                    <a:pt x="6500" y="22529"/>
                  </a:lnTo>
                  <a:lnTo>
                    <a:pt x="5122" y="23218"/>
                  </a:lnTo>
                  <a:lnTo>
                    <a:pt x="4888" y="23053"/>
                  </a:lnTo>
                  <a:lnTo>
                    <a:pt x="6399" y="22263"/>
                  </a:lnTo>
                  <a:close/>
                  <a:moveTo>
                    <a:pt x="10646" y="22026"/>
                  </a:moveTo>
                  <a:lnTo>
                    <a:pt x="11903" y="22916"/>
                  </a:lnTo>
                  <a:lnTo>
                    <a:pt x="11468" y="23218"/>
                  </a:lnTo>
                  <a:lnTo>
                    <a:pt x="10328" y="22280"/>
                  </a:lnTo>
                  <a:lnTo>
                    <a:pt x="10408" y="22110"/>
                  </a:lnTo>
                  <a:lnTo>
                    <a:pt x="10477" y="22110"/>
                  </a:lnTo>
                  <a:cubicBezTo>
                    <a:pt x="10545" y="22110"/>
                    <a:pt x="10610" y="22078"/>
                    <a:pt x="10646" y="22026"/>
                  </a:cubicBezTo>
                  <a:close/>
                  <a:moveTo>
                    <a:pt x="6516" y="22582"/>
                  </a:moveTo>
                  <a:lnTo>
                    <a:pt x="6516" y="22598"/>
                  </a:lnTo>
                  <a:lnTo>
                    <a:pt x="6564" y="22715"/>
                  </a:lnTo>
                  <a:cubicBezTo>
                    <a:pt x="6516" y="22731"/>
                    <a:pt x="6480" y="22783"/>
                    <a:pt x="6480" y="22852"/>
                  </a:cubicBezTo>
                  <a:lnTo>
                    <a:pt x="6480" y="22884"/>
                  </a:lnTo>
                  <a:lnTo>
                    <a:pt x="5371" y="23319"/>
                  </a:lnTo>
                  <a:cubicBezTo>
                    <a:pt x="5355" y="23271"/>
                    <a:pt x="5307" y="23234"/>
                    <a:pt x="5238" y="23234"/>
                  </a:cubicBezTo>
                  <a:cubicBezTo>
                    <a:pt x="5222" y="23234"/>
                    <a:pt x="5190" y="23255"/>
                    <a:pt x="5170" y="23271"/>
                  </a:cubicBezTo>
                  <a:lnTo>
                    <a:pt x="5154" y="23255"/>
                  </a:lnTo>
                  <a:lnTo>
                    <a:pt x="6516" y="22582"/>
                  </a:lnTo>
                  <a:close/>
                  <a:moveTo>
                    <a:pt x="10308" y="22312"/>
                  </a:moveTo>
                  <a:lnTo>
                    <a:pt x="11416" y="23234"/>
                  </a:lnTo>
                  <a:lnTo>
                    <a:pt x="10912" y="23335"/>
                  </a:lnTo>
                  <a:lnTo>
                    <a:pt x="10058" y="22715"/>
                  </a:lnTo>
                  <a:lnTo>
                    <a:pt x="10308" y="22312"/>
                  </a:lnTo>
                  <a:close/>
                  <a:moveTo>
                    <a:pt x="10025" y="22751"/>
                  </a:moveTo>
                  <a:lnTo>
                    <a:pt x="10864" y="23355"/>
                  </a:lnTo>
                  <a:lnTo>
                    <a:pt x="10545" y="23537"/>
                  </a:lnTo>
                  <a:cubicBezTo>
                    <a:pt x="10493" y="23472"/>
                    <a:pt x="10445" y="23436"/>
                    <a:pt x="10360" y="23436"/>
                  </a:cubicBezTo>
                  <a:cubicBezTo>
                    <a:pt x="10328" y="23436"/>
                    <a:pt x="10291" y="23436"/>
                    <a:pt x="10259" y="23456"/>
                  </a:cubicBezTo>
                  <a:lnTo>
                    <a:pt x="9989" y="23186"/>
                  </a:lnTo>
                  <a:cubicBezTo>
                    <a:pt x="10005" y="23134"/>
                    <a:pt x="10025" y="23102"/>
                    <a:pt x="10025" y="23053"/>
                  </a:cubicBezTo>
                  <a:cubicBezTo>
                    <a:pt x="10025" y="22969"/>
                    <a:pt x="9989" y="22916"/>
                    <a:pt x="9957" y="22868"/>
                  </a:cubicBezTo>
                  <a:lnTo>
                    <a:pt x="10025" y="22751"/>
                  </a:lnTo>
                  <a:close/>
                  <a:moveTo>
                    <a:pt x="12375" y="22497"/>
                  </a:moveTo>
                  <a:lnTo>
                    <a:pt x="13048" y="23154"/>
                  </a:lnTo>
                  <a:lnTo>
                    <a:pt x="12222" y="23658"/>
                  </a:lnTo>
                  <a:lnTo>
                    <a:pt x="11972" y="22932"/>
                  </a:lnTo>
                  <a:lnTo>
                    <a:pt x="12375" y="22497"/>
                  </a:lnTo>
                  <a:close/>
                  <a:moveTo>
                    <a:pt x="2369" y="20164"/>
                  </a:moveTo>
                  <a:lnTo>
                    <a:pt x="3409" y="22078"/>
                  </a:lnTo>
                  <a:lnTo>
                    <a:pt x="2635" y="23690"/>
                  </a:lnTo>
                  <a:lnTo>
                    <a:pt x="1644" y="22497"/>
                  </a:lnTo>
                  <a:lnTo>
                    <a:pt x="2369" y="20164"/>
                  </a:lnTo>
                  <a:close/>
                  <a:moveTo>
                    <a:pt x="14676" y="22614"/>
                  </a:moveTo>
                  <a:lnTo>
                    <a:pt x="14422" y="23605"/>
                  </a:lnTo>
                  <a:lnTo>
                    <a:pt x="14373" y="23605"/>
                  </a:lnTo>
                  <a:cubicBezTo>
                    <a:pt x="14305" y="23605"/>
                    <a:pt x="14236" y="23637"/>
                    <a:pt x="14204" y="23690"/>
                  </a:cubicBezTo>
                  <a:lnTo>
                    <a:pt x="13112" y="23154"/>
                  </a:lnTo>
                  <a:lnTo>
                    <a:pt x="13668" y="22614"/>
                  </a:lnTo>
                  <a:close/>
                  <a:moveTo>
                    <a:pt x="11940" y="22952"/>
                  </a:moveTo>
                  <a:lnTo>
                    <a:pt x="12173" y="23674"/>
                  </a:lnTo>
                  <a:lnTo>
                    <a:pt x="11484" y="23774"/>
                  </a:lnTo>
                  <a:lnTo>
                    <a:pt x="11484" y="23255"/>
                  </a:lnTo>
                  <a:lnTo>
                    <a:pt x="11940" y="22952"/>
                  </a:lnTo>
                  <a:close/>
                  <a:moveTo>
                    <a:pt x="10896" y="23404"/>
                  </a:moveTo>
                  <a:lnTo>
                    <a:pt x="10896" y="23791"/>
                  </a:lnTo>
                  <a:lnTo>
                    <a:pt x="10561" y="23674"/>
                  </a:lnTo>
                  <a:cubicBezTo>
                    <a:pt x="10561" y="23658"/>
                    <a:pt x="10578" y="23658"/>
                    <a:pt x="10578" y="23637"/>
                  </a:cubicBezTo>
                  <a:cubicBezTo>
                    <a:pt x="10578" y="23621"/>
                    <a:pt x="10561" y="23605"/>
                    <a:pt x="10561" y="23573"/>
                  </a:cubicBezTo>
                  <a:lnTo>
                    <a:pt x="10896" y="23404"/>
                  </a:lnTo>
                  <a:close/>
                  <a:moveTo>
                    <a:pt x="11436" y="23271"/>
                  </a:moveTo>
                  <a:lnTo>
                    <a:pt x="11436" y="23774"/>
                  </a:lnTo>
                  <a:lnTo>
                    <a:pt x="10932" y="23791"/>
                  </a:lnTo>
                  <a:lnTo>
                    <a:pt x="10932" y="23388"/>
                  </a:lnTo>
                  <a:lnTo>
                    <a:pt x="11436" y="23271"/>
                  </a:lnTo>
                  <a:close/>
                  <a:moveTo>
                    <a:pt x="5170" y="23573"/>
                  </a:moveTo>
                  <a:lnTo>
                    <a:pt x="5005" y="23940"/>
                  </a:lnTo>
                  <a:cubicBezTo>
                    <a:pt x="4989" y="23940"/>
                    <a:pt x="4968" y="23924"/>
                    <a:pt x="4952" y="23924"/>
                  </a:cubicBezTo>
                  <a:cubicBezTo>
                    <a:pt x="4936" y="23924"/>
                    <a:pt x="4920" y="23940"/>
                    <a:pt x="4904" y="23940"/>
                  </a:cubicBezTo>
                  <a:lnTo>
                    <a:pt x="5170" y="23573"/>
                  </a:lnTo>
                  <a:close/>
                  <a:moveTo>
                    <a:pt x="3441" y="22110"/>
                  </a:moveTo>
                  <a:lnTo>
                    <a:pt x="3981" y="22832"/>
                  </a:lnTo>
                  <a:lnTo>
                    <a:pt x="3155" y="24077"/>
                  </a:lnTo>
                  <a:lnTo>
                    <a:pt x="2672" y="23722"/>
                  </a:lnTo>
                  <a:lnTo>
                    <a:pt x="3441" y="22110"/>
                  </a:lnTo>
                  <a:close/>
                  <a:moveTo>
                    <a:pt x="4013" y="22852"/>
                  </a:moveTo>
                  <a:lnTo>
                    <a:pt x="4348" y="22916"/>
                  </a:lnTo>
                  <a:lnTo>
                    <a:pt x="4348" y="22952"/>
                  </a:lnTo>
                  <a:cubicBezTo>
                    <a:pt x="4348" y="23001"/>
                    <a:pt x="4364" y="23033"/>
                    <a:pt x="4400" y="23069"/>
                  </a:cubicBezTo>
                  <a:lnTo>
                    <a:pt x="3780" y="23924"/>
                  </a:lnTo>
                  <a:cubicBezTo>
                    <a:pt x="3711" y="23940"/>
                    <a:pt x="3643" y="23992"/>
                    <a:pt x="3643" y="24077"/>
                  </a:cubicBezTo>
                  <a:lnTo>
                    <a:pt x="3208" y="24077"/>
                  </a:lnTo>
                  <a:lnTo>
                    <a:pt x="4013" y="22852"/>
                  </a:lnTo>
                  <a:close/>
                  <a:moveTo>
                    <a:pt x="4650" y="23001"/>
                  </a:moveTo>
                  <a:lnTo>
                    <a:pt x="4819" y="23053"/>
                  </a:lnTo>
                  <a:lnTo>
                    <a:pt x="4082" y="24077"/>
                  </a:lnTo>
                  <a:lnTo>
                    <a:pt x="3945" y="24077"/>
                  </a:lnTo>
                  <a:cubicBezTo>
                    <a:pt x="3945" y="24008"/>
                    <a:pt x="3897" y="23960"/>
                    <a:pt x="3828" y="23940"/>
                  </a:cubicBezTo>
                  <a:lnTo>
                    <a:pt x="4433" y="23085"/>
                  </a:lnTo>
                  <a:cubicBezTo>
                    <a:pt x="4449" y="23102"/>
                    <a:pt x="4485" y="23102"/>
                    <a:pt x="4501" y="23102"/>
                  </a:cubicBezTo>
                  <a:cubicBezTo>
                    <a:pt x="4565" y="23102"/>
                    <a:pt x="4634" y="23069"/>
                    <a:pt x="4650" y="23001"/>
                  </a:cubicBezTo>
                  <a:close/>
                  <a:moveTo>
                    <a:pt x="4852" y="23069"/>
                  </a:moveTo>
                  <a:lnTo>
                    <a:pt x="5069" y="23255"/>
                  </a:lnTo>
                  <a:lnTo>
                    <a:pt x="4433" y="24077"/>
                  </a:lnTo>
                  <a:lnTo>
                    <a:pt x="4130" y="24077"/>
                  </a:lnTo>
                  <a:lnTo>
                    <a:pt x="4852" y="23069"/>
                  </a:lnTo>
                  <a:close/>
                  <a:moveTo>
                    <a:pt x="5122" y="23271"/>
                  </a:moveTo>
                  <a:lnTo>
                    <a:pt x="5138" y="23287"/>
                  </a:lnTo>
                  <a:cubicBezTo>
                    <a:pt x="5105" y="23319"/>
                    <a:pt x="5089" y="23355"/>
                    <a:pt x="5089" y="23404"/>
                  </a:cubicBezTo>
                  <a:cubicBezTo>
                    <a:pt x="5089" y="23456"/>
                    <a:pt x="5105" y="23488"/>
                    <a:pt x="5138" y="23521"/>
                  </a:cubicBezTo>
                  <a:lnTo>
                    <a:pt x="4751" y="24077"/>
                  </a:lnTo>
                  <a:lnTo>
                    <a:pt x="4485" y="24077"/>
                  </a:lnTo>
                  <a:lnTo>
                    <a:pt x="5122" y="23271"/>
                  </a:lnTo>
                  <a:close/>
                  <a:moveTo>
                    <a:pt x="11400" y="23823"/>
                  </a:moveTo>
                  <a:lnTo>
                    <a:pt x="11049" y="24125"/>
                  </a:lnTo>
                  <a:lnTo>
                    <a:pt x="10948" y="23839"/>
                  </a:lnTo>
                  <a:lnTo>
                    <a:pt x="11400" y="23823"/>
                  </a:lnTo>
                  <a:close/>
                  <a:moveTo>
                    <a:pt x="556" y="21760"/>
                  </a:moveTo>
                  <a:lnTo>
                    <a:pt x="1596" y="22497"/>
                  </a:lnTo>
                  <a:lnTo>
                    <a:pt x="1765" y="24226"/>
                  </a:lnTo>
                  <a:lnTo>
                    <a:pt x="435" y="23875"/>
                  </a:lnTo>
                  <a:lnTo>
                    <a:pt x="435" y="21844"/>
                  </a:lnTo>
                  <a:cubicBezTo>
                    <a:pt x="488" y="21824"/>
                    <a:pt x="536" y="21792"/>
                    <a:pt x="556" y="21760"/>
                  </a:cubicBezTo>
                  <a:close/>
                  <a:moveTo>
                    <a:pt x="12189" y="23706"/>
                  </a:moveTo>
                  <a:lnTo>
                    <a:pt x="12141" y="24226"/>
                  </a:lnTo>
                  <a:lnTo>
                    <a:pt x="11097" y="24141"/>
                  </a:lnTo>
                  <a:lnTo>
                    <a:pt x="11468" y="23823"/>
                  </a:lnTo>
                  <a:lnTo>
                    <a:pt x="12189" y="23706"/>
                  </a:lnTo>
                  <a:close/>
                  <a:moveTo>
                    <a:pt x="13080" y="23186"/>
                  </a:moveTo>
                  <a:lnTo>
                    <a:pt x="14188" y="23722"/>
                  </a:lnTo>
                  <a:cubicBezTo>
                    <a:pt x="14172" y="23758"/>
                    <a:pt x="14156" y="23774"/>
                    <a:pt x="14156" y="23807"/>
                  </a:cubicBezTo>
                  <a:cubicBezTo>
                    <a:pt x="14156" y="23823"/>
                    <a:pt x="14172" y="23823"/>
                    <a:pt x="14172" y="23839"/>
                  </a:cubicBezTo>
                  <a:lnTo>
                    <a:pt x="13382" y="24061"/>
                  </a:lnTo>
                  <a:lnTo>
                    <a:pt x="12189" y="24226"/>
                  </a:lnTo>
                  <a:lnTo>
                    <a:pt x="12222" y="23706"/>
                  </a:lnTo>
                  <a:lnTo>
                    <a:pt x="13080" y="23186"/>
                  </a:lnTo>
                  <a:close/>
                  <a:moveTo>
                    <a:pt x="4735" y="24109"/>
                  </a:moveTo>
                  <a:lnTo>
                    <a:pt x="4719" y="24177"/>
                  </a:lnTo>
                  <a:lnTo>
                    <a:pt x="4465" y="24310"/>
                  </a:lnTo>
                  <a:lnTo>
                    <a:pt x="4465" y="24125"/>
                  </a:lnTo>
                  <a:lnTo>
                    <a:pt x="4517" y="24125"/>
                  </a:lnTo>
                  <a:lnTo>
                    <a:pt x="4735" y="24109"/>
                  </a:lnTo>
                  <a:close/>
                  <a:moveTo>
                    <a:pt x="4416" y="24125"/>
                  </a:moveTo>
                  <a:lnTo>
                    <a:pt x="4416" y="24343"/>
                  </a:lnTo>
                  <a:lnTo>
                    <a:pt x="4163" y="24564"/>
                  </a:lnTo>
                  <a:lnTo>
                    <a:pt x="4130" y="24125"/>
                  </a:lnTo>
                  <a:close/>
                  <a:moveTo>
                    <a:pt x="11113" y="24194"/>
                  </a:moveTo>
                  <a:lnTo>
                    <a:pt x="12121" y="24262"/>
                  </a:lnTo>
                  <a:lnTo>
                    <a:pt x="11702" y="24645"/>
                  </a:lnTo>
                  <a:lnTo>
                    <a:pt x="11113" y="24194"/>
                  </a:lnTo>
                  <a:close/>
                  <a:moveTo>
                    <a:pt x="8446" y="22614"/>
                  </a:moveTo>
                  <a:cubicBezTo>
                    <a:pt x="8462" y="22731"/>
                    <a:pt x="8547" y="22815"/>
                    <a:pt x="8664" y="22815"/>
                  </a:cubicBezTo>
                  <a:cubicBezTo>
                    <a:pt x="8748" y="22815"/>
                    <a:pt x="8833" y="22767"/>
                    <a:pt x="8865" y="22682"/>
                  </a:cubicBezTo>
                  <a:lnTo>
                    <a:pt x="9554" y="22969"/>
                  </a:lnTo>
                  <a:cubicBezTo>
                    <a:pt x="9554" y="22985"/>
                    <a:pt x="9538" y="23017"/>
                    <a:pt x="9538" y="23053"/>
                  </a:cubicBezTo>
                  <a:cubicBezTo>
                    <a:pt x="9538" y="23186"/>
                    <a:pt x="9655" y="23287"/>
                    <a:pt x="9788" y="23287"/>
                  </a:cubicBezTo>
                  <a:cubicBezTo>
                    <a:pt x="9856" y="23287"/>
                    <a:pt x="9905" y="23255"/>
                    <a:pt x="9957" y="23218"/>
                  </a:cubicBezTo>
                  <a:lnTo>
                    <a:pt x="10227" y="23488"/>
                  </a:lnTo>
                  <a:cubicBezTo>
                    <a:pt x="10175" y="23521"/>
                    <a:pt x="10142" y="23573"/>
                    <a:pt x="10142" y="23637"/>
                  </a:cubicBezTo>
                  <a:cubicBezTo>
                    <a:pt x="10142" y="23690"/>
                    <a:pt x="10158" y="23722"/>
                    <a:pt x="10175" y="23758"/>
                  </a:cubicBezTo>
                  <a:lnTo>
                    <a:pt x="9522" y="24210"/>
                  </a:lnTo>
                  <a:cubicBezTo>
                    <a:pt x="9469" y="24161"/>
                    <a:pt x="9421" y="24125"/>
                    <a:pt x="9336" y="24125"/>
                  </a:cubicBezTo>
                  <a:cubicBezTo>
                    <a:pt x="9199" y="24125"/>
                    <a:pt x="9099" y="24226"/>
                    <a:pt x="9099" y="24363"/>
                  </a:cubicBezTo>
                  <a:lnTo>
                    <a:pt x="9099" y="24395"/>
                  </a:lnTo>
                  <a:lnTo>
                    <a:pt x="7974" y="24629"/>
                  </a:lnTo>
                  <a:cubicBezTo>
                    <a:pt x="7942" y="24544"/>
                    <a:pt x="7858" y="24496"/>
                    <a:pt x="7757" y="24496"/>
                  </a:cubicBezTo>
                  <a:cubicBezTo>
                    <a:pt x="7656" y="24496"/>
                    <a:pt x="7555" y="24580"/>
                    <a:pt x="7539" y="24681"/>
                  </a:cubicBezTo>
                  <a:lnTo>
                    <a:pt x="6766" y="24713"/>
                  </a:lnTo>
                  <a:cubicBezTo>
                    <a:pt x="6749" y="24645"/>
                    <a:pt x="6681" y="24596"/>
                    <a:pt x="6617" y="24596"/>
                  </a:cubicBezTo>
                  <a:cubicBezTo>
                    <a:pt x="6548" y="24596"/>
                    <a:pt x="6500" y="24629"/>
                    <a:pt x="6463" y="24697"/>
                  </a:cubicBezTo>
                  <a:lnTo>
                    <a:pt x="5694" y="24544"/>
                  </a:lnTo>
                  <a:lnTo>
                    <a:pt x="5694" y="24512"/>
                  </a:lnTo>
                  <a:cubicBezTo>
                    <a:pt x="5694" y="24427"/>
                    <a:pt x="5625" y="24363"/>
                    <a:pt x="5541" y="24363"/>
                  </a:cubicBezTo>
                  <a:cubicBezTo>
                    <a:pt x="5492" y="24363"/>
                    <a:pt x="5456" y="24379"/>
                    <a:pt x="5424" y="24411"/>
                  </a:cubicBezTo>
                  <a:lnTo>
                    <a:pt x="5089" y="24161"/>
                  </a:lnTo>
                  <a:cubicBezTo>
                    <a:pt x="5105" y="24125"/>
                    <a:pt x="5105" y="24109"/>
                    <a:pt x="5105" y="24093"/>
                  </a:cubicBezTo>
                  <a:cubicBezTo>
                    <a:pt x="5105" y="24040"/>
                    <a:pt x="5089" y="23992"/>
                    <a:pt x="5037" y="23960"/>
                  </a:cubicBezTo>
                  <a:lnTo>
                    <a:pt x="5222" y="23557"/>
                  </a:lnTo>
                  <a:lnTo>
                    <a:pt x="5238" y="23557"/>
                  </a:lnTo>
                  <a:cubicBezTo>
                    <a:pt x="5339" y="23557"/>
                    <a:pt x="5408" y="23488"/>
                    <a:pt x="5408" y="23404"/>
                  </a:cubicBezTo>
                  <a:cubicBezTo>
                    <a:pt x="5408" y="23388"/>
                    <a:pt x="5408" y="23371"/>
                    <a:pt x="5392" y="23355"/>
                  </a:cubicBezTo>
                  <a:lnTo>
                    <a:pt x="6500" y="22916"/>
                  </a:lnTo>
                  <a:cubicBezTo>
                    <a:pt x="6516" y="22969"/>
                    <a:pt x="6564" y="23017"/>
                    <a:pt x="6633" y="23017"/>
                  </a:cubicBezTo>
                  <a:cubicBezTo>
                    <a:pt x="6717" y="23017"/>
                    <a:pt x="6802" y="22932"/>
                    <a:pt x="6802" y="22852"/>
                  </a:cubicBezTo>
                  <a:lnTo>
                    <a:pt x="6782" y="22832"/>
                  </a:lnTo>
                  <a:lnTo>
                    <a:pt x="7539" y="22682"/>
                  </a:lnTo>
                  <a:cubicBezTo>
                    <a:pt x="7555" y="22751"/>
                    <a:pt x="7624" y="22799"/>
                    <a:pt x="7688" y="22799"/>
                  </a:cubicBezTo>
                  <a:cubicBezTo>
                    <a:pt x="7773" y="22799"/>
                    <a:pt x="7841" y="22731"/>
                    <a:pt x="7841" y="22650"/>
                  </a:cubicBezTo>
                  <a:lnTo>
                    <a:pt x="8446" y="22614"/>
                  </a:lnTo>
                  <a:close/>
                  <a:moveTo>
                    <a:pt x="10561" y="23722"/>
                  </a:moveTo>
                  <a:lnTo>
                    <a:pt x="10864" y="23823"/>
                  </a:lnTo>
                  <a:lnTo>
                    <a:pt x="9723" y="24713"/>
                  </a:lnTo>
                  <a:lnTo>
                    <a:pt x="9538" y="24512"/>
                  </a:lnTo>
                  <a:cubicBezTo>
                    <a:pt x="9554" y="24463"/>
                    <a:pt x="9586" y="24427"/>
                    <a:pt x="9586" y="24363"/>
                  </a:cubicBezTo>
                  <a:cubicBezTo>
                    <a:pt x="9586" y="24326"/>
                    <a:pt x="9570" y="24294"/>
                    <a:pt x="9554" y="24242"/>
                  </a:cubicBezTo>
                  <a:lnTo>
                    <a:pt x="10207" y="23791"/>
                  </a:lnTo>
                  <a:cubicBezTo>
                    <a:pt x="10243" y="23839"/>
                    <a:pt x="10291" y="23859"/>
                    <a:pt x="10360" y="23859"/>
                  </a:cubicBezTo>
                  <a:cubicBezTo>
                    <a:pt x="10445" y="23859"/>
                    <a:pt x="10529" y="23791"/>
                    <a:pt x="10561" y="23722"/>
                  </a:cubicBezTo>
                  <a:close/>
                  <a:moveTo>
                    <a:pt x="4819" y="24177"/>
                  </a:moveTo>
                  <a:cubicBezTo>
                    <a:pt x="4852" y="24226"/>
                    <a:pt x="4904" y="24242"/>
                    <a:pt x="4952" y="24242"/>
                  </a:cubicBezTo>
                  <a:cubicBezTo>
                    <a:pt x="5005" y="24242"/>
                    <a:pt x="5037" y="24226"/>
                    <a:pt x="5069" y="24194"/>
                  </a:cubicBezTo>
                  <a:lnTo>
                    <a:pt x="5392" y="24443"/>
                  </a:lnTo>
                  <a:cubicBezTo>
                    <a:pt x="5392" y="24463"/>
                    <a:pt x="5371" y="24496"/>
                    <a:pt x="5371" y="24512"/>
                  </a:cubicBezTo>
                  <a:cubicBezTo>
                    <a:pt x="5371" y="24580"/>
                    <a:pt x="5408" y="24613"/>
                    <a:pt x="5456" y="24645"/>
                  </a:cubicBezTo>
                  <a:lnTo>
                    <a:pt x="5355" y="24782"/>
                  </a:lnTo>
                  <a:lnTo>
                    <a:pt x="4787" y="24210"/>
                  </a:lnTo>
                  <a:lnTo>
                    <a:pt x="4819" y="24177"/>
                  </a:lnTo>
                  <a:close/>
                  <a:moveTo>
                    <a:pt x="4082" y="24125"/>
                  </a:moveTo>
                  <a:lnTo>
                    <a:pt x="4114" y="24596"/>
                  </a:lnTo>
                  <a:lnTo>
                    <a:pt x="3880" y="24814"/>
                  </a:lnTo>
                  <a:lnTo>
                    <a:pt x="3743" y="24242"/>
                  </a:lnTo>
                  <a:lnTo>
                    <a:pt x="3796" y="24242"/>
                  </a:lnTo>
                  <a:cubicBezTo>
                    <a:pt x="3880" y="24242"/>
                    <a:pt x="3929" y="24194"/>
                    <a:pt x="3945" y="24125"/>
                  </a:cubicBezTo>
                  <a:close/>
                  <a:moveTo>
                    <a:pt x="1644" y="22566"/>
                  </a:moveTo>
                  <a:lnTo>
                    <a:pt x="2619" y="23738"/>
                  </a:lnTo>
                  <a:lnTo>
                    <a:pt x="2805" y="24883"/>
                  </a:lnTo>
                  <a:lnTo>
                    <a:pt x="1813" y="24242"/>
                  </a:lnTo>
                  <a:lnTo>
                    <a:pt x="1644" y="22566"/>
                  </a:lnTo>
                  <a:close/>
                  <a:moveTo>
                    <a:pt x="3643" y="24125"/>
                  </a:moveTo>
                  <a:cubicBezTo>
                    <a:pt x="3643" y="24161"/>
                    <a:pt x="3679" y="24194"/>
                    <a:pt x="3695" y="24210"/>
                  </a:cubicBezTo>
                  <a:lnTo>
                    <a:pt x="3844" y="24846"/>
                  </a:lnTo>
                  <a:lnTo>
                    <a:pt x="3610" y="25068"/>
                  </a:lnTo>
                  <a:cubicBezTo>
                    <a:pt x="3558" y="25016"/>
                    <a:pt x="3510" y="24999"/>
                    <a:pt x="3457" y="24983"/>
                  </a:cubicBezTo>
                  <a:lnTo>
                    <a:pt x="3191" y="24125"/>
                  </a:lnTo>
                  <a:close/>
                  <a:moveTo>
                    <a:pt x="2672" y="23774"/>
                  </a:moveTo>
                  <a:lnTo>
                    <a:pt x="3139" y="24109"/>
                  </a:lnTo>
                  <a:lnTo>
                    <a:pt x="3409" y="24999"/>
                  </a:lnTo>
                  <a:cubicBezTo>
                    <a:pt x="3357" y="24999"/>
                    <a:pt x="3308" y="25032"/>
                    <a:pt x="3276" y="25084"/>
                  </a:cubicBezTo>
                  <a:lnTo>
                    <a:pt x="2853" y="24915"/>
                  </a:lnTo>
                  <a:lnTo>
                    <a:pt x="2672" y="23774"/>
                  </a:lnTo>
                  <a:close/>
                  <a:moveTo>
                    <a:pt x="5674" y="24580"/>
                  </a:moveTo>
                  <a:lnTo>
                    <a:pt x="6463" y="24729"/>
                  </a:lnTo>
                  <a:cubicBezTo>
                    <a:pt x="6447" y="24746"/>
                    <a:pt x="6447" y="24746"/>
                    <a:pt x="6447" y="24766"/>
                  </a:cubicBezTo>
                  <a:cubicBezTo>
                    <a:pt x="6447" y="24814"/>
                    <a:pt x="6480" y="24866"/>
                    <a:pt x="6532" y="24899"/>
                  </a:cubicBezTo>
                  <a:lnTo>
                    <a:pt x="6431" y="25084"/>
                  </a:lnTo>
                  <a:lnTo>
                    <a:pt x="5408" y="24798"/>
                  </a:lnTo>
                  <a:lnTo>
                    <a:pt x="5492" y="24665"/>
                  </a:lnTo>
                  <a:cubicBezTo>
                    <a:pt x="5508" y="24665"/>
                    <a:pt x="5525" y="24681"/>
                    <a:pt x="5541" y="24681"/>
                  </a:cubicBezTo>
                  <a:cubicBezTo>
                    <a:pt x="5593" y="24681"/>
                    <a:pt x="5657" y="24629"/>
                    <a:pt x="5674" y="24580"/>
                  </a:cubicBezTo>
                  <a:close/>
                  <a:moveTo>
                    <a:pt x="4735" y="24226"/>
                  </a:moveTo>
                  <a:lnTo>
                    <a:pt x="5339" y="24814"/>
                  </a:lnTo>
                  <a:lnTo>
                    <a:pt x="5154" y="25100"/>
                  </a:lnTo>
                  <a:lnTo>
                    <a:pt x="4485" y="24363"/>
                  </a:lnTo>
                  <a:lnTo>
                    <a:pt x="4735" y="24226"/>
                  </a:lnTo>
                  <a:close/>
                  <a:moveTo>
                    <a:pt x="13314" y="24109"/>
                  </a:moveTo>
                  <a:lnTo>
                    <a:pt x="12274" y="25100"/>
                  </a:lnTo>
                  <a:lnTo>
                    <a:pt x="11754" y="24681"/>
                  </a:lnTo>
                  <a:lnTo>
                    <a:pt x="12173" y="24278"/>
                  </a:lnTo>
                  <a:lnTo>
                    <a:pt x="13314" y="24109"/>
                  </a:lnTo>
                  <a:close/>
                  <a:moveTo>
                    <a:pt x="9119" y="24427"/>
                  </a:moveTo>
                  <a:cubicBezTo>
                    <a:pt x="9135" y="24528"/>
                    <a:pt x="9236" y="24613"/>
                    <a:pt x="9336" y="24613"/>
                  </a:cubicBezTo>
                  <a:cubicBezTo>
                    <a:pt x="9401" y="24613"/>
                    <a:pt x="9453" y="24580"/>
                    <a:pt x="9502" y="24544"/>
                  </a:cubicBezTo>
                  <a:lnTo>
                    <a:pt x="9687" y="24746"/>
                  </a:lnTo>
                  <a:lnTo>
                    <a:pt x="7890" y="25132"/>
                  </a:lnTo>
                  <a:lnTo>
                    <a:pt x="7858" y="24915"/>
                  </a:lnTo>
                  <a:cubicBezTo>
                    <a:pt x="7926" y="24883"/>
                    <a:pt x="7991" y="24798"/>
                    <a:pt x="7991" y="24713"/>
                  </a:cubicBezTo>
                  <a:cubicBezTo>
                    <a:pt x="7991" y="24697"/>
                    <a:pt x="7974" y="24697"/>
                    <a:pt x="7974" y="24681"/>
                  </a:cubicBezTo>
                  <a:lnTo>
                    <a:pt x="9119" y="24427"/>
                  </a:lnTo>
                  <a:close/>
                  <a:moveTo>
                    <a:pt x="7539" y="24729"/>
                  </a:moveTo>
                  <a:cubicBezTo>
                    <a:pt x="7555" y="24846"/>
                    <a:pt x="7656" y="24931"/>
                    <a:pt x="7757" y="24931"/>
                  </a:cubicBezTo>
                  <a:lnTo>
                    <a:pt x="7809" y="24931"/>
                  </a:lnTo>
                  <a:lnTo>
                    <a:pt x="7841" y="25149"/>
                  </a:lnTo>
                  <a:lnTo>
                    <a:pt x="7841" y="25149"/>
                  </a:lnTo>
                  <a:lnTo>
                    <a:pt x="6463" y="25100"/>
                  </a:lnTo>
                  <a:lnTo>
                    <a:pt x="6564" y="24915"/>
                  </a:lnTo>
                  <a:lnTo>
                    <a:pt x="6617" y="24915"/>
                  </a:lnTo>
                  <a:cubicBezTo>
                    <a:pt x="6701" y="24915"/>
                    <a:pt x="6766" y="24846"/>
                    <a:pt x="6766" y="24766"/>
                  </a:cubicBezTo>
                  <a:lnTo>
                    <a:pt x="7539" y="24729"/>
                  </a:lnTo>
                  <a:close/>
                  <a:moveTo>
                    <a:pt x="10896" y="23859"/>
                  </a:moveTo>
                  <a:lnTo>
                    <a:pt x="11013" y="24161"/>
                  </a:lnTo>
                  <a:lnTo>
                    <a:pt x="9655" y="25451"/>
                  </a:lnTo>
                  <a:lnTo>
                    <a:pt x="9655" y="25451"/>
                  </a:lnTo>
                  <a:lnTo>
                    <a:pt x="9739" y="24766"/>
                  </a:lnTo>
                  <a:lnTo>
                    <a:pt x="10896" y="23859"/>
                  </a:lnTo>
                  <a:close/>
                  <a:moveTo>
                    <a:pt x="4433" y="24379"/>
                  </a:moveTo>
                  <a:lnTo>
                    <a:pt x="5122" y="25132"/>
                  </a:lnTo>
                  <a:lnTo>
                    <a:pt x="4968" y="25487"/>
                  </a:lnTo>
                  <a:lnTo>
                    <a:pt x="4183" y="24613"/>
                  </a:lnTo>
                  <a:lnTo>
                    <a:pt x="4433" y="24379"/>
                  </a:lnTo>
                  <a:close/>
                  <a:moveTo>
                    <a:pt x="5371" y="24846"/>
                  </a:moveTo>
                  <a:lnTo>
                    <a:pt x="6415" y="25132"/>
                  </a:lnTo>
                  <a:lnTo>
                    <a:pt x="6314" y="25588"/>
                  </a:lnTo>
                  <a:lnTo>
                    <a:pt x="5190" y="25116"/>
                  </a:lnTo>
                  <a:lnTo>
                    <a:pt x="5371" y="24846"/>
                  </a:lnTo>
                  <a:close/>
                  <a:moveTo>
                    <a:pt x="435" y="23924"/>
                  </a:moveTo>
                  <a:lnTo>
                    <a:pt x="1781" y="24262"/>
                  </a:lnTo>
                  <a:lnTo>
                    <a:pt x="1866" y="25721"/>
                  </a:lnTo>
                  <a:lnTo>
                    <a:pt x="435" y="25402"/>
                  </a:lnTo>
                  <a:lnTo>
                    <a:pt x="435" y="23924"/>
                  </a:lnTo>
                  <a:close/>
                  <a:moveTo>
                    <a:pt x="9687" y="24782"/>
                  </a:moveTo>
                  <a:lnTo>
                    <a:pt x="9623" y="25471"/>
                  </a:lnTo>
                  <a:lnTo>
                    <a:pt x="7809" y="25789"/>
                  </a:lnTo>
                  <a:lnTo>
                    <a:pt x="7809" y="25789"/>
                  </a:lnTo>
                  <a:lnTo>
                    <a:pt x="7890" y="25185"/>
                  </a:lnTo>
                  <a:lnTo>
                    <a:pt x="9687" y="24782"/>
                  </a:lnTo>
                  <a:close/>
                  <a:moveTo>
                    <a:pt x="6447" y="25132"/>
                  </a:moveTo>
                  <a:lnTo>
                    <a:pt x="7858" y="25185"/>
                  </a:lnTo>
                  <a:lnTo>
                    <a:pt x="7773" y="25789"/>
                  </a:lnTo>
                  <a:lnTo>
                    <a:pt x="6347" y="25588"/>
                  </a:lnTo>
                  <a:lnTo>
                    <a:pt x="6447" y="25132"/>
                  </a:lnTo>
                  <a:close/>
                  <a:moveTo>
                    <a:pt x="14172" y="23891"/>
                  </a:moveTo>
                  <a:cubicBezTo>
                    <a:pt x="14188" y="23924"/>
                    <a:pt x="14204" y="23940"/>
                    <a:pt x="14236" y="23976"/>
                  </a:cubicBezTo>
                  <a:lnTo>
                    <a:pt x="12810" y="25874"/>
                  </a:lnTo>
                  <a:lnTo>
                    <a:pt x="12306" y="25132"/>
                  </a:lnTo>
                  <a:lnTo>
                    <a:pt x="12306" y="25116"/>
                  </a:lnTo>
                  <a:lnTo>
                    <a:pt x="13382" y="24109"/>
                  </a:lnTo>
                  <a:lnTo>
                    <a:pt x="14172" y="23891"/>
                  </a:lnTo>
                  <a:close/>
                  <a:moveTo>
                    <a:pt x="4146" y="24645"/>
                  </a:moveTo>
                  <a:lnTo>
                    <a:pt x="4952" y="25535"/>
                  </a:lnTo>
                  <a:lnTo>
                    <a:pt x="4868" y="25922"/>
                  </a:lnTo>
                  <a:lnTo>
                    <a:pt x="3897" y="24866"/>
                  </a:lnTo>
                  <a:lnTo>
                    <a:pt x="4146" y="24645"/>
                  </a:lnTo>
                  <a:close/>
                  <a:moveTo>
                    <a:pt x="1813" y="24294"/>
                  </a:moveTo>
                  <a:lnTo>
                    <a:pt x="2805" y="24947"/>
                  </a:lnTo>
                  <a:lnTo>
                    <a:pt x="2905" y="26140"/>
                  </a:lnTo>
                  <a:lnTo>
                    <a:pt x="1914" y="25737"/>
                  </a:lnTo>
                  <a:lnTo>
                    <a:pt x="1813" y="24294"/>
                  </a:lnTo>
                  <a:close/>
                  <a:moveTo>
                    <a:pt x="5154" y="25149"/>
                  </a:moveTo>
                  <a:lnTo>
                    <a:pt x="6298" y="25620"/>
                  </a:lnTo>
                  <a:lnTo>
                    <a:pt x="6278" y="26192"/>
                  </a:lnTo>
                  <a:lnTo>
                    <a:pt x="5005" y="25519"/>
                  </a:lnTo>
                  <a:lnTo>
                    <a:pt x="5154" y="25149"/>
                  </a:lnTo>
                  <a:close/>
                  <a:moveTo>
                    <a:pt x="11049" y="24194"/>
                  </a:moveTo>
                  <a:lnTo>
                    <a:pt x="11670" y="24681"/>
                  </a:lnTo>
                  <a:lnTo>
                    <a:pt x="9989" y="26257"/>
                  </a:lnTo>
                  <a:lnTo>
                    <a:pt x="9671" y="25503"/>
                  </a:lnTo>
                  <a:lnTo>
                    <a:pt x="11049" y="24194"/>
                  </a:lnTo>
                  <a:close/>
                  <a:moveTo>
                    <a:pt x="6347" y="25636"/>
                  </a:moveTo>
                  <a:lnTo>
                    <a:pt x="7773" y="25838"/>
                  </a:lnTo>
                  <a:lnTo>
                    <a:pt x="7874" y="26527"/>
                  </a:lnTo>
                  <a:lnTo>
                    <a:pt x="6347" y="26224"/>
                  </a:lnTo>
                  <a:lnTo>
                    <a:pt x="6330" y="26208"/>
                  </a:lnTo>
                  <a:lnTo>
                    <a:pt x="6347" y="25636"/>
                  </a:lnTo>
                  <a:close/>
                  <a:moveTo>
                    <a:pt x="9623" y="25519"/>
                  </a:moveTo>
                  <a:lnTo>
                    <a:pt x="9957" y="26277"/>
                  </a:lnTo>
                  <a:lnTo>
                    <a:pt x="7926" y="26527"/>
                  </a:lnTo>
                  <a:lnTo>
                    <a:pt x="7809" y="25821"/>
                  </a:lnTo>
                  <a:lnTo>
                    <a:pt x="9623" y="25519"/>
                  </a:lnTo>
                  <a:close/>
                  <a:moveTo>
                    <a:pt x="3860" y="24899"/>
                  </a:moveTo>
                  <a:lnTo>
                    <a:pt x="4852" y="25975"/>
                  </a:lnTo>
                  <a:lnTo>
                    <a:pt x="4787" y="26543"/>
                  </a:lnTo>
                  <a:lnTo>
                    <a:pt x="3627" y="25302"/>
                  </a:lnTo>
                  <a:cubicBezTo>
                    <a:pt x="3643" y="25269"/>
                    <a:pt x="3659" y="25233"/>
                    <a:pt x="3659" y="25201"/>
                  </a:cubicBezTo>
                  <a:cubicBezTo>
                    <a:pt x="3659" y="25169"/>
                    <a:pt x="3643" y="25132"/>
                    <a:pt x="3627" y="25100"/>
                  </a:cubicBezTo>
                  <a:lnTo>
                    <a:pt x="3860" y="24899"/>
                  </a:lnTo>
                  <a:close/>
                  <a:moveTo>
                    <a:pt x="14273" y="23992"/>
                  </a:moveTo>
                  <a:cubicBezTo>
                    <a:pt x="14305" y="24008"/>
                    <a:pt x="14337" y="24024"/>
                    <a:pt x="14373" y="24024"/>
                  </a:cubicBezTo>
                  <a:lnTo>
                    <a:pt x="14389" y="24024"/>
                  </a:lnTo>
                  <a:lnTo>
                    <a:pt x="14422" y="24899"/>
                  </a:lnTo>
                  <a:lnTo>
                    <a:pt x="13297" y="26579"/>
                  </a:lnTo>
                  <a:lnTo>
                    <a:pt x="12846" y="25906"/>
                  </a:lnTo>
                  <a:lnTo>
                    <a:pt x="14273" y="23992"/>
                  </a:lnTo>
                  <a:close/>
                  <a:moveTo>
                    <a:pt x="4989" y="25572"/>
                  </a:moveTo>
                  <a:lnTo>
                    <a:pt x="6278" y="26241"/>
                  </a:lnTo>
                  <a:lnTo>
                    <a:pt x="6262" y="26627"/>
                  </a:lnTo>
                  <a:lnTo>
                    <a:pt x="4904" y="25954"/>
                  </a:lnTo>
                  <a:lnTo>
                    <a:pt x="4989" y="25572"/>
                  </a:lnTo>
                  <a:close/>
                  <a:moveTo>
                    <a:pt x="2853" y="24967"/>
                  </a:moveTo>
                  <a:lnTo>
                    <a:pt x="3240" y="25116"/>
                  </a:lnTo>
                  <a:cubicBezTo>
                    <a:pt x="3240" y="25149"/>
                    <a:pt x="3224" y="25169"/>
                    <a:pt x="3224" y="25201"/>
                  </a:cubicBezTo>
                  <a:cubicBezTo>
                    <a:pt x="3224" y="25318"/>
                    <a:pt x="3324" y="25418"/>
                    <a:pt x="3441" y="25418"/>
                  </a:cubicBezTo>
                  <a:cubicBezTo>
                    <a:pt x="3457" y="25418"/>
                    <a:pt x="3478" y="25402"/>
                    <a:pt x="3494" y="25402"/>
                  </a:cubicBezTo>
                  <a:lnTo>
                    <a:pt x="3594" y="26728"/>
                  </a:lnTo>
                  <a:lnTo>
                    <a:pt x="2954" y="26156"/>
                  </a:lnTo>
                  <a:lnTo>
                    <a:pt x="2853" y="24967"/>
                  </a:lnTo>
                  <a:close/>
                  <a:moveTo>
                    <a:pt x="11718" y="24713"/>
                  </a:moveTo>
                  <a:lnTo>
                    <a:pt x="12242" y="25116"/>
                  </a:lnTo>
                  <a:lnTo>
                    <a:pt x="10392" y="26845"/>
                  </a:lnTo>
                  <a:lnTo>
                    <a:pt x="10025" y="26309"/>
                  </a:lnTo>
                  <a:lnTo>
                    <a:pt x="11718" y="24713"/>
                  </a:lnTo>
                  <a:close/>
                  <a:moveTo>
                    <a:pt x="6314" y="26257"/>
                  </a:moveTo>
                  <a:cubicBezTo>
                    <a:pt x="6330" y="26257"/>
                    <a:pt x="6330" y="26277"/>
                    <a:pt x="6330" y="26277"/>
                  </a:cubicBezTo>
                  <a:lnTo>
                    <a:pt x="7890" y="26559"/>
                  </a:lnTo>
                  <a:lnTo>
                    <a:pt x="7974" y="27147"/>
                  </a:lnTo>
                  <a:lnTo>
                    <a:pt x="7974" y="27147"/>
                  </a:lnTo>
                  <a:lnTo>
                    <a:pt x="6314" y="26643"/>
                  </a:lnTo>
                  <a:lnTo>
                    <a:pt x="6314" y="26257"/>
                  </a:lnTo>
                  <a:close/>
                  <a:moveTo>
                    <a:pt x="9973" y="26325"/>
                  </a:moveTo>
                  <a:lnTo>
                    <a:pt x="10360" y="26861"/>
                  </a:lnTo>
                  <a:lnTo>
                    <a:pt x="8011" y="27163"/>
                  </a:lnTo>
                  <a:lnTo>
                    <a:pt x="7926" y="26559"/>
                  </a:lnTo>
                  <a:lnTo>
                    <a:pt x="9973" y="26325"/>
                  </a:lnTo>
                  <a:close/>
                  <a:moveTo>
                    <a:pt x="3610" y="25334"/>
                  </a:moveTo>
                  <a:lnTo>
                    <a:pt x="4787" y="26611"/>
                  </a:lnTo>
                  <a:lnTo>
                    <a:pt x="4803" y="27232"/>
                  </a:lnTo>
                  <a:lnTo>
                    <a:pt x="3627" y="26780"/>
                  </a:lnTo>
                  <a:lnTo>
                    <a:pt x="3526" y="25402"/>
                  </a:lnTo>
                  <a:cubicBezTo>
                    <a:pt x="3558" y="25386"/>
                    <a:pt x="3578" y="25370"/>
                    <a:pt x="3610" y="25334"/>
                  </a:cubicBezTo>
                  <a:close/>
                  <a:moveTo>
                    <a:pt x="4904" y="26007"/>
                  </a:moveTo>
                  <a:lnTo>
                    <a:pt x="6262" y="26680"/>
                  </a:lnTo>
                  <a:lnTo>
                    <a:pt x="6298" y="27284"/>
                  </a:lnTo>
                  <a:lnTo>
                    <a:pt x="4835" y="26579"/>
                  </a:lnTo>
                  <a:lnTo>
                    <a:pt x="4904" y="26007"/>
                  </a:lnTo>
                  <a:close/>
                  <a:moveTo>
                    <a:pt x="12274" y="25149"/>
                  </a:moveTo>
                  <a:lnTo>
                    <a:pt x="12778" y="25906"/>
                  </a:lnTo>
                  <a:lnTo>
                    <a:pt x="10896" y="27566"/>
                  </a:lnTo>
                  <a:lnTo>
                    <a:pt x="10428" y="26897"/>
                  </a:lnTo>
                  <a:lnTo>
                    <a:pt x="12274" y="25149"/>
                  </a:lnTo>
                  <a:close/>
                  <a:moveTo>
                    <a:pt x="6314" y="26696"/>
                  </a:moveTo>
                  <a:lnTo>
                    <a:pt x="7974" y="27200"/>
                  </a:lnTo>
                  <a:lnTo>
                    <a:pt x="8091" y="27989"/>
                  </a:lnTo>
                  <a:lnTo>
                    <a:pt x="6347" y="27300"/>
                  </a:lnTo>
                  <a:lnTo>
                    <a:pt x="6314" y="26696"/>
                  </a:lnTo>
                  <a:close/>
                  <a:moveTo>
                    <a:pt x="10392" y="26913"/>
                  </a:moveTo>
                  <a:lnTo>
                    <a:pt x="10848" y="27586"/>
                  </a:lnTo>
                  <a:lnTo>
                    <a:pt x="8128" y="28005"/>
                  </a:lnTo>
                  <a:lnTo>
                    <a:pt x="8027" y="27200"/>
                  </a:lnTo>
                  <a:lnTo>
                    <a:pt x="10392" y="26913"/>
                  </a:lnTo>
                  <a:close/>
                  <a:moveTo>
                    <a:pt x="14422" y="24983"/>
                  </a:moveTo>
                  <a:lnTo>
                    <a:pt x="14373" y="26696"/>
                  </a:lnTo>
                  <a:lnTo>
                    <a:pt x="13148" y="28054"/>
                  </a:lnTo>
                  <a:lnTo>
                    <a:pt x="13314" y="26627"/>
                  </a:lnTo>
                  <a:lnTo>
                    <a:pt x="14422" y="24983"/>
                  </a:lnTo>
                  <a:close/>
                  <a:moveTo>
                    <a:pt x="4835" y="26627"/>
                  </a:moveTo>
                  <a:lnTo>
                    <a:pt x="6314" y="27332"/>
                  </a:lnTo>
                  <a:lnTo>
                    <a:pt x="6363" y="28106"/>
                  </a:lnTo>
                  <a:lnTo>
                    <a:pt x="4852" y="27248"/>
                  </a:lnTo>
                  <a:lnTo>
                    <a:pt x="4835" y="26627"/>
                  </a:lnTo>
                  <a:close/>
                  <a:moveTo>
                    <a:pt x="435" y="25451"/>
                  </a:moveTo>
                  <a:lnTo>
                    <a:pt x="1866" y="25773"/>
                  </a:lnTo>
                  <a:lnTo>
                    <a:pt x="1596" y="28122"/>
                  </a:lnTo>
                  <a:lnTo>
                    <a:pt x="435" y="28122"/>
                  </a:lnTo>
                  <a:lnTo>
                    <a:pt x="435" y="25451"/>
                  </a:lnTo>
                  <a:close/>
                  <a:moveTo>
                    <a:pt x="12810" y="25938"/>
                  </a:moveTo>
                  <a:lnTo>
                    <a:pt x="13265" y="26627"/>
                  </a:lnTo>
                  <a:lnTo>
                    <a:pt x="11601" y="28122"/>
                  </a:lnTo>
                  <a:cubicBezTo>
                    <a:pt x="11553" y="28070"/>
                    <a:pt x="11468" y="28022"/>
                    <a:pt x="11367" y="28022"/>
                  </a:cubicBezTo>
                  <a:cubicBezTo>
                    <a:pt x="11315" y="28022"/>
                    <a:pt x="11267" y="28038"/>
                    <a:pt x="11234" y="28054"/>
                  </a:cubicBezTo>
                  <a:lnTo>
                    <a:pt x="10912" y="27619"/>
                  </a:lnTo>
                  <a:lnTo>
                    <a:pt x="12810" y="25938"/>
                  </a:lnTo>
                  <a:close/>
                  <a:moveTo>
                    <a:pt x="1898" y="25789"/>
                  </a:moveTo>
                  <a:lnTo>
                    <a:pt x="2905" y="26192"/>
                  </a:lnTo>
                  <a:lnTo>
                    <a:pt x="2736" y="28424"/>
                  </a:lnTo>
                  <a:lnTo>
                    <a:pt x="1644" y="28122"/>
                  </a:lnTo>
                  <a:lnTo>
                    <a:pt x="1898" y="25789"/>
                  </a:lnTo>
                  <a:close/>
                  <a:moveTo>
                    <a:pt x="2954" y="26224"/>
                  </a:moveTo>
                  <a:lnTo>
                    <a:pt x="3594" y="26797"/>
                  </a:lnTo>
                  <a:lnTo>
                    <a:pt x="3558" y="28658"/>
                  </a:lnTo>
                  <a:lnTo>
                    <a:pt x="2788" y="28441"/>
                  </a:lnTo>
                  <a:lnTo>
                    <a:pt x="2954" y="26224"/>
                  </a:lnTo>
                  <a:close/>
                  <a:moveTo>
                    <a:pt x="3627" y="26813"/>
                  </a:moveTo>
                  <a:lnTo>
                    <a:pt x="4803" y="27284"/>
                  </a:lnTo>
                  <a:lnTo>
                    <a:pt x="4501" y="29130"/>
                  </a:lnTo>
                  <a:lnTo>
                    <a:pt x="3610" y="28674"/>
                  </a:lnTo>
                  <a:lnTo>
                    <a:pt x="3627" y="26813"/>
                  </a:lnTo>
                  <a:close/>
                  <a:moveTo>
                    <a:pt x="6347" y="27349"/>
                  </a:moveTo>
                  <a:lnTo>
                    <a:pt x="8091" y="28038"/>
                  </a:lnTo>
                  <a:lnTo>
                    <a:pt x="8261" y="29162"/>
                  </a:lnTo>
                  <a:lnTo>
                    <a:pt x="6415" y="28122"/>
                  </a:lnTo>
                  <a:lnTo>
                    <a:pt x="6347" y="27349"/>
                  </a:lnTo>
                  <a:close/>
                  <a:moveTo>
                    <a:pt x="10880" y="27635"/>
                  </a:moveTo>
                  <a:lnTo>
                    <a:pt x="11182" y="28090"/>
                  </a:lnTo>
                  <a:cubicBezTo>
                    <a:pt x="11097" y="28138"/>
                    <a:pt x="11033" y="28239"/>
                    <a:pt x="11033" y="28372"/>
                  </a:cubicBezTo>
                  <a:lnTo>
                    <a:pt x="11033" y="28424"/>
                  </a:lnTo>
                  <a:lnTo>
                    <a:pt x="8313" y="29178"/>
                  </a:lnTo>
                  <a:lnTo>
                    <a:pt x="8144" y="28038"/>
                  </a:lnTo>
                  <a:lnTo>
                    <a:pt x="10880" y="27635"/>
                  </a:lnTo>
                  <a:close/>
                  <a:moveTo>
                    <a:pt x="14357" y="26780"/>
                  </a:moveTo>
                  <a:lnTo>
                    <a:pt x="14156" y="28239"/>
                  </a:lnTo>
                  <a:lnTo>
                    <a:pt x="12963" y="29363"/>
                  </a:lnTo>
                  <a:lnTo>
                    <a:pt x="13128" y="28138"/>
                  </a:lnTo>
                  <a:lnTo>
                    <a:pt x="14357" y="26780"/>
                  </a:lnTo>
                  <a:close/>
                  <a:moveTo>
                    <a:pt x="13265" y="26680"/>
                  </a:moveTo>
                  <a:lnTo>
                    <a:pt x="13096" y="28106"/>
                  </a:lnTo>
                  <a:lnTo>
                    <a:pt x="11537" y="29432"/>
                  </a:lnTo>
                  <a:lnTo>
                    <a:pt x="11452" y="28694"/>
                  </a:lnTo>
                  <a:cubicBezTo>
                    <a:pt x="11601" y="28658"/>
                    <a:pt x="11718" y="28525"/>
                    <a:pt x="11718" y="28372"/>
                  </a:cubicBezTo>
                  <a:cubicBezTo>
                    <a:pt x="11718" y="28292"/>
                    <a:pt x="11686" y="28223"/>
                    <a:pt x="11637" y="28155"/>
                  </a:cubicBezTo>
                  <a:lnTo>
                    <a:pt x="13265" y="26680"/>
                  </a:lnTo>
                  <a:close/>
                  <a:moveTo>
                    <a:pt x="4835" y="27300"/>
                  </a:moveTo>
                  <a:lnTo>
                    <a:pt x="6363" y="28155"/>
                  </a:lnTo>
                  <a:lnTo>
                    <a:pt x="5625" y="29702"/>
                  </a:lnTo>
                  <a:lnTo>
                    <a:pt x="4533" y="29146"/>
                  </a:lnTo>
                  <a:lnTo>
                    <a:pt x="4835" y="27300"/>
                  </a:lnTo>
                  <a:close/>
                  <a:moveTo>
                    <a:pt x="2788" y="28473"/>
                  </a:moveTo>
                  <a:lnTo>
                    <a:pt x="3558" y="28711"/>
                  </a:lnTo>
                  <a:lnTo>
                    <a:pt x="3558" y="29029"/>
                  </a:lnTo>
                  <a:lnTo>
                    <a:pt x="3594" y="30286"/>
                  </a:lnTo>
                  <a:lnTo>
                    <a:pt x="3578" y="30286"/>
                  </a:lnTo>
                  <a:cubicBezTo>
                    <a:pt x="3526" y="30286"/>
                    <a:pt x="3478" y="30306"/>
                    <a:pt x="3441" y="30339"/>
                  </a:cubicBezTo>
                  <a:cubicBezTo>
                    <a:pt x="3256" y="30222"/>
                    <a:pt x="3123" y="30137"/>
                    <a:pt x="3091" y="30121"/>
                  </a:cubicBezTo>
                  <a:lnTo>
                    <a:pt x="2788" y="28473"/>
                  </a:lnTo>
                  <a:close/>
                  <a:moveTo>
                    <a:pt x="6399" y="28171"/>
                  </a:moveTo>
                  <a:lnTo>
                    <a:pt x="8244" y="29214"/>
                  </a:lnTo>
                  <a:lnTo>
                    <a:pt x="7036" y="30407"/>
                  </a:lnTo>
                  <a:lnTo>
                    <a:pt x="5674" y="29718"/>
                  </a:lnTo>
                  <a:lnTo>
                    <a:pt x="6399" y="28171"/>
                  </a:lnTo>
                  <a:close/>
                  <a:moveTo>
                    <a:pt x="1596" y="28171"/>
                  </a:moveTo>
                  <a:lnTo>
                    <a:pt x="1966" y="30439"/>
                  </a:lnTo>
                  <a:lnTo>
                    <a:pt x="1966" y="30439"/>
                  </a:lnTo>
                  <a:lnTo>
                    <a:pt x="435" y="29803"/>
                  </a:lnTo>
                  <a:lnTo>
                    <a:pt x="435" y="28171"/>
                  </a:lnTo>
                  <a:close/>
                  <a:moveTo>
                    <a:pt x="1644" y="28171"/>
                  </a:moveTo>
                  <a:lnTo>
                    <a:pt x="2736" y="28473"/>
                  </a:lnTo>
                  <a:lnTo>
                    <a:pt x="3038" y="30121"/>
                  </a:lnTo>
                  <a:cubicBezTo>
                    <a:pt x="2905" y="30153"/>
                    <a:pt x="2301" y="30355"/>
                    <a:pt x="2015" y="30439"/>
                  </a:cubicBezTo>
                  <a:lnTo>
                    <a:pt x="1644" y="28171"/>
                  </a:lnTo>
                  <a:close/>
                  <a:moveTo>
                    <a:pt x="13080" y="28171"/>
                  </a:moveTo>
                  <a:lnTo>
                    <a:pt x="12911" y="29416"/>
                  </a:lnTo>
                  <a:lnTo>
                    <a:pt x="11653" y="30588"/>
                  </a:lnTo>
                  <a:lnTo>
                    <a:pt x="11537" y="29480"/>
                  </a:lnTo>
                  <a:lnTo>
                    <a:pt x="13080" y="28171"/>
                  </a:lnTo>
                  <a:close/>
                  <a:moveTo>
                    <a:pt x="8277" y="29247"/>
                  </a:moveTo>
                  <a:lnTo>
                    <a:pt x="8293" y="29379"/>
                  </a:lnTo>
                  <a:lnTo>
                    <a:pt x="8579" y="30673"/>
                  </a:lnTo>
                  <a:lnTo>
                    <a:pt x="7084" y="30423"/>
                  </a:lnTo>
                  <a:lnTo>
                    <a:pt x="8277" y="29247"/>
                  </a:lnTo>
                  <a:close/>
                  <a:moveTo>
                    <a:pt x="11049" y="28473"/>
                  </a:moveTo>
                  <a:cubicBezTo>
                    <a:pt x="11081" y="28610"/>
                    <a:pt x="11214" y="28711"/>
                    <a:pt x="11367" y="28711"/>
                  </a:cubicBezTo>
                  <a:lnTo>
                    <a:pt x="11416" y="28711"/>
                  </a:lnTo>
                  <a:lnTo>
                    <a:pt x="11484" y="29464"/>
                  </a:lnTo>
                  <a:lnTo>
                    <a:pt x="8631" y="30673"/>
                  </a:lnTo>
                  <a:lnTo>
                    <a:pt x="8345" y="29379"/>
                  </a:lnTo>
                  <a:lnTo>
                    <a:pt x="8313" y="29214"/>
                  </a:lnTo>
                  <a:lnTo>
                    <a:pt x="11049" y="28473"/>
                  </a:lnTo>
                  <a:close/>
                  <a:moveTo>
                    <a:pt x="14156" y="28324"/>
                  </a:moveTo>
                  <a:lnTo>
                    <a:pt x="13934" y="29666"/>
                  </a:lnTo>
                  <a:lnTo>
                    <a:pt x="12762" y="30858"/>
                  </a:lnTo>
                  <a:lnTo>
                    <a:pt x="12963" y="29432"/>
                  </a:lnTo>
                  <a:lnTo>
                    <a:pt x="14156" y="28324"/>
                  </a:lnTo>
                  <a:close/>
                  <a:moveTo>
                    <a:pt x="3610" y="28727"/>
                  </a:moveTo>
                  <a:lnTo>
                    <a:pt x="4485" y="29178"/>
                  </a:lnTo>
                  <a:lnTo>
                    <a:pt x="4163" y="31177"/>
                  </a:lnTo>
                  <a:lnTo>
                    <a:pt x="3743" y="30625"/>
                  </a:lnTo>
                  <a:cubicBezTo>
                    <a:pt x="3780" y="30588"/>
                    <a:pt x="3796" y="30540"/>
                    <a:pt x="3796" y="30508"/>
                  </a:cubicBezTo>
                  <a:cubicBezTo>
                    <a:pt x="3796" y="30407"/>
                    <a:pt x="3727" y="30322"/>
                    <a:pt x="3627" y="30286"/>
                  </a:cubicBezTo>
                  <a:lnTo>
                    <a:pt x="3594" y="29029"/>
                  </a:lnTo>
                  <a:lnTo>
                    <a:pt x="3610" y="28727"/>
                  </a:lnTo>
                  <a:close/>
                  <a:moveTo>
                    <a:pt x="4533" y="29198"/>
                  </a:moveTo>
                  <a:lnTo>
                    <a:pt x="5609" y="29734"/>
                  </a:lnTo>
                  <a:lnTo>
                    <a:pt x="4819" y="31431"/>
                  </a:lnTo>
                  <a:lnTo>
                    <a:pt x="4199" y="31213"/>
                  </a:lnTo>
                  <a:lnTo>
                    <a:pt x="4533" y="29198"/>
                  </a:lnTo>
                  <a:close/>
                  <a:moveTo>
                    <a:pt x="435" y="29851"/>
                  </a:moveTo>
                  <a:lnTo>
                    <a:pt x="1966" y="30488"/>
                  </a:lnTo>
                  <a:lnTo>
                    <a:pt x="2132" y="31531"/>
                  </a:lnTo>
                  <a:lnTo>
                    <a:pt x="435" y="31277"/>
                  </a:lnTo>
                  <a:lnTo>
                    <a:pt x="435" y="29851"/>
                  </a:lnTo>
                  <a:close/>
                  <a:moveTo>
                    <a:pt x="3054" y="30169"/>
                  </a:moveTo>
                  <a:lnTo>
                    <a:pt x="3292" y="31394"/>
                  </a:lnTo>
                  <a:lnTo>
                    <a:pt x="2184" y="31531"/>
                  </a:lnTo>
                  <a:lnTo>
                    <a:pt x="2015" y="30488"/>
                  </a:lnTo>
                  <a:cubicBezTo>
                    <a:pt x="2402" y="30371"/>
                    <a:pt x="2938" y="30206"/>
                    <a:pt x="3054" y="30169"/>
                  </a:cubicBezTo>
                  <a:close/>
                  <a:moveTo>
                    <a:pt x="3091" y="30169"/>
                  </a:moveTo>
                  <a:lnTo>
                    <a:pt x="3091" y="30169"/>
                  </a:lnTo>
                  <a:cubicBezTo>
                    <a:pt x="3155" y="30222"/>
                    <a:pt x="3292" y="30286"/>
                    <a:pt x="3409" y="30371"/>
                  </a:cubicBezTo>
                  <a:cubicBezTo>
                    <a:pt x="3393" y="30407"/>
                    <a:pt x="3377" y="30455"/>
                    <a:pt x="3377" y="30508"/>
                  </a:cubicBezTo>
                  <a:cubicBezTo>
                    <a:pt x="3377" y="30625"/>
                    <a:pt x="3457" y="30709"/>
                    <a:pt x="3578" y="30709"/>
                  </a:cubicBezTo>
                  <a:lnTo>
                    <a:pt x="3627" y="30709"/>
                  </a:lnTo>
                  <a:lnTo>
                    <a:pt x="3828" y="31648"/>
                  </a:lnTo>
                  <a:lnTo>
                    <a:pt x="3341" y="31394"/>
                  </a:lnTo>
                  <a:lnTo>
                    <a:pt x="3091" y="30169"/>
                  </a:lnTo>
                  <a:close/>
                  <a:moveTo>
                    <a:pt x="11484" y="29516"/>
                  </a:moveTo>
                  <a:lnTo>
                    <a:pt x="11601" y="30625"/>
                  </a:lnTo>
                  <a:lnTo>
                    <a:pt x="8865" y="31797"/>
                  </a:lnTo>
                  <a:lnTo>
                    <a:pt x="8631" y="30725"/>
                  </a:lnTo>
                  <a:lnTo>
                    <a:pt x="11484" y="29516"/>
                  </a:lnTo>
                  <a:close/>
                  <a:moveTo>
                    <a:pt x="3711" y="30657"/>
                  </a:moveTo>
                  <a:lnTo>
                    <a:pt x="4163" y="31229"/>
                  </a:lnTo>
                  <a:lnTo>
                    <a:pt x="4247" y="31966"/>
                  </a:lnTo>
                  <a:lnTo>
                    <a:pt x="4247" y="31966"/>
                  </a:lnTo>
                  <a:lnTo>
                    <a:pt x="3880" y="31680"/>
                  </a:lnTo>
                  <a:lnTo>
                    <a:pt x="3679" y="30689"/>
                  </a:lnTo>
                  <a:cubicBezTo>
                    <a:pt x="3695" y="30673"/>
                    <a:pt x="3711" y="30673"/>
                    <a:pt x="3711" y="30657"/>
                  </a:cubicBezTo>
                  <a:close/>
                  <a:moveTo>
                    <a:pt x="4215" y="31261"/>
                  </a:moveTo>
                  <a:lnTo>
                    <a:pt x="4787" y="31463"/>
                  </a:lnTo>
                  <a:lnTo>
                    <a:pt x="4300" y="31983"/>
                  </a:lnTo>
                  <a:lnTo>
                    <a:pt x="4215" y="31261"/>
                  </a:lnTo>
                  <a:close/>
                  <a:moveTo>
                    <a:pt x="5641" y="29750"/>
                  </a:moveTo>
                  <a:lnTo>
                    <a:pt x="7003" y="30439"/>
                  </a:lnTo>
                  <a:lnTo>
                    <a:pt x="5392" y="32019"/>
                  </a:lnTo>
                  <a:lnTo>
                    <a:pt x="4852" y="31447"/>
                  </a:lnTo>
                  <a:lnTo>
                    <a:pt x="5641" y="29750"/>
                  </a:lnTo>
                  <a:close/>
                  <a:moveTo>
                    <a:pt x="12895" y="29480"/>
                  </a:moveTo>
                  <a:lnTo>
                    <a:pt x="12709" y="30911"/>
                  </a:lnTo>
                  <a:lnTo>
                    <a:pt x="12709" y="30927"/>
                  </a:lnTo>
                  <a:lnTo>
                    <a:pt x="11283" y="32369"/>
                  </a:lnTo>
                  <a:lnTo>
                    <a:pt x="11653" y="30657"/>
                  </a:lnTo>
                  <a:lnTo>
                    <a:pt x="12895" y="29480"/>
                  </a:lnTo>
                  <a:close/>
                  <a:moveTo>
                    <a:pt x="3341" y="31447"/>
                  </a:moveTo>
                  <a:lnTo>
                    <a:pt x="3828" y="31717"/>
                  </a:lnTo>
                  <a:lnTo>
                    <a:pt x="3679" y="32587"/>
                  </a:lnTo>
                  <a:lnTo>
                    <a:pt x="3208" y="32337"/>
                  </a:lnTo>
                  <a:lnTo>
                    <a:pt x="3341" y="31447"/>
                  </a:lnTo>
                  <a:close/>
                  <a:moveTo>
                    <a:pt x="4819" y="31479"/>
                  </a:moveTo>
                  <a:lnTo>
                    <a:pt x="5355" y="32051"/>
                  </a:lnTo>
                  <a:lnTo>
                    <a:pt x="4332" y="32587"/>
                  </a:lnTo>
                  <a:lnTo>
                    <a:pt x="4300" y="32035"/>
                  </a:lnTo>
                  <a:lnTo>
                    <a:pt x="4819" y="31479"/>
                  </a:lnTo>
                  <a:close/>
                  <a:moveTo>
                    <a:pt x="435" y="31330"/>
                  </a:moveTo>
                  <a:lnTo>
                    <a:pt x="2132" y="31580"/>
                  </a:lnTo>
                  <a:lnTo>
                    <a:pt x="1914" y="32603"/>
                  </a:lnTo>
                  <a:lnTo>
                    <a:pt x="604" y="32136"/>
                  </a:lnTo>
                  <a:cubicBezTo>
                    <a:pt x="588" y="32035"/>
                    <a:pt x="520" y="31966"/>
                    <a:pt x="435" y="31950"/>
                  </a:cubicBezTo>
                  <a:lnTo>
                    <a:pt x="435" y="31330"/>
                  </a:lnTo>
                  <a:close/>
                  <a:moveTo>
                    <a:pt x="3292" y="31431"/>
                  </a:moveTo>
                  <a:lnTo>
                    <a:pt x="3155" y="32337"/>
                  </a:lnTo>
                  <a:lnTo>
                    <a:pt x="1946" y="32603"/>
                  </a:lnTo>
                  <a:lnTo>
                    <a:pt x="2184" y="31580"/>
                  </a:lnTo>
                  <a:lnTo>
                    <a:pt x="3292" y="31431"/>
                  </a:lnTo>
                  <a:close/>
                  <a:moveTo>
                    <a:pt x="3880" y="31733"/>
                  </a:moveTo>
                  <a:lnTo>
                    <a:pt x="4247" y="32035"/>
                  </a:lnTo>
                  <a:lnTo>
                    <a:pt x="4283" y="32603"/>
                  </a:lnTo>
                  <a:lnTo>
                    <a:pt x="3727" y="32603"/>
                  </a:lnTo>
                  <a:lnTo>
                    <a:pt x="3880" y="31733"/>
                  </a:lnTo>
                  <a:close/>
                  <a:moveTo>
                    <a:pt x="13918" y="29750"/>
                  </a:moveTo>
                  <a:lnTo>
                    <a:pt x="13668" y="31294"/>
                  </a:lnTo>
                  <a:lnTo>
                    <a:pt x="12375" y="32688"/>
                  </a:lnTo>
                  <a:lnTo>
                    <a:pt x="12375" y="32688"/>
                  </a:lnTo>
                  <a:lnTo>
                    <a:pt x="12745" y="30943"/>
                  </a:lnTo>
                  <a:lnTo>
                    <a:pt x="13918" y="29750"/>
                  </a:lnTo>
                  <a:close/>
                  <a:moveTo>
                    <a:pt x="7052" y="30455"/>
                  </a:moveTo>
                  <a:lnTo>
                    <a:pt x="8579" y="30725"/>
                  </a:lnTo>
                  <a:lnTo>
                    <a:pt x="8833" y="31833"/>
                  </a:lnTo>
                  <a:lnTo>
                    <a:pt x="6262" y="32942"/>
                  </a:lnTo>
                  <a:lnTo>
                    <a:pt x="5424" y="32051"/>
                  </a:lnTo>
                  <a:lnTo>
                    <a:pt x="7052" y="30455"/>
                  </a:lnTo>
                  <a:close/>
                  <a:moveTo>
                    <a:pt x="5392" y="32083"/>
                  </a:moveTo>
                  <a:lnTo>
                    <a:pt x="6214" y="32942"/>
                  </a:lnTo>
                  <a:lnTo>
                    <a:pt x="5122" y="33143"/>
                  </a:lnTo>
                  <a:lnTo>
                    <a:pt x="4348" y="32623"/>
                  </a:lnTo>
                  <a:lnTo>
                    <a:pt x="5392" y="32083"/>
                  </a:lnTo>
                  <a:close/>
                  <a:moveTo>
                    <a:pt x="4316" y="32655"/>
                  </a:moveTo>
                  <a:lnTo>
                    <a:pt x="5053" y="33143"/>
                  </a:lnTo>
                  <a:lnTo>
                    <a:pt x="4013" y="33328"/>
                  </a:lnTo>
                  <a:lnTo>
                    <a:pt x="4316" y="32655"/>
                  </a:lnTo>
                  <a:close/>
                  <a:moveTo>
                    <a:pt x="11601" y="30689"/>
                  </a:moveTo>
                  <a:lnTo>
                    <a:pt x="11234" y="32422"/>
                  </a:lnTo>
                  <a:lnTo>
                    <a:pt x="8881" y="33461"/>
                  </a:lnTo>
                  <a:lnTo>
                    <a:pt x="8881" y="31850"/>
                  </a:lnTo>
                  <a:lnTo>
                    <a:pt x="11601" y="30689"/>
                  </a:lnTo>
                  <a:close/>
                  <a:moveTo>
                    <a:pt x="3107" y="32385"/>
                  </a:moveTo>
                  <a:lnTo>
                    <a:pt x="2551" y="33006"/>
                  </a:lnTo>
                  <a:lnTo>
                    <a:pt x="1362" y="33711"/>
                  </a:lnTo>
                  <a:lnTo>
                    <a:pt x="1930" y="32639"/>
                  </a:lnTo>
                  <a:lnTo>
                    <a:pt x="3107" y="32385"/>
                  </a:lnTo>
                  <a:close/>
                  <a:moveTo>
                    <a:pt x="604" y="32168"/>
                  </a:moveTo>
                  <a:lnTo>
                    <a:pt x="1898" y="32639"/>
                  </a:lnTo>
                  <a:lnTo>
                    <a:pt x="1293" y="33747"/>
                  </a:lnTo>
                  <a:lnTo>
                    <a:pt x="435" y="33445"/>
                  </a:lnTo>
                  <a:lnTo>
                    <a:pt x="435" y="32369"/>
                  </a:lnTo>
                  <a:cubicBezTo>
                    <a:pt x="520" y="32337"/>
                    <a:pt x="588" y="32269"/>
                    <a:pt x="604" y="32168"/>
                  </a:cubicBezTo>
                  <a:close/>
                  <a:moveTo>
                    <a:pt x="4263" y="32655"/>
                  </a:moveTo>
                  <a:lnTo>
                    <a:pt x="3945" y="33345"/>
                  </a:lnTo>
                  <a:lnTo>
                    <a:pt x="2772" y="33965"/>
                  </a:lnTo>
                  <a:lnTo>
                    <a:pt x="3377" y="33276"/>
                  </a:lnTo>
                  <a:lnTo>
                    <a:pt x="3711" y="32655"/>
                  </a:lnTo>
                  <a:close/>
                  <a:moveTo>
                    <a:pt x="6230" y="32990"/>
                  </a:moveTo>
                  <a:lnTo>
                    <a:pt x="6532" y="33997"/>
                  </a:lnTo>
                  <a:lnTo>
                    <a:pt x="5170" y="33175"/>
                  </a:lnTo>
                  <a:lnTo>
                    <a:pt x="6230" y="32990"/>
                  </a:lnTo>
                  <a:close/>
                  <a:moveTo>
                    <a:pt x="3191" y="32385"/>
                  </a:moveTo>
                  <a:lnTo>
                    <a:pt x="3679" y="32639"/>
                  </a:lnTo>
                  <a:lnTo>
                    <a:pt x="3341" y="33244"/>
                  </a:lnTo>
                  <a:lnTo>
                    <a:pt x="2672" y="34013"/>
                  </a:lnTo>
                  <a:lnTo>
                    <a:pt x="1362" y="33764"/>
                  </a:lnTo>
                  <a:lnTo>
                    <a:pt x="2587" y="33058"/>
                  </a:lnTo>
                  <a:lnTo>
                    <a:pt x="2587" y="33042"/>
                  </a:lnTo>
                  <a:lnTo>
                    <a:pt x="3191" y="32385"/>
                  </a:lnTo>
                  <a:close/>
                  <a:moveTo>
                    <a:pt x="8833" y="31866"/>
                  </a:moveTo>
                  <a:lnTo>
                    <a:pt x="8833" y="33477"/>
                  </a:lnTo>
                  <a:lnTo>
                    <a:pt x="6580" y="34013"/>
                  </a:lnTo>
                  <a:lnTo>
                    <a:pt x="6278" y="32974"/>
                  </a:lnTo>
                  <a:lnTo>
                    <a:pt x="8833" y="31866"/>
                  </a:lnTo>
                  <a:close/>
                  <a:moveTo>
                    <a:pt x="12693" y="31011"/>
                  </a:moveTo>
                  <a:lnTo>
                    <a:pt x="12322" y="32756"/>
                  </a:lnTo>
                  <a:lnTo>
                    <a:pt x="10932" y="34251"/>
                  </a:lnTo>
                  <a:cubicBezTo>
                    <a:pt x="10912" y="34235"/>
                    <a:pt x="10912" y="34215"/>
                    <a:pt x="10896" y="34215"/>
                  </a:cubicBezTo>
                  <a:lnTo>
                    <a:pt x="11267" y="32454"/>
                  </a:lnTo>
                  <a:lnTo>
                    <a:pt x="12693" y="31011"/>
                  </a:lnTo>
                  <a:close/>
                  <a:moveTo>
                    <a:pt x="435" y="33494"/>
                  </a:moveTo>
                  <a:lnTo>
                    <a:pt x="1241" y="33780"/>
                  </a:lnTo>
                  <a:lnTo>
                    <a:pt x="435" y="34316"/>
                  </a:lnTo>
                  <a:lnTo>
                    <a:pt x="435" y="33494"/>
                  </a:lnTo>
                  <a:close/>
                  <a:moveTo>
                    <a:pt x="3812" y="33461"/>
                  </a:moveTo>
                  <a:lnTo>
                    <a:pt x="2889" y="34267"/>
                  </a:lnTo>
                  <a:cubicBezTo>
                    <a:pt x="2853" y="34251"/>
                    <a:pt x="2805" y="34215"/>
                    <a:pt x="2752" y="34215"/>
                  </a:cubicBezTo>
                  <a:cubicBezTo>
                    <a:pt x="2688" y="34215"/>
                    <a:pt x="2635" y="34267"/>
                    <a:pt x="2587" y="34316"/>
                  </a:cubicBezTo>
                  <a:lnTo>
                    <a:pt x="2535" y="34300"/>
                  </a:lnTo>
                  <a:lnTo>
                    <a:pt x="2688" y="34066"/>
                  </a:lnTo>
                  <a:lnTo>
                    <a:pt x="3812" y="33461"/>
                  </a:lnTo>
                  <a:close/>
                  <a:moveTo>
                    <a:pt x="2518" y="34336"/>
                  </a:moveTo>
                  <a:lnTo>
                    <a:pt x="2571" y="34352"/>
                  </a:lnTo>
                  <a:cubicBezTo>
                    <a:pt x="2551" y="34384"/>
                    <a:pt x="2551" y="34400"/>
                    <a:pt x="2551" y="34437"/>
                  </a:cubicBezTo>
                  <a:lnTo>
                    <a:pt x="2518" y="34336"/>
                  </a:lnTo>
                  <a:close/>
                  <a:moveTo>
                    <a:pt x="1310" y="33796"/>
                  </a:moveTo>
                  <a:lnTo>
                    <a:pt x="2635" y="34066"/>
                  </a:lnTo>
                  <a:lnTo>
                    <a:pt x="2486" y="34283"/>
                  </a:lnTo>
                  <a:lnTo>
                    <a:pt x="858" y="34602"/>
                  </a:lnTo>
                  <a:lnTo>
                    <a:pt x="1310" y="33796"/>
                  </a:lnTo>
                  <a:close/>
                  <a:moveTo>
                    <a:pt x="1225" y="33832"/>
                  </a:moveTo>
                  <a:lnTo>
                    <a:pt x="806" y="34618"/>
                  </a:lnTo>
                  <a:lnTo>
                    <a:pt x="435" y="34803"/>
                  </a:lnTo>
                  <a:lnTo>
                    <a:pt x="435" y="34368"/>
                  </a:lnTo>
                  <a:lnTo>
                    <a:pt x="1225" y="33832"/>
                  </a:lnTo>
                  <a:close/>
                  <a:moveTo>
                    <a:pt x="11214" y="32470"/>
                  </a:moveTo>
                  <a:lnTo>
                    <a:pt x="10848" y="34199"/>
                  </a:lnTo>
                  <a:lnTo>
                    <a:pt x="10795" y="34199"/>
                  </a:lnTo>
                  <a:cubicBezTo>
                    <a:pt x="10678" y="34199"/>
                    <a:pt x="10594" y="34283"/>
                    <a:pt x="10594" y="34400"/>
                  </a:cubicBezTo>
                  <a:lnTo>
                    <a:pt x="10594" y="34469"/>
                  </a:lnTo>
                  <a:lnTo>
                    <a:pt x="8881" y="35158"/>
                  </a:lnTo>
                  <a:lnTo>
                    <a:pt x="8881" y="33510"/>
                  </a:lnTo>
                  <a:lnTo>
                    <a:pt x="11214" y="32470"/>
                  </a:lnTo>
                  <a:close/>
                  <a:moveTo>
                    <a:pt x="5105" y="33191"/>
                  </a:moveTo>
                  <a:lnTo>
                    <a:pt x="5525" y="35307"/>
                  </a:lnTo>
                  <a:lnTo>
                    <a:pt x="4231" y="34839"/>
                  </a:lnTo>
                  <a:lnTo>
                    <a:pt x="2974" y="34437"/>
                  </a:lnTo>
                  <a:cubicBezTo>
                    <a:pt x="2974" y="34384"/>
                    <a:pt x="2954" y="34336"/>
                    <a:pt x="2921" y="34300"/>
                  </a:cubicBezTo>
                  <a:lnTo>
                    <a:pt x="3981" y="33377"/>
                  </a:lnTo>
                  <a:lnTo>
                    <a:pt x="5105" y="33191"/>
                  </a:lnTo>
                  <a:close/>
                  <a:moveTo>
                    <a:pt x="5154" y="33208"/>
                  </a:moveTo>
                  <a:lnTo>
                    <a:pt x="6548" y="34066"/>
                  </a:lnTo>
                  <a:lnTo>
                    <a:pt x="7019" y="35694"/>
                  </a:lnTo>
                  <a:lnTo>
                    <a:pt x="7019" y="35694"/>
                  </a:lnTo>
                  <a:lnTo>
                    <a:pt x="5573" y="35323"/>
                  </a:lnTo>
                  <a:lnTo>
                    <a:pt x="5154" y="33208"/>
                  </a:lnTo>
                  <a:close/>
                  <a:moveTo>
                    <a:pt x="8833" y="33530"/>
                  </a:moveTo>
                  <a:lnTo>
                    <a:pt x="8833" y="35174"/>
                  </a:lnTo>
                  <a:lnTo>
                    <a:pt x="7052" y="35694"/>
                  </a:lnTo>
                  <a:lnTo>
                    <a:pt x="6600" y="34066"/>
                  </a:lnTo>
                  <a:lnTo>
                    <a:pt x="8833" y="33530"/>
                  </a:lnTo>
                  <a:close/>
                  <a:moveTo>
                    <a:pt x="13652" y="31378"/>
                  </a:moveTo>
                  <a:lnTo>
                    <a:pt x="12963" y="34034"/>
                  </a:lnTo>
                  <a:lnTo>
                    <a:pt x="11738" y="35794"/>
                  </a:lnTo>
                  <a:lnTo>
                    <a:pt x="12359" y="32772"/>
                  </a:lnTo>
                  <a:lnTo>
                    <a:pt x="13652" y="31378"/>
                  </a:lnTo>
                  <a:close/>
                  <a:moveTo>
                    <a:pt x="2571" y="34537"/>
                  </a:moveTo>
                  <a:lnTo>
                    <a:pt x="2571" y="34537"/>
                  </a:lnTo>
                  <a:cubicBezTo>
                    <a:pt x="2603" y="34602"/>
                    <a:pt x="2672" y="34654"/>
                    <a:pt x="2752" y="34654"/>
                  </a:cubicBezTo>
                  <a:lnTo>
                    <a:pt x="2788" y="34654"/>
                  </a:lnTo>
                  <a:lnTo>
                    <a:pt x="2889" y="35811"/>
                  </a:lnTo>
                  <a:lnTo>
                    <a:pt x="2571" y="34537"/>
                  </a:lnTo>
                  <a:close/>
                  <a:moveTo>
                    <a:pt x="806" y="34670"/>
                  </a:moveTo>
                  <a:lnTo>
                    <a:pt x="1024" y="35847"/>
                  </a:lnTo>
                  <a:lnTo>
                    <a:pt x="435" y="35827"/>
                  </a:lnTo>
                  <a:lnTo>
                    <a:pt x="435" y="34856"/>
                  </a:lnTo>
                  <a:lnTo>
                    <a:pt x="806" y="34670"/>
                  </a:lnTo>
                  <a:close/>
                  <a:moveTo>
                    <a:pt x="2470" y="34336"/>
                  </a:moveTo>
                  <a:lnTo>
                    <a:pt x="2905" y="36064"/>
                  </a:lnTo>
                  <a:lnTo>
                    <a:pt x="2905" y="36064"/>
                  </a:lnTo>
                  <a:lnTo>
                    <a:pt x="1076" y="35847"/>
                  </a:lnTo>
                  <a:lnTo>
                    <a:pt x="858" y="34654"/>
                  </a:lnTo>
                  <a:lnTo>
                    <a:pt x="2470" y="34336"/>
                  </a:lnTo>
                  <a:close/>
                  <a:moveTo>
                    <a:pt x="2974" y="34485"/>
                  </a:moveTo>
                  <a:lnTo>
                    <a:pt x="4215" y="34872"/>
                  </a:lnTo>
                  <a:lnTo>
                    <a:pt x="5541" y="35359"/>
                  </a:lnTo>
                  <a:lnTo>
                    <a:pt x="5657" y="37374"/>
                  </a:lnTo>
                  <a:lnTo>
                    <a:pt x="4263" y="36753"/>
                  </a:lnTo>
                  <a:lnTo>
                    <a:pt x="2954" y="36081"/>
                  </a:lnTo>
                  <a:lnTo>
                    <a:pt x="2821" y="34638"/>
                  </a:lnTo>
                  <a:cubicBezTo>
                    <a:pt x="2905" y="34618"/>
                    <a:pt x="2954" y="34553"/>
                    <a:pt x="2974" y="34485"/>
                  </a:cubicBezTo>
                  <a:close/>
                  <a:moveTo>
                    <a:pt x="12927" y="34150"/>
                  </a:moveTo>
                  <a:lnTo>
                    <a:pt x="12592" y="35645"/>
                  </a:lnTo>
                  <a:lnTo>
                    <a:pt x="11653" y="37438"/>
                  </a:lnTo>
                  <a:lnTo>
                    <a:pt x="11702" y="35895"/>
                  </a:lnTo>
                  <a:lnTo>
                    <a:pt x="12927" y="34150"/>
                  </a:lnTo>
                  <a:close/>
                  <a:moveTo>
                    <a:pt x="12306" y="32841"/>
                  </a:moveTo>
                  <a:lnTo>
                    <a:pt x="11670" y="35879"/>
                  </a:lnTo>
                  <a:lnTo>
                    <a:pt x="10175" y="37475"/>
                  </a:lnTo>
                  <a:lnTo>
                    <a:pt x="10795" y="34618"/>
                  </a:lnTo>
                  <a:cubicBezTo>
                    <a:pt x="10932" y="34618"/>
                    <a:pt x="11013" y="34517"/>
                    <a:pt x="11013" y="34400"/>
                  </a:cubicBezTo>
                  <a:cubicBezTo>
                    <a:pt x="11013" y="34352"/>
                    <a:pt x="10997" y="34316"/>
                    <a:pt x="10964" y="34283"/>
                  </a:cubicBezTo>
                  <a:lnTo>
                    <a:pt x="12306" y="32841"/>
                  </a:lnTo>
                  <a:close/>
                  <a:moveTo>
                    <a:pt x="10610" y="34501"/>
                  </a:moveTo>
                  <a:cubicBezTo>
                    <a:pt x="10646" y="34553"/>
                    <a:pt x="10694" y="34602"/>
                    <a:pt x="10763" y="34618"/>
                  </a:cubicBezTo>
                  <a:lnTo>
                    <a:pt x="10106" y="37523"/>
                  </a:lnTo>
                  <a:lnTo>
                    <a:pt x="8664" y="37761"/>
                  </a:lnTo>
                  <a:lnTo>
                    <a:pt x="8881" y="35206"/>
                  </a:lnTo>
                  <a:lnTo>
                    <a:pt x="10610" y="34501"/>
                  </a:lnTo>
                  <a:close/>
                  <a:moveTo>
                    <a:pt x="5573" y="35359"/>
                  </a:moveTo>
                  <a:lnTo>
                    <a:pt x="7019" y="35726"/>
                  </a:lnTo>
                  <a:lnTo>
                    <a:pt x="7084" y="37894"/>
                  </a:lnTo>
                  <a:lnTo>
                    <a:pt x="5710" y="37390"/>
                  </a:lnTo>
                  <a:lnTo>
                    <a:pt x="5573" y="35359"/>
                  </a:lnTo>
                  <a:close/>
                  <a:moveTo>
                    <a:pt x="8833" y="35222"/>
                  </a:moveTo>
                  <a:lnTo>
                    <a:pt x="8631" y="37761"/>
                  </a:lnTo>
                  <a:lnTo>
                    <a:pt x="7136" y="37894"/>
                  </a:lnTo>
                  <a:lnTo>
                    <a:pt x="7068" y="35726"/>
                  </a:lnTo>
                  <a:lnTo>
                    <a:pt x="8833" y="35222"/>
                  </a:lnTo>
                  <a:close/>
                  <a:moveTo>
                    <a:pt x="1092" y="35895"/>
                  </a:moveTo>
                  <a:lnTo>
                    <a:pt x="2905" y="36113"/>
                  </a:lnTo>
                  <a:lnTo>
                    <a:pt x="3006" y="38466"/>
                  </a:lnTo>
                  <a:lnTo>
                    <a:pt x="1696" y="38244"/>
                  </a:lnTo>
                  <a:cubicBezTo>
                    <a:pt x="1680" y="38144"/>
                    <a:pt x="1596" y="38043"/>
                    <a:pt x="1479" y="38043"/>
                  </a:cubicBezTo>
                  <a:lnTo>
                    <a:pt x="1479" y="38063"/>
                  </a:lnTo>
                  <a:lnTo>
                    <a:pt x="1092" y="35895"/>
                  </a:lnTo>
                  <a:close/>
                  <a:moveTo>
                    <a:pt x="435" y="35879"/>
                  </a:moveTo>
                  <a:lnTo>
                    <a:pt x="1040" y="35895"/>
                  </a:lnTo>
                  <a:lnTo>
                    <a:pt x="1426" y="38063"/>
                  </a:lnTo>
                  <a:cubicBezTo>
                    <a:pt x="1342" y="38079"/>
                    <a:pt x="1277" y="38164"/>
                    <a:pt x="1277" y="38265"/>
                  </a:cubicBezTo>
                  <a:lnTo>
                    <a:pt x="1277" y="38297"/>
                  </a:lnTo>
                  <a:lnTo>
                    <a:pt x="588" y="38547"/>
                  </a:lnTo>
                  <a:cubicBezTo>
                    <a:pt x="556" y="38482"/>
                    <a:pt x="504" y="38446"/>
                    <a:pt x="435" y="38430"/>
                  </a:cubicBezTo>
                  <a:lnTo>
                    <a:pt x="435" y="35879"/>
                  </a:lnTo>
                  <a:close/>
                  <a:moveTo>
                    <a:pt x="11653" y="35948"/>
                  </a:moveTo>
                  <a:lnTo>
                    <a:pt x="11601" y="37523"/>
                  </a:lnTo>
                  <a:lnTo>
                    <a:pt x="9756" y="39320"/>
                  </a:lnTo>
                  <a:cubicBezTo>
                    <a:pt x="9739" y="39320"/>
                    <a:pt x="9723" y="39304"/>
                    <a:pt x="9703" y="39288"/>
                  </a:cubicBezTo>
                  <a:lnTo>
                    <a:pt x="10142" y="37559"/>
                  </a:lnTo>
                  <a:lnTo>
                    <a:pt x="11653" y="35948"/>
                  </a:lnTo>
                  <a:close/>
                  <a:moveTo>
                    <a:pt x="12524" y="35895"/>
                  </a:moveTo>
                  <a:lnTo>
                    <a:pt x="11754" y="38329"/>
                  </a:lnTo>
                  <a:lnTo>
                    <a:pt x="11013" y="39373"/>
                  </a:lnTo>
                  <a:lnTo>
                    <a:pt x="11653" y="37539"/>
                  </a:lnTo>
                  <a:lnTo>
                    <a:pt x="12524" y="35895"/>
                  </a:lnTo>
                  <a:close/>
                  <a:moveTo>
                    <a:pt x="2954" y="36129"/>
                  </a:moveTo>
                  <a:lnTo>
                    <a:pt x="4247" y="36786"/>
                  </a:lnTo>
                  <a:lnTo>
                    <a:pt x="5657" y="37422"/>
                  </a:lnTo>
                  <a:lnTo>
                    <a:pt x="5996" y="39473"/>
                  </a:lnTo>
                  <a:cubicBezTo>
                    <a:pt x="5927" y="39490"/>
                    <a:pt x="5875" y="39522"/>
                    <a:pt x="5843" y="39574"/>
                  </a:cubicBezTo>
                  <a:lnTo>
                    <a:pt x="4348" y="39050"/>
                  </a:lnTo>
                  <a:lnTo>
                    <a:pt x="3054" y="38482"/>
                  </a:lnTo>
                  <a:lnTo>
                    <a:pt x="2954" y="36129"/>
                  </a:lnTo>
                  <a:close/>
                  <a:moveTo>
                    <a:pt x="3123" y="38547"/>
                  </a:moveTo>
                  <a:lnTo>
                    <a:pt x="4332" y="39103"/>
                  </a:lnTo>
                  <a:lnTo>
                    <a:pt x="5827" y="39622"/>
                  </a:lnTo>
                  <a:lnTo>
                    <a:pt x="5827" y="39639"/>
                  </a:lnTo>
                  <a:lnTo>
                    <a:pt x="4013" y="39606"/>
                  </a:lnTo>
                  <a:lnTo>
                    <a:pt x="3123" y="38547"/>
                  </a:lnTo>
                  <a:close/>
                  <a:moveTo>
                    <a:pt x="1696" y="38297"/>
                  </a:moveTo>
                  <a:lnTo>
                    <a:pt x="3022" y="38514"/>
                  </a:lnTo>
                  <a:lnTo>
                    <a:pt x="3945" y="39606"/>
                  </a:lnTo>
                  <a:lnTo>
                    <a:pt x="1999" y="39941"/>
                  </a:lnTo>
                  <a:lnTo>
                    <a:pt x="1644" y="38647"/>
                  </a:lnTo>
                  <a:lnTo>
                    <a:pt x="1580" y="38446"/>
                  </a:lnTo>
                  <a:cubicBezTo>
                    <a:pt x="1644" y="38414"/>
                    <a:pt x="1680" y="38365"/>
                    <a:pt x="1696" y="38297"/>
                  </a:cubicBezTo>
                  <a:close/>
                  <a:moveTo>
                    <a:pt x="1277" y="38329"/>
                  </a:moveTo>
                  <a:cubicBezTo>
                    <a:pt x="1310" y="38414"/>
                    <a:pt x="1394" y="38482"/>
                    <a:pt x="1479" y="38482"/>
                  </a:cubicBezTo>
                  <a:cubicBezTo>
                    <a:pt x="1495" y="38482"/>
                    <a:pt x="1527" y="38482"/>
                    <a:pt x="1543" y="38466"/>
                  </a:cubicBezTo>
                  <a:lnTo>
                    <a:pt x="1612" y="38667"/>
                  </a:lnTo>
                  <a:lnTo>
                    <a:pt x="1966" y="39941"/>
                  </a:lnTo>
                  <a:lnTo>
                    <a:pt x="435" y="40042"/>
                  </a:lnTo>
                  <a:lnTo>
                    <a:pt x="435" y="38833"/>
                  </a:lnTo>
                  <a:cubicBezTo>
                    <a:pt x="536" y="38817"/>
                    <a:pt x="604" y="38732"/>
                    <a:pt x="604" y="38631"/>
                  </a:cubicBezTo>
                  <a:cubicBezTo>
                    <a:pt x="604" y="38615"/>
                    <a:pt x="604" y="38599"/>
                    <a:pt x="588" y="38583"/>
                  </a:cubicBezTo>
                  <a:lnTo>
                    <a:pt x="1277" y="38329"/>
                  </a:lnTo>
                  <a:close/>
                  <a:moveTo>
                    <a:pt x="11653" y="38547"/>
                  </a:moveTo>
                  <a:lnTo>
                    <a:pt x="10932" y="40126"/>
                  </a:lnTo>
                  <a:lnTo>
                    <a:pt x="10964" y="39506"/>
                  </a:lnTo>
                  <a:lnTo>
                    <a:pt x="11653" y="38547"/>
                  </a:lnTo>
                  <a:close/>
                  <a:moveTo>
                    <a:pt x="10090" y="37575"/>
                  </a:moveTo>
                  <a:lnTo>
                    <a:pt x="9671" y="39288"/>
                  </a:lnTo>
                  <a:lnTo>
                    <a:pt x="9639" y="39288"/>
                  </a:lnTo>
                  <a:cubicBezTo>
                    <a:pt x="9502" y="39288"/>
                    <a:pt x="9421" y="39373"/>
                    <a:pt x="9421" y="39490"/>
                  </a:cubicBezTo>
                  <a:cubicBezTo>
                    <a:pt x="9421" y="39522"/>
                    <a:pt x="9421" y="39538"/>
                    <a:pt x="9437" y="39554"/>
                  </a:cubicBezTo>
                  <a:lnTo>
                    <a:pt x="8345" y="40142"/>
                  </a:lnTo>
                  <a:lnTo>
                    <a:pt x="8664" y="37809"/>
                  </a:lnTo>
                  <a:lnTo>
                    <a:pt x="10090" y="37575"/>
                  </a:lnTo>
                  <a:close/>
                  <a:moveTo>
                    <a:pt x="5710" y="37438"/>
                  </a:moveTo>
                  <a:lnTo>
                    <a:pt x="7084" y="37942"/>
                  </a:lnTo>
                  <a:lnTo>
                    <a:pt x="7370" y="40295"/>
                  </a:lnTo>
                  <a:lnTo>
                    <a:pt x="6230" y="39723"/>
                  </a:lnTo>
                  <a:cubicBezTo>
                    <a:pt x="6230" y="39707"/>
                    <a:pt x="6246" y="39691"/>
                    <a:pt x="6246" y="39675"/>
                  </a:cubicBezTo>
                  <a:cubicBezTo>
                    <a:pt x="6246" y="39574"/>
                    <a:pt x="6145" y="39473"/>
                    <a:pt x="6044" y="39473"/>
                  </a:cubicBezTo>
                  <a:lnTo>
                    <a:pt x="5710" y="37438"/>
                  </a:lnTo>
                  <a:close/>
                  <a:moveTo>
                    <a:pt x="8615" y="37809"/>
                  </a:moveTo>
                  <a:lnTo>
                    <a:pt x="8293" y="40179"/>
                  </a:lnTo>
                  <a:lnTo>
                    <a:pt x="7422" y="40295"/>
                  </a:lnTo>
                  <a:lnTo>
                    <a:pt x="7136" y="37942"/>
                  </a:lnTo>
                  <a:lnTo>
                    <a:pt x="8615" y="37809"/>
                  </a:lnTo>
                  <a:close/>
                  <a:moveTo>
                    <a:pt x="4030" y="39655"/>
                  </a:moveTo>
                  <a:lnTo>
                    <a:pt x="5811" y="39691"/>
                  </a:lnTo>
                  <a:cubicBezTo>
                    <a:pt x="5811" y="39707"/>
                    <a:pt x="5811" y="39723"/>
                    <a:pt x="5827" y="39739"/>
                  </a:cubicBezTo>
                  <a:lnTo>
                    <a:pt x="4163" y="40445"/>
                  </a:lnTo>
                  <a:lnTo>
                    <a:pt x="4030" y="39655"/>
                  </a:lnTo>
                  <a:close/>
                  <a:moveTo>
                    <a:pt x="11569" y="37624"/>
                  </a:moveTo>
                  <a:lnTo>
                    <a:pt x="10932" y="39490"/>
                  </a:lnTo>
                  <a:lnTo>
                    <a:pt x="9723" y="40847"/>
                  </a:lnTo>
                  <a:lnTo>
                    <a:pt x="9671" y="39691"/>
                  </a:lnTo>
                  <a:cubicBezTo>
                    <a:pt x="9772" y="39675"/>
                    <a:pt x="9840" y="39590"/>
                    <a:pt x="9840" y="39490"/>
                  </a:cubicBezTo>
                  <a:cubicBezTo>
                    <a:pt x="9840" y="39437"/>
                    <a:pt x="9824" y="39389"/>
                    <a:pt x="9788" y="39353"/>
                  </a:cubicBezTo>
                  <a:lnTo>
                    <a:pt x="11569" y="37624"/>
                  </a:lnTo>
                  <a:close/>
                  <a:moveTo>
                    <a:pt x="1966" y="39977"/>
                  </a:moveTo>
                  <a:lnTo>
                    <a:pt x="1914" y="41436"/>
                  </a:lnTo>
                  <a:lnTo>
                    <a:pt x="435" y="41404"/>
                  </a:lnTo>
                  <a:lnTo>
                    <a:pt x="435" y="40094"/>
                  </a:lnTo>
                  <a:lnTo>
                    <a:pt x="1966" y="39977"/>
                  </a:lnTo>
                  <a:close/>
                  <a:moveTo>
                    <a:pt x="3981" y="39655"/>
                  </a:moveTo>
                  <a:lnTo>
                    <a:pt x="4130" y="40461"/>
                  </a:lnTo>
                  <a:lnTo>
                    <a:pt x="1946" y="41436"/>
                  </a:lnTo>
                  <a:lnTo>
                    <a:pt x="2015" y="39977"/>
                  </a:lnTo>
                  <a:lnTo>
                    <a:pt x="3981" y="39655"/>
                  </a:lnTo>
                  <a:close/>
                  <a:moveTo>
                    <a:pt x="5843" y="39776"/>
                  </a:moveTo>
                  <a:cubicBezTo>
                    <a:pt x="5843" y="39792"/>
                    <a:pt x="5843" y="39792"/>
                    <a:pt x="5859" y="39808"/>
                  </a:cubicBezTo>
                  <a:lnTo>
                    <a:pt x="3929" y="41520"/>
                  </a:lnTo>
                  <a:lnTo>
                    <a:pt x="4183" y="40497"/>
                  </a:lnTo>
                  <a:lnTo>
                    <a:pt x="5843" y="39776"/>
                  </a:lnTo>
                  <a:close/>
                  <a:moveTo>
                    <a:pt x="9453" y="39606"/>
                  </a:moveTo>
                  <a:cubicBezTo>
                    <a:pt x="9486" y="39655"/>
                    <a:pt x="9554" y="39707"/>
                    <a:pt x="9639" y="39707"/>
                  </a:cubicBezTo>
                  <a:lnTo>
                    <a:pt x="9687" y="40900"/>
                  </a:lnTo>
                  <a:lnTo>
                    <a:pt x="8414" y="41891"/>
                  </a:lnTo>
                  <a:lnTo>
                    <a:pt x="8345" y="40211"/>
                  </a:lnTo>
                  <a:lnTo>
                    <a:pt x="9453" y="39606"/>
                  </a:lnTo>
                  <a:close/>
                  <a:moveTo>
                    <a:pt x="10912" y="39574"/>
                  </a:moveTo>
                  <a:lnTo>
                    <a:pt x="10880" y="40179"/>
                  </a:lnTo>
                  <a:lnTo>
                    <a:pt x="10864" y="40243"/>
                  </a:lnTo>
                  <a:lnTo>
                    <a:pt x="9671" y="42141"/>
                  </a:lnTo>
                  <a:lnTo>
                    <a:pt x="9739" y="40916"/>
                  </a:lnTo>
                  <a:lnTo>
                    <a:pt x="10912" y="39574"/>
                  </a:lnTo>
                  <a:close/>
                  <a:moveTo>
                    <a:pt x="4114" y="40513"/>
                  </a:moveTo>
                  <a:lnTo>
                    <a:pt x="3880" y="41569"/>
                  </a:lnTo>
                  <a:lnTo>
                    <a:pt x="1846" y="42443"/>
                  </a:lnTo>
                  <a:cubicBezTo>
                    <a:pt x="1813" y="42395"/>
                    <a:pt x="1797" y="42359"/>
                    <a:pt x="1745" y="42342"/>
                  </a:cubicBezTo>
                  <a:lnTo>
                    <a:pt x="1946" y="41488"/>
                  </a:lnTo>
                  <a:lnTo>
                    <a:pt x="4114" y="40513"/>
                  </a:lnTo>
                  <a:close/>
                  <a:moveTo>
                    <a:pt x="435" y="41452"/>
                  </a:moveTo>
                  <a:lnTo>
                    <a:pt x="1898" y="41488"/>
                  </a:lnTo>
                  <a:lnTo>
                    <a:pt x="1696" y="42326"/>
                  </a:lnTo>
                  <a:lnTo>
                    <a:pt x="1664" y="42326"/>
                  </a:lnTo>
                  <a:cubicBezTo>
                    <a:pt x="1543" y="42326"/>
                    <a:pt x="1443" y="42411"/>
                    <a:pt x="1443" y="42528"/>
                  </a:cubicBezTo>
                  <a:lnTo>
                    <a:pt x="435" y="42596"/>
                  </a:lnTo>
                  <a:lnTo>
                    <a:pt x="435" y="41452"/>
                  </a:lnTo>
                  <a:close/>
                  <a:moveTo>
                    <a:pt x="8293" y="40211"/>
                  </a:moveTo>
                  <a:lnTo>
                    <a:pt x="8361" y="41923"/>
                  </a:lnTo>
                  <a:lnTo>
                    <a:pt x="7136" y="42898"/>
                  </a:lnTo>
                  <a:lnTo>
                    <a:pt x="7422" y="40344"/>
                  </a:lnTo>
                  <a:lnTo>
                    <a:pt x="8293" y="40211"/>
                  </a:lnTo>
                  <a:close/>
                  <a:moveTo>
                    <a:pt x="6214" y="39776"/>
                  </a:moveTo>
                  <a:lnTo>
                    <a:pt x="7386" y="40344"/>
                  </a:lnTo>
                  <a:lnTo>
                    <a:pt x="7084" y="42931"/>
                  </a:lnTo>
                  <a:lnTo>
                    <a:pt x="5573" y="43535"/>
                  </a:lnTo>
                  <a:lnTo>
                    <a:pt x="6044" y="39892"/>
                  </a:lnTo>
                  <a:cubicBezTo>
                    <a:pt x="6113" y="39892"/>
                    <a:pt x="6177" y="39840"/>
                    <a:pt x="6214" y="39776"/>
                  </a:cubicBezTo>
                  <a:close/>
                  <a:moveTo>
                    <a:pt x="9687" y="40964"/>
                  </a:moveTo>
                  <a:lnTo>
                    <a:pt x="9623" y="42226"/>
                  </a:lnTo>
                  <a:lnTo>
                    <a:pt x="7926" y="43922"/>
                  </a:lnTo>
                  <a:lnTo>
                    <a:pt x="8414" y="41956"/>
                  </a:lnTo>
                  <a:lnTo>
                    <a:pt x="9687" y="40964"/>
                  </a:lnTo>
                  <a:close/>
                  <a:moveTo>
                    <a:pt x="5895" y="39840"/>
                  </a:moveTo>
                  <a:cubicBezTo>
                    <a:pt x="5911" y="39856"/>
                    <a:pt x="5960" y="39876"/>
                    <a:pt x="5996" y="39892"/>
                  </a:cubicBezTo>
                  <a:lnTo>
                    <a:pt x="5525" y="43551"/>
                  </a:lnTo>
                  <a:lnTo>
                    <a:pt x="3828" y="44760"/>
                  </a:lnTo>
                  <a:lnTo>
                    <a:pt x="3913" y="41605"/>
                  </a:lnTo>
                  <a:lnTo>
                    <a:pt x="5895" y="39840"/>
                  </a:lnTo>
                  <a:close/>
                  <a:moveTo>
                    <a:pt x="8345" y="41992"/>
                  </a:moveTo>
                  <a:lnTo>
                    <a:pt x="7858" y="43986"/>
                  </a:lnTo>
                  <a:lnTo>
                    <a:pt x="6278" y="45481"/>
                  </a:lnTo>
                  <a:lnTo>
                    <a:pt x="6278" y="45481"/>
                  </a:lnTo>
                  <a:lnTo>
                    <a:pt x="7120" y="42963"/>
                  </a:lnTo>
                  <a:lnTo>
                    <a:pt x="8345" y="41992"/>
                  </a:lnTo>
                  <a:close/>
                  <a:moveTo>
                    <a:pt x="3860" y="41621"/>
                  </a:moveTo>
                  <a:lnTo>
                    <a:pt x="3780" y="44792"/>
                  </a:lnTo>
                  <a:lnTo>
                    <a:pt x="2269" y="45582"/>
                  </a:lnTo>
                  <a:lnTo>
                    <a:pt x="1745" y="42729"/>
                  </a:lnTo>
                  <a:cubicBezTo>
                    <a:pt x="1813" y="42697"/>
                    <a:pt x="1866" y="42628"/>
                    <a:pt x="1866" y="42528"/>
                  </a:cubicBezTo>
                  <a:lnTo>
                    <a:pt x="1866" y="42475"/>
                  </a:lnTo>
                  <a:lnTo>
                    <a:pt x="3860" y="41621"/>
                  </a:lnTo>
                  <a:close/>
                  <a:moveTo>
                    <a:pt x="1443" y="42576"/>
                  </a:moveTo>
                  <a:cubicBezTo>
                    <a:pt x="1463" y="42677"/>
                    <a:pt x="1543" y="42745"/>
                    <a:pt x="1664" y="42745"/>
                  </a:cubicBezTo>
                  <a:lnTo>
                    <a:pt x="1696" y="42745"/>
                  </a:lnTo>
                  <a:lnTo>
                    <a:pt x="2216" y="45598"/>
                  </a:lnTo>
                  <a:lnTo>
                    <a:pt x="435" y="45969"/>
                  </a:lnTo>
                  <a:lnTo>
                    <a:pt x="435" y="42628"/>
                  </a:lnTo>
                  <a:lnTo>
                    <a:pt x="1443" y="42576"/>
                  </a:lnTo>
                  <a:close/>
                  <a:moveTo>
                    <a:pt x="7068" y="42979"/>
                  </a:moveTo>
                  <a:lnTo>
                    <a:pt x="6214" y="45550"/>
                  </a:lnTo>
                  <a:lnTo>
                    <a:pt x="4618" y="46807"/>
                  </a:lnTo>
                  <a:lnTo>
                    <a:pt x="5573" y="43583"/>
                  </a:lnTo>
                  <a:lnTo>
                    <a:pt x="7068" y="42979"/>
                  </a:lnTo>
                  <a:close/>
                  <a:moveTo>
                    <a:pt x="5508" y="43620"/>
                  </a:moveTo>
                  <a:lnTo>
                    <a:pt x="4549" y="46859"/>
                  </a:lnTo>
                  <a:lnTo>
                    <a:pt x="3224" y="47750"/>
                  </a:lnTo>
                  <a:lnTo>
                    <a:pt x="3224" y="47750"/>
                  </a:lnTo>
                  <a:lnTo>
                    <a:pt x="3812" y="44829"/>
                  </a:lnTo>
                  <a:lnTo>
                    <a:pt x="5508" y="43620"/>
                  </a:lnTo>
                  <a:close/>
                  <a:moveTo>
                    <a:pt x="3760" y="44845"/>
                  </a:moveTo>
                  <a:lnTo>
                    <a:pt x="3175" y="47782"/>
                  </a:lnTo>
                  <a:lnTo>
                    <a:pt x="1729" y="48387"/>
                  </a:lnTo>
                  <a:lnTo>
                    <a:pt x="1729" y="48387"/>
                  </a:lnTo>
                  <a:lnTo>
                    <a:pt x="2269" y="45635"/>
                  </a:lnTo>
                  <a:lnTo>
                    <a:pt x="3760" y="44845"/>
                  </a:lnTo>
                  <a:close/>
                  <a:moveTo>
                    <a:pt x="2216" y="45651"/>
                  </a:moveTo>
                  <a:lnTo>
                    <a:pt x="1680" y="48403"/>
                  </a:lnTo>
                  <a:lnTo>
                    <a:pt x="435" y="48504"/>
                  </a:lnTo>
                  <a:lnTo>
                    <a:pt x="435" y="46021"/>
                  </a:lnTo>
                  <a:lnTo>
                    <a:pt x="2216" y="45651"/>
                  </a:lnTo>
                  <a:close/>
                  <a:moveTo>
                    <a:pt x="403" y="0"/>
                  </a:moveTo>
                  <a:lnTo>
                    <a:pt x="0" y="16"/>
                  </a:lnTo>
                  <a:lnTo>
                    <a:pt x="0" y="49"/>
                  </a:lnTo>
                  <a:lnTo>
                    <a:pt x="387" y="49"/>
                  </a:lnTo>
                  <a:lnTo>
                    <a:pt x="387" y="2821"/>
                  </a:lnTo>
                  <a:lnTo>
                    <a:pt x="0" y="2837"/>
                  </a:lnTo>
                  <a:lnTo>
                    <a:pt x="0" y="2885"/>
                  </a:lnTo>
                  <a:lnTo>
                    <a:pt x="387" y="2869"/>
                  </a:lnTo>
                  <a:lnTo>
                    <a:pt x="387" y="8160"/>
                  </a:lnTo>
                  <a:lnTo>
                    <a:pt x="0" y="8176"/>
                  </a:lnTo>
                  <a:lnTo>
                    <a:pt x="0" y="8225"/>
                  </a:lnTo>
                  <a:lnTo>
                    <a:pt x="387" y="8192"/>
                  </a:lnTo>
                  <a:lnTo>
                    <a:pt x="387" y="11585"/>
                  </a:lnTo>
                  <a:lnTo>
                    <a:pt x="0" y="11601"/>
                  </a:lnTo>
                  <a:lnTo>
                    <a:pt x="0" y="11650"/>
                  </a:lnTo>
                  <a:lnTo>
                    <a:pt x="387" y="11634"/>
                  </a:lnTo>
                  <a:lnTo>
                    <a:pt x="387" y="14289"/>
                  </a:lnTo>
                  <a:cubicBezTo>
                    <a:pt x="218" y="14289"/>
                    <a:pt x="85" y="14422"/>
                    <a:pt x="85" y="14591"/>
                  </a:cubicBezTo>
                  <a:cubicBezTo>
                    <a:pt x="85" y="14623"/>
                    <a:pt x="101" y="14656"/>
                    <a:pt x="101" y="14672"/>
                  </a:cubicBezTo>
                  <a:lnTo>
                    <a:pt x="0" y="14708"/>
                  </a:lnTo>
                  <a:lnTo>
                    <a:pt x="0" y="14756"/>
                  </a:lnTo>
                  <a:lnTo>
                    <a:pt x="117" y="14724"/>
                  </a:lnTo>
                  <a:cubicBezTo>
                    <a:pt x="169" y="14825"/>
                    <a:pt x="270" y="14893"/>
                    <a:pt x="387" y="14893"/>
                  </a:cubicBezTo>
                  <a:lnTo>
                    <a:pt x="387" y="18601"/>
                  </a:lnTo>
                  <a:lnTo>
                    <a:pt x="0" y="18637"/>
                  </a:lnTo>
                  <a:lnTo>
                    <a:pt x="0" y="18685"/>
                  </a:lnTo>
                  <a:lnTo>
                    <a:pt x="387" y="18653"/>
                  </a:lnTo>
                  <a:lnTo>
                    <a:pt x="387" y="19527"/>
                  </a:lnTo>
                  <a:lnTo>
                    <a:pt x="0" y="19644"/>
                  </a:lnTo>
                  <a:lnTo>
                    <a:pt x="0" y="19676"/>
                  </a:lnTo>
                  <a:lnTo>
                    <a:pt x="387" y="19576"/>
                  </a:lnTo>
                  <a:lnTo>
                    <a:pt x="387" y="21421"/>
                  </a:lnTo>
                  <a:cubicBezTo>
                    <a:pt x="270" y="21421"/>
                    <a:pt x="169" y="21522"/>
                    <a:pt x="169" y="21643"/>
                  </a:cubicBezTo>
                  <a:cubicBezTo>
                    <a:pt x="169" y="21675"/>
                    <a:pt x="185" y="21707"/>
                    <a:pt x="201" y="21744"/>
                  </a:cubicBezTo>
                  <a:lnTo>
                    <a:pt x="0" y="21893"/>
                  </a:lnTo>
                  <a:lnTo>
                    <a:pt x="0" y="21945"/>
                  </a:lnTo>
                  <a:lnTo>
                    <a:pt x="234" y="21776"/>
                  </a:lnTo>
                  <a:cubicBezTo>
                    <a:pt x="270" y="21824"/>
                    <a:pt x="318" y="21844"/>
                    <a:pt x="387" y="21844"/>
                  </a:cubicBezTo>
                  <a:lnTo>
                    <a:pt x="387" y="23875"/>
                  </a:lnTo>
                  <a:lnTo>
                    <a:pt x="0" y="23976"/>
                  </a:lnTo>
                  <a:lnTo>
                    <a:pt x="0" y="24024"/>
                  </a:lnTo>
                  <a:lnTo>
                    <a:pt x="387" y="23924"/>
                  </a:lnTo>
                  <a:lnTo>
                    <a:pt x="387" y="25402"/>
                  </a:lnTo>
                  <a:lnTo>
                    <a:pt x="0" y="25487"/>
                  </a:lnTo>
                  <a:lnTo>
                    <a:pt x="0" y="25535"/>
                  </a:lnTo>
                  <a:lnTo>
                    <a:pt x="387" y="25451"/>
                  </a:lnTo>
                  <a:lnTo>
                    <a:pt x="387" y="28122"/>
                  </a:lnTo>
                  <a:lnTo>
                    <a:pt x="0" y="28122"/>
                  </a:lnTo>
                  <a:lnTo>
                    <a:pt x="0" y="28171"/>
                  </a:lnTo>
                  <a:lnTo>
                    <a:pt x="387" y="28171"/>
                  </a:lnTo>
                  <a:lnTo>
                    <a:pt x="387" y="29803"/>
                  </a:lnTo>
                  <a:lnTo>
                    <a:pt x="0" y="29968"/>
                  </a:lnTo>
                  <a:lnTo>
                    <a:pt x="0" y="30020"/>
                  </a:lnTo>
                  <a:lnTo>
                    <a:pt x="387" y="29851"/>
                  </a:lnTo>
                  <a:lnTo>
                    <a:pt x="387" y="31277"/>
                  </a:lnTo>
                  <a:lnTo>
                    <a:pt x="0" y="31330"/>
                  </a:lnTo>
                  <a:lnTo>
                    <a:pt x="0" y="31378"/>
                  </a:lnTo>
                  <a:lnTo>
                    <a:pt x="387" y="31330"/>
                  </a:lnTo>
                  <a:lnTo>
                    <a:pt x="387" y="31950"/>
                  </a:lnTo>
                  <a:cubicBezTo>
                    <a:pt x="270" y="31950"/>
                    <a:pt x="185" y="32035"/>
                    <a:pt x="185" y="32152"/>
                  </a:cubicBezTo>
                  <a:lnTo>
                    <a:pt x="0" y="32200"/>
                  </a:lnTo>
                  <a:lnTo>
                    <a:pt x="0" y="32253"/>
                  </a:lnTo>
                  <a:lnTo>
                    <a:pt x="185" y="32184"/>
                  </a:lnTo>
                  <a:cubicBezTo>
                    <a:pt x="201" y="32285"/>
                    <a:pt x="286" y="32369"/>
                    <a:pt x="387" y="32369"/>
                  </a:cubicBezTo>
                  <a:lnTo>
                    <a:pt x="387" y="33445"/>
                  </a:lnTo>
                  <a:lnTo>
                    <a:pt x="0" y="33578"/>
                  </a:lnTo>
                  <a:lnTo>
                    <a:pt x="0" y="33631"/>
                  </a:lnTo>
                  <a:lnTo>
                    <a:pt x="387" y="33494"/>
                  </a:lnTo>
                  <a:lnTo>
                    <a:pt x="387" y="34316"/>
                  </a:lnTo>
                  <a:lnTo>
                    <a:pt x="0" y="34066"/>
                  </a:lnTo>
                  <a:lnTo>
                    <a:pt x="0" y="34114"/>
                  </a:lnTo>
                  <a:lnTo>
                    <a:pt x="387" y="34368"/>
                  </a:lnTo>
                  <a:lnTo>
                    <a:pt x="387" y="34803"/>
                  </a:lnTo>
                  <a:lnTo>
                    <a:pt x="16" y="34618"/>
                  </a:lnTo>
                  <a:lnTo>
                    <a:pt x="0" y="34602"/>
                  </a:lnTo>
                  <a:lnTo>
                    <a:pt x="0" y="34739"/>
                  </a:lnTo>
                  <a:lnTo>
                    <a:pt x="16" y="34670"/>
                  </a:lnTo>
                  <a:lnTo>
                    <a:pt x="387" y="34856"/>
                  </a:lnTo>
                  <a:lnTo>
                    <a:pt x="387" y="35827"/>
                  </a:lnTo>
                  <a:lnTo>
                    <a:pt x="0" y="35847"/>
                  </a:lnTo>
                  <a:lnTo>
                    <a:pt x="0" y="35879"/>
                  </a:lnTo>
                  <a:lnTo>
                    <a:pt x="387" y="35879"/>
                  </a:lnTo>
                  <a:lnTo>
                    <a:pt x="387" y="38414"/>
                  </a:lnTo>
                  <a:cubicBezTo>
                    <a:pt x="302" y="38414"/>
                    <a:pt x="234" y="38466"/>
                    <a:pt x="201" y="38530"/>
                  </a:cubicBezTo>
                  <a:lnTo>
                    <a:pt x="0" y="38466"/>
                  </a:lnTo>
                  <a:lnTo>
                    <a:pt x="0" y="38514"/>
                  </a:lnTo>
                  <a:lnTo>
                    <a:pt x="185" y="38567"/>
                  </a:lnTo>
                  <a:cubicBezTo>
                    <a:pt x="185" y="38599"/>
                    <a:pt x="169" y="38615"/>
                    <a:pt x="169" y="38631"/>
                  </a:cubicBezTo>
                  <a:cubicBezTo>
                    <a:pt x="169" y="38748"/>
                    <a:pt x="270" y="38849"/>
                    <a:pt x="387" y="38849"/>
                  </a:cubicBezTo>
                  <a:lnTo>
                    <a:pt x="387" y="40042"/>
                  </a:lnTo>
                  <a:lnTo>
                    <a:pt x="0" y="40009"/>
                  </a:lnTo>
                  <a:lnTo>
                    <a:pt x="0" y="40058"/>
                  </a:lnTo>
                  <a:lnTo>
                    <a:pt x="387" y="40094"/>
                  </a:lnTo>
                  <a:lnTo>
                    <a:pt x="387" y="41404"/>
                  </a:lnTo>
                  <a:lnTo>
                    <a:pt x="0" y="41420"/>
                  </a:lnTo>
                  <a:lnTo>
                    <a:pt x="0" y="41468"/>
                  </a:lnTo>
                  <a:lnTo>
                    <a:pt x="387" y="41452"/>
                  </a:lnTo>
                  <a:lnTo>
                    <a:pt x="387" y="42596"/>
                  </a:lnTo>
                  <a:lnTo>
                    <a:pt x="0" y="42560"/>
                  </a:lnTo>
                  <a:lnTo>
                    <a:pt x="0" y="42612"/>
                  </a:lnTo>
                  <a:lnTo>
                    <a:pt x="387" y="42628"/>
                  </a:lnTo>
                  <a:lnTo>
                    <a:pt x="387" y="45969"/>
                  </a:lnTo>
                  <a:lnTo>
                    <a:pt x="0" y="45900"/>
                  </a:lnTo>
                  <a:lnTo>
                    <a:pt x="0" y="45937"/>
                  </a:lnTo>
                  <a:lnTo>
                    <a:pt x="387" y="46021"/>
                  </a:lnTo>
                  <a:lnTo>
                    <a:pt x="387" y="48504"/>
                  </a:lnTo>
                  <a:lnTo>
                    <a:pt x="0" y="48471"/>
                  </a:lnTo>
                  <a:lnTo>
                    <a:pt x="0" y="48520"/>
                  </a:lnTo>
                  <a:lnTo>
                    <a:pt x="403" y="48556"/>
                  </a:lnTo>
                  <a:lnTo>
                    <a:pt x="419" y="48556"/>
                  </a:lnTo>
                  <a:lnTo>
                    <a:pt x="1696" y="48439"/>
                  </a:lnTo>
                  <a:lnTo>
                    <a:pt x="3208" y="47814"/>
                  </a:lnTo>
                  <a:lnTo>
                    <a:pt x="4586" y="46892"/>
                  </a:lnTo>
                  <a:lnTo>
                    <a:pt x="6246" y="45582"/>
                  </a:lnTo>
                  <a:lnTo>
                    <a:pt x="7890" y="44007"/>
                  </a:lnTo>
                  <a:lnTo>
                    <a:pt x="9655" y="42242"/>
                  </a:lnTo>
                  <a:lnTo>
                    <a:pt x="10848" y="40360"/>
                  </a:lnTo>
                  <a:lnTo>
                    <a:pt x="10360" y="42963"/>
                  </a:lnTo>
                  <a:cubicBezTo>
                    <a:pt x="9905" y="45582"/>
                    <a:pt x="9840" y="48254"/>
                    <a:pt x="10175" y="50889"/>
                  </a:cubicBezTo>
                  <a:lnTo>
                    <a:pt x="10997" y="57586"/>
                  </a:lnTo>
                  <a:lnTo>
                    <a:pt x="11065" y="57570"/>
                  </a:lnTo>
                  <a:lnTo>
                    <a:pt x="10243" y="50873"/>
                  </a:lnTo>
                  <a:cubicBezTo>
                    <a:pt x="9905" y="48254"/>
                    <a:pt x="9973" y="45582"/>
                    <a:pt x="10408" y="42979"/>
                  </a:cubicBezTo>
                  <a:lnTo>
                    <a:pt x="10932" y="40211"/>
                  </a:lnTo>
                  <a:lnTo>
                    <a:pt x="11803" y="38345"/>
                  </a:lnTo>
                  <a:lnTo>
                    <a:pt x="12645" y="35661"/>
                  </a:lnTo>
                  <a:lnTo>
                    <a:pt x="13011" y="34050"/>
                  </a:lnTo>
                  <a:lnTo>
                    <a:pt x="13700" y="31314"/>
                  </a:lnTo>
                  <a:lnTo>
                    <a:pt x="14204" y="28255"/>
                  </a:lnTo>
                  <a:lnTo>
                    <a:pt x="14422" y="26712"/>
                  </a:lnTo>
                  <a:lnTo>
                    <a:pt x="14474" y="24915"/>
                  </a:lnTo>
                  <a:lnTo>
                    <a:pt x="14422" y="24008"/>
                  </a:lnTo>
                  <a:cubicBezTo>
                    <a:pt x="14522" y="23992"/>
                    <a:pt x="14591" y="23907"/>
                    <a:pt x="14591" y="23807"/>
                  </a:cubicBezTo>
                  <a:cubicBezTo>
                    <a:pt x="14591" y="23722"/>
                    <a:pt x="14539" y="23658"/>
                    <a:pt x="14458" y="23621"/>
                  </a:cubicBezTo>
                  <a:lnTo>
                    <a:pt x="14909" y="21909"/>
                  </a:lnTo>
                  <a:lnTo>
                    <a:pt x="14962" y="21623"/>
                  </a:lnTo>
                  <a:lnTo>
                    <a:pt x="15211" y="20535"/>
                  </a:lnTo>
                  <a:lnTo>
                    <a:pt x="15481" y="19088"/>
                  </a:lnTo>
                  <a:lnTo>
                    <a:pt x="15344" y="13902"/>
                  </a:lnTo>
                  <a:lnTo>
                    <a:pt x="14204" y="8712"/>
                  </a:lnTo>
                  <a:lnTo>
                    <a:pt x="14204" y="8696"/>
                  </a:lnTo>
                  <a:lnTo>
                    <a:pt x="13213" y="6750"/>
                  </a:lnTo>
                  <a:lnTo>
                    <a:pt x="11819" y="4683"/>
                  </a:lnTo>
                  <a:lnTo>
                    <a:pt x="10090" y="2938"/>
                  </a:lnTo>
                  <a:lnTo>
                    <a:pt x="10074" y="2938"/>
                  </a:lnTo>
                  <a:lnTo>
                    <a:pt x="10074" y="2922"/>
                  </a:lnTo>
                  <a:lnTo>
                    <a:pt x="7608" y="1209"/>
                  </a:lnTo>
                  <a:lnTo>
                    <a:pt x="4416" y="202"/>
                  </a:lnTo>
                  <a:lnTo>
                    <a:pt x="2067" y="33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87" name="Google Shape;3687;p46"/>
            <p:cNvGrpSpPr/>
            <p:nvPr/>
          </p:nvGrpSpPr>
          <p:grpSpPr>
            <a:xfrm rot="5400000">
              <a:off x="3108360" y="716215"/>
              <a:ext cx="149021" cy="136643"/>
              <a:chOff x="2488150" y="1686025"/>
              <a:chExt cx="184500" cy="169175"/>
            </a:xfrm>
          </p:grpSpPr>
          <p:sp>
            <p:nvSpPr>
              <p:cNvPr id="3688" name="Google Shape;3688;p46"/>
              <p:cNvSpPr/>
              <p:nvPr/>
            </p:nvSpPr>
            <p:spPr>
              <a:xfrm>
                <a:off x="2488150" y="1686025"/>
                <a:ext cx="18450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6172" extrusionOk="0">
                    <a:moveTo>
                      <a:pt x="5285" y="4729"/>
                    </a:moveTo>
                    <a:cubicBezTo>
                      <a:pt x="5293" y="4735"/>
                      <a:pt x="5300" y="4740"/>
                      <a:pt x="5306" y="4746"/>
                    </a:cubicBezTo>
                    <a:cubicBezTo>
                      <a:pt x="5307" y="4747"/>
                      <a:pt x="5309" y="4748"/>
                      <a:pt x="5310" y="4749"/>
                    </a:cubicBezTo>
                    <a:lnTo>
                      <a:pt x="5310" y="4749"/>
                    </a:lnTo>
                    <a:cubicBezTo>
                      <a:pt x="5316" y="4755"/>
                      <a:pt x="5322" y="4760"/>
                      <a:pt x="5328" y="4764"/>
                    </a:cubicBezTo>
                    <a:lnTo>
                      <a:pt x="5328" y="4764"/>
                    </a:lnTo>
                    <a:cubicBezTo>
                      <a:pt x="5325" y="4763"/>
                      <a:pt x="5299" y="4744"/>
                      <a:pt x="5285" y="4729"/>
                    </a:cubicBezTo>
                    <a:close/>
                    <a:moveTo>
                      <a:pt x="5717" y="5111"/>
                    </a:moveTo>
                    <a:cubicBezTo>
                      <a:pt x="5718" y="5111"/>
                      <a:pt x="5724" y="5115"/>
                      <a:pt x="5732" y="5120"/>
                    </a:cubicBezTo>
                    <a:lnTo>
                      <a:pt x="5732" y="5120"/>
                    </a:lnTo>
                    <a:cubicBezTo>
                      <a:pt x="5727" y="5117"/>
                      <a:pt x="5722" y="5115"/>
                      <a:pt x="5717" y="5111"/>
                    </a:cubicBezTo>
                    <a:lnTo>
                      <a:pt x="5717" y="5111"/>
                    </a:lnTo>
                    <a:cubicBezTo>
                      <a:pt x="5717" y="5111"/>
                      <a:pt x="5717" y="5111"/>
                      <a:pt x="5717" y="5111"/>
                    </a:cubicBezTo>
                    <a:close/>
                    <a:moveTo>
                      <a:pt x="564" y="0"/>
                    </a:moveTo>
                    <a:cubicBezTo>
                      <a:pt x="536" y="0"/>
                      <a:pt x="510" y="2"/>
                      <a:pt x="486" y="7"/>
                    </a:cubicBezTo>
                    <a:cubicBezTo>
                      <a:pt x="369" y="23"/>
                      <a:pt x="256" y="69"/>
                      <a:pt x="175" y="151"/>
                    </a:cubicBezTo>
                    <a:cubicBezTo>
                      <a:pt x="113" y="217"/>
                      <a:pt x="62" y="299"/>
                      <a:pt x="47" y="376"/>
                    </a:cubicBezTo>
                    <a:cubicBezTo>
                      <a:pt x="0" y="493"/>
                      <a:pt x="16" y="687"/>
                      <a:pt x="97" y="784"/>
                    </a:cubicBezTo>
                    <a:cubicBezTo>
                      <a:pt x="1212" y="2318"/>
                      <a:pt x="2490" y="3728"/>
                      <a:pt x="3915" y="4975"/>
                    </a:cubicBezTo>
                    <a:cubicBezTo>
                      <a:pt x="4335" y="5348"/>
                      <a:pt x="4774" y="5686"/>
                      <a:pt x="5209" y="6043"/>
                    </a:cubicBezTo>
                    <a:cubicBezTo>
                      <a:pt x="5273" y="6085"/>
                      <a:pt x="5381" y="6107"/>
                      <a:pt x="5479" y="6107"/>
                    </a:cubicBezTo>
                    <a:cubicBezTo>
                      <a:pt x="5528" y="6107"/>
                      <a:pt x="5575" y="6101"/>
                      <a:pt x="5613" y="6090"/>
                    </a:cubicBezTo>
                    <a:cubicBezTo>
                      <a:pt x="5745" y="6059"/>
                      <a:pt x="5873" y="5962"/>
                      <a:pt x="5939" y="5849"/>
                    </a:cubicBezTo>
                    <a:cubicBezTo>
                      <a:pt x="5968" y="5787"/>
                      <a:pt x="5991" y="5723"/>
                      <a:pt x="6002" y="5659"/>
                    </a:cubicBezTo>
                    <a:lnTo>
                      <a:pt x="6002" y="5659"/>
                    </a:lnTo>
                    <a:cubicBezTo>
                      <a:pt x="6148" y="5775"/>
                      <a:pt x="6294" y="5892"/>
                      <a:pt x="6440" y="6008"/>
                    </a:cubicBezTo>
                    <a:cubicBezTo>
                      <a:pt x="6552" y="6105"/>
                      <a:pt x="6665" y="6171"/>
                      <a:pt x="6813" y="6171"/>
                    </a:cubicBezTo>
                    <a:cubicBezTo>
                      <a:pt x="6925" y="6156"/>
                      <a:pt x="7038" y="6125"/>
                      <a:pt x="7135" y="6059"/>
                    </a:cubicBezTo>
                    <a:cubicBezTo>
                      <a:pt x="7345" y="5880"/>
                      <a:pt x="7380" y="5620"/>
                      <a:pt x="7263" y="5379"/>
                    </a:cubicBezTo>
                    <a:cubicBezTo>
                      <a:pt x="7054" y="4925"/>
                      <a:pt x="6700" y="4552"/>
                      <a:pt x="6327" y="4229"/>
                    </a:cubicBezTo>
                    <a:cubicBezTo>
                      <a:pt x="5923" y="3891"/>
                      <a:pt x="5484" y="3565"/>
                      <a:pt x="5049" y="3243"/>
                    </a:cubicBezTo>
                    <a:cubicBezTo>
                      <a:pt x="4140" y="2579"/>
                      <a:pt x="3251" y="1899"/>
                      <a:pt x="2346" y="1219"/>
                    </a:cubicBezTo>
                    <a:cubicBezTo>
                      <a:pt x="1826" y="831"/>
                      <a:pt x="1324" y="442"/>
                      <a:pt x="808" y="69"/>
                    </a:cubicBezTo>
                    <a:cubicBezTo>
                      <a:pt x="746" y="23"/>
                      <a:pt x="650" y="0"/>
                      <a:pt x="5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46"/>
              <p:cNvSpPr/>
              <p:nvPr/>
            </p:nvSpPr>
            <p:spPr>
              <a:xfrm>
                <a:off x="2505525" y="1689250"/>
                <a:ext cx="151700" cy="165950"/>
              </a:xfrm>
              <a:custGeom>
                <a:avLst/>
                <a:gdLst/>
                <a:ahLst/>
                <a:cxnLst/>
                <a:rect l="l" t="t" r="r" b="b"/>
                <a:pathLst>
                  <a:path w="6068" h="6638" extrusionOk="0">
                    <a:moveTo>
                      <a:pt x="4157" y="705"/>
                    </a:moveTo>
                    <a:cubicBezTo>
                      <a:pt x="4158" y="705"/>
                      <a:pt x="4154" y="713"/>
                      <a:pt x="4141" y="733"/>
                    </a:cubicBezTo>
                    <a:cubicBezTo>
                      <a:pt x="4131" y="744"/>
                      <a:pt x="4122" y="754"/>
                      <a:pt x="4112" y="765"/>
                    </a:cubicBezTo>
                    <a:lnTo>
                      <a:pt x="4112" y="765"/>
                    </a:lnTo>
                    <a:cubicBezTo>
                      <a:pt x="4121" y="752"/>
                      <a:pt x="4155" y="705"/>
                      <a:pt x="4157" y="705"/>
                    </a:cubicBezTo>
                    <a:close/>
                    <a:moveTo>
                      <a:pt x="1870" y="5948"/>
                    </a:moveTo>
                    <a:lnTo>
                      <a:pt x="1870" y="5948"/>
                    </a:lnTo>
                    <a:cubicBezTo>
                      <a:pt x="1873" y="5948"/>
                      <a:pt x="1830" y="6004"/>
                      <a:pt x="1828" y="6004"/>
                    </a:cubicBezTo>
                    <a:cubicBezTo>
                      <a:pt x="1827" y="6004"/>
                      <a:pt x="1831" y="5997"/>
                      <a:pt x="1845" y="5976"/>
                    </a:cubicBezTo>
                    <a:lnTo>
                      <a:pt x="1845" y="5976"/>
                    </a:lnTo>
                    <a:cubicBezTo>
                      <a:pt x="1845" y="5976"/>
                      <a:pt x="1845" y="5976"/>
                      <a:pt x="1845" y="5976"/>
                    </a:cubicBezTo>
                    <a:cubicBezTo>
                      <a:pt x="1862" y="5956"/>
                      <a:pt x="1869" y="5948"/>
                      <a:pt x="1870" y="5948"/>
                    </a:cubicBezTo>
                    <a:close/>
                    <a:moveTo>
                      <a:pt x="1670" y="6208"/>
                    </a:moveTo>
                    <a:cubicBezTo>
                      <a:pt x="1669" y="6209"/>
                      <a:pt x="1668" y="6211"/>
                      <a:pt x="1667" y="6212"/>
                    </a:cubicBezTo>
                    <a:lnTo>
                      <a:pt x="1667" y="6212"/>
                    </a:lnTo>
                    <a:cubicBezTo>
                      <a:pt x="1668" y="6211"/>
                      <a:pt x="1668" y="6210"/>
                      <a:pt x="1669" y="6209"/>
                    </a:cubicBezTo>
                    <a:lnTo>
                      <a:pt x="1669" y="6209"/>
                    </a:lnTo>
                    <a:cubicBezTo>
                      <a:pt x="1669" y="6208"/>
                      <a:pt x="1670" y="6208"/>
                      <a:pt x="1670" y="6208"/>
                    </a:cubicBezTo>
                    <a:close/>
                    <a:moveTo>
                      <a:pt x="1657" y="6229"/>
                    </a:moveTo>
                    <a:lnTo>
                      <a:pt x="1657" y="6229"/>
                    </a:lnTo>
                    <a:cubicBezTo>
                      <a:pt x="1655" y="6232"/>
                      <a:pt x="1653" y="6234"/>
                      <a:pt x="1651" y="6237"/>
                    </a:cubicBezTo>
                    <a:cubicBezTo>
                      <a:pt x="1653" y="6234"/>
                      <a:pt x="1655" y="6232"/>
                      <a:pt x="1657" y="6229"/>
                    </a:cubicBezTo>
                    <a:close/>
                    <a:moveTo>
                      <a:pt x="5467" y="1"/>
                    </a:moveTo>
                    <a:cubicBezTo>
                      <a:pt x="5239" y="1"/>
                      <a:pt x="5048" y="152"/>
                      <a:pt x="4968" y="379"/>
                    </a:cubicBezTo>
                    <a:cubicBezTo>
                      <a:pt x="4954" y="429"/>
                      <a:pt x="4937" y="478"/>
                      <a:pt x="4918" y="528"/>
                    </a:cubicBezTo>
                    <a:lnTo>
                      <a:pt x="4918" y="528"/>
                    </a:lnTo>
                    <a:cubicBezTo>
                      <a:pt x="4908" y="521"/>
                      <a:pt x="4897" y="514"/>
                      <a:pt x="4886" y="508"/>
                    </a:cubicBezTo>
                    <a:cubicBezTo>
                      <a:pt x="4802" y="464"/>
                      <a:pt x="4710" y="436"/>
                      <a:pt x="4620" y="436"/>
                    </a:cubicBezTo>
                    <a:cubicBezTo>
                      <a:pt x="4573" y="436"/>
                      <a:pt x="4526" y="444"/>
                      <a:pt x="4483" y="461"/>
                    </a:cubicBezTo>
                    <a:cubicBezTo>
                      <a:pt x="4335" y="492"/>
                      <a:pt x="4257" y="574"/>
                      <a:pt x="4160" y="702"/>
                    </a:cubicBezTo>
                    <a:cubicBezTo>
                      <a:pt x="4141" y="717"/>
                      <a:pt x="4126" y="732"/>
                      <a:pt x="4110" y="767"/>
                    </a:cubicBezTo>
                    <a:lnTo>
                      <a:pt x="4110" y="767"/>
                    </a:lnTo>
                    <a:cubicBezTo>
                      <a:pt x="4089" y="790"/>
                      <a:pt x="4067" y="815"/>
                      <a:pt x="4044" y="849"/>
                    </a:cubicBezTo>
                    <a:cubicBezTo>
                      <a:pt x="3981" y="927"/>
                      <a:pt x="3915" y="1009"/>
                      <a:pt x="3834" y="1090"/>
                    </a:cubicBezTo>
                    <a:cubicBezTo>
                      <a:pt x="3706" y="1238"/>
                      <a:pt x="3578" y="1381"/>
                      <a:pt x="3445" y="1529"/>
                    </a:cubicBezTo>
                    <a:cubicBezTo>
                      <a:pt x="3170" y="1836"/>
                      <a:pt x="2898" y="2127"/>
                      <a:pt x="2622" y="2403"/>
                    </a:cubicBezTo>
                    <a:cubicBezTo>
                      <a:pt x="2055" y="2966"/>
                      <a:pt x="1488" y="3533"/>
                      <a:pt x="987" y="4131"/>
                    </a:cubicBezTo>
                    <a:cubicBezTo>
                      <a:pt x="664" y="4504"/>
                      <a:pt x="373" y="4893"/>
                      <a:pt x="113" y="5297"/>
                    </a:cubicBezTo>
                    <a:cubicBezTo>
                      <a:pt x="0" y="5491"/>
                      <a:pt x="31" y="5782"/>
                      <a:pt x="194" y="5945"/>
                    </a:cubicBezTo>
                    <a:cubicBezTo>
                      <a:pt x="257" y="5996"/>
                      <a:pt x="338" y="6042"/>
                      <a:pt x="435" y="6073"/>
                    </a:cubicBezTo>
                    <a:cubicBezTo>
                      <a:pt x="472" y="6085"/>
                      <a:pt x="515" y="6091"/>
                      <a:pt x="561" y="6091"/>
                    </a:cubicBezTo>
                    <a:lnTo>
                      <a:pt x="561" y="6091"/>
                    </a:lnTo>
                    <a:cubicBezTo>
                      <a:pt x="561" y="6150"/>
                      <a:pt x="569" y="6208"/>
                      <a:pt x="583" y="6252"/>
                    </a:cubicBezTo>
                    <a:cubicBezTo>
                      <a:pt x="614" y="6384"/>
                      <a:pt x="711" y="6512"/>
                      <a:pt x="824" y="6559"/>
                    </a:cubicBezTo>
                    <a:cubicBezTo>
                      <a:pt x="906" y="6607"/>
                      <a:pt x="1008" y="6637"/>
                      <a:pt x="1113" y="6637"/>
                    </a:cubicBezTo>
                    <a:cubicBezTo>
                      <a:pt x="1151" y="6637"/>
                      <a:pt x="1190" y="6633"/>
                      <a:pt x="1228" y="6625"/>
                    </a:cubicBezTo>
                    <a:cubicBezTo>
                      <a:pt x="1360" y="6578"/>
                      <a:pt x="1457" y="6497"/>
                      <a:pt x="1538" y="6384"/>
                    </a:cubicBezTo>
                    <a:cubicBezTo>
                      <a:pt x="1582" y="6327"/>
                      <a:pt x="1628" y="6269"/>
                      <a:pt x="1667" y="6212"/>
                    </a:cubicBezTo>
                    <a:lnTo>
                      <a:pt x="1667" y="6212"/>
                    </a:lnTo>
                    <a:cubicBezTo>
                      <a:pt x="1664" y="6218"/>
                      <a:pt x="1661" y="6224"/>
                      <a:pt x="1657" y="6229"/>
                    </a:cubicBezTo>
                    <a:lnTo>
                      <a:pt x="1657" y="6229"/>
                    </a:lnTo>
                    <a:cubicBezTo>
                      <a:pt x="1691" y="6191"/>
                      <a:pt x="1702" y="6178"/>
                      <a:pt x="1702" y="6178"/>
                    </a:cubicBezTo>
                    <a:lnTo>
                      <a:pt x="1702" y="6178"/>
                    </a:lnTo>
                    <a:cubicBezTo>
                      <a:pt x="1702" y="6178"/>
                      <a:pt x="1686" y="6194"/>
                      <a:pt x="1670" y="6208"/>
                    </a:cubicBezTo>
                    <a:lnTo>
                      <a:pt x="1670" y="6208"/>
                    </a:lnTo>
                    <a:cubicBezTo>
                      <a:pt x="1674" y="6202"/>
                      <a:pt x="1678" y="6196"/>
                      <a:pt x="1682" y="6190"/>
                    </a:cubicBezTo>
                    <a:lnTo>
                      <a:pt x="1682" y="6190"/>
                    </a:lnTo>
                    <a:cubicBezTo>
                      <a:pt x="1682" y="6190"/>
                      <a:pt x="1682" y="6190"/>
                      <a:pt x="1682" y="6190"/>
                    </a:cubicBezTo>
                    <a:cubicBezTo>
                      <a:pt x="1710" y="6157"/>
                      <a:pt x="1737" y="6122"/>
                      <a:pt x="1765" y="6087"/>
                    </a:cubicBezTo>
                    <a:lnTo>
                      <a:pt x="1765" y="6087"/>
                    </a:lnTo>
                    <a:cubicBezTo>
                      <a:pt x="1775" y="6075"/>
                      <a:pt x="1785" y="6063"/>
                      <a:pt x="1794" y="6049"/>
                    </a:cubicBezTo>
                    <a:lnTo>
                      <a:pt x="1794" y="6049"/>
                    </a:lnTo>
                    <a:cubicBezTo>
                      <a:pt x="1839" y="5994"/>
                      <a:pt x="1883" y="5941"/>
                      <a:pt x="1927" y="5899"/>
                    </a:cubicBezTo>
                    <a:cubicBezTo>
                      <a:pt x="2086" y="5704"/>
                      <a:pt x="2249" y="5526"/>
                      <a:pt x="2412" y="5347"/>
                    </a:cubicBezTo>
                    <a:cubicBezTo>
                      <a:pt x="2735" y="4990"/>
                      <a:pt x="3073" y="4652"/>
                      <a:pt x="3414" y="4310"/>
                    </a:cubicBezTo>
                    <a:cubicBezTo>
                      <a:pt x="4079" y="3630"/>
                      <a:pt x="4743" y="2920"/>
                      <a:pt x="5259" y="2127"/>
                    </a:cubicBezTo>
                    <a:cubicBezTo>
                      <a:pt x="5566" y="1673"/>
                      <a:pt x="5811" y="1172"/>
                      <a:pt x="5986" y="671"/>
                    </a:cubicBezTo>
                    <a:cubicBezTo>
                      <a:pt x="6067" y="395"/>
                      <a:pt x="5889" y="72"/>
                      <a:pt x="5617" y="22"/>
                    </a:cubicBezTo>
                    <a:cubicBezTo>
                      <a:pt x="5566" y="8"/>
                      <a:pt x="5516" y="1"/>
                      <a:pt x="5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691" name="Google Shape;3691;p46"/>
          <p:cNvSpPr txBox="1">
            <a:spLocks noGrp="1"/>
          </p:cNvSpPr>
          <p:nvPr>
            <p:ph type="title"/>
          </p:nvPr>
        </p:nvSpPr>
        <p:spPr>
          <a:xfrm>
            <a:off x="716951" y="2610269"/>
            <a:ext cx="7710098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UNIQUENESS OF THIS TOOL</a:t>
            </a:r>
            <a:endParaRPr sz="4800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37"/>
          <p:cNvSpPr txBox="1">
            <a:spLocks noGrp="1"/>
          </p:cNvSpPr>
          <p:nvPr>
            <p:ph type="title"/>
          </p:nvPr>
        </p:nvSpPr>
        <p:spPr>
          <a:xfrm>
            <a:off x="4049221" y="2975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I. Automated Setup</a:t>
            </a:r>
            <a:endParaRPr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4EE27E1-7065-CB9B-DC9B-22D5B51538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48" t="9358" r="32954" b="5432"/>
          <a:stretch/>
        </p:blipFill>
        <p:spPr>
          <a:xfrm>
            <a:off x="397237" y="297595"/>
            <a:ext cx="3104847" cy="410201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906AA60-2903-2AA0-4303-E33544AFA6B3}"/>
              </a:ext>
            </a:extLst>
          </p:cNvPr>
          <p:cNvSpPr txBox="1"/>
          <p:nvPr/>
        </p:nvSpPr>
        <p:spPr>
          <a:xfrm>
            <a:off x="4049221" y="1532995"/>
            <a:ext cx="469754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</a:rPr>
              <a:t>As our solution of this problem statement, It’s only need to run a single bash script command on any Linux operating system to configure the tool. </a:t>
            </a:r>
            <a:endParaRPr lang="en-IN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9" name="Google Shape;3039;p38"/>
          <p:cNvGrpSpPr/>
          <p:nvPr/>
        </p:nvGrpSpPr>
        <p:grpSpPr>
          <a:xfrm>
            <a:off x="6675575" y="-1239825"/>
            <a:ext cx="4741408" cy="5986550"/>
            <a:chOff x="6675575" y="-1239825"/>
            <a:chExt cx="4741408" cy="5986550"/>
          </a:xfrm>
        </p:grpSpPr>
        <p:sp>
          <p:nvSpPr>
            <p:cNvPr id="3040" name="Google Shape;3040;p38"/>
            <p:cNvSpPr/>
            <p:nvPr/>
          </p:nvSpPr>
          <p:spPr>
            <a:xfrm>
              <a:off x="6887850" y="-1239825"/>
              <a:ext cx="1942319" cy="3711338"/>
            </a:xfrm>
            <a:custGeom>
              <a:avLst/>
              <a:gdLst/>
              <a:ahLst/>
              <a:cxnLst/>
              <a:rect l="l" t="t" r="r" b="b"/>
              <a:pathLst>
                <a:path w="30138" h="57587" extrusionOk="0">
                  <a:moveTo>
                    <a:pt x="15047" y="49"/>
                  </a:moveTo>
                  <a:lnTo>
                    <a:pt x="15047" y="2821"/>
                  </a:lnTo>
                  <a:lnTo>
                    <a:pt x="13536" y="2885"/>
                  </a:lnTo>
                  <a:lnTo>
                    <a:pt x="13451" y="65"/>
                  </a:lnTo>
                  <a:lnTo>
                    <a:pt x="15047" y="49"/>
                  </a:lnTo>
                  <a:close/>
                  <a:moveTo>
                    <a:pt x="15096" y="49"/>
                  </a:moveTo>
                  <a:lnTo>
                    <a:pt x="16707" y="65"/>
                  </a:lnTo>
                  <a:lnTo>
                    <a:pt x="16623" y="2885"/>
                  </a:lnTo>
                  <a:lnTo>
                    <a:pt x="15096" y="2821"/>
                  </a:lnTo>
                  <a:lnTo>
                    <a:pt x="15096" y="49"/>
                  </a:lnTo>
                  <a:close/>
                  <a:moveTo>
                    <a:pt x="13399" y="85"/>
                  </a:moveTo>
                  <a:lnTo>
                    <a:pt x="13484" y="2885"/>
                  </a:lnTo>
                  <a:lnTo>
                    <a:pt x="10679" y="3155"/>
                  </a:lnTo>
                  <a:lnTo>
                    <a:pt x="11098" y="234"/>
                  </a:lnTo>
                  <a:lnTo>
                    <a:pt x="13399" y="85"/>
                  </a:lnTo>
                  <a:close/>
                  <a:moveTo>
                    <a:pt x="16740" y="85"/>
                  </a:moveTo>
                  <a:lnTo>
                    <a:pt x="19040" y="234"/>
                  </a:lnTo>
                  <a:lnTo>
                    <a:pt x="19480" y="3155"/>
                  </a:lnTo>
                  <a:lnTo>
                    <a:pt x="16659" y="2885"/>
                  </a:lnTo>
                  <a:lnTo>
                    <a:pt x="16740" y="85"/>
                  </a:lnTo>
                  <a:close/>
                  <a:moveTo>
                    <a:pt x="11050" y="250"/>
                  </a:moveTo>
                  <a:lnTo>
                    <a:pt x="10631" y="3155"/>
                  </a:lnTo>
                  <a:lnTo>
                    <a:pt x="7895" y="4179"/>
                  </a:lnTo>
                  <a:lnTo>
                    <a:pt x="7911" y="1241"/>
                  </a:lnTo>
                  <a:lnTo>
                    <a:pt x="11050" y="250"/>
                  </a:lnTo>
                  <a:close/>
                  <a:moveTo>
                    <a:pt x="19093" y="250"/>
                  </a:moveTo>
                  <a:lnTo>
                    <a:pt x="22232" y="1241"/>
                  </a:lnTo>
                  <a:lnTo>
                    <a:pt x="22248" y="4179"/>
                  </a:lnTo>
                  <a:lnTo>
                    <a:pt x="19512" y="3155"/>
                  </a:lnTo>
                  <a:lnTo>
                    <a:pt x="19093" y="250"/>
                  </a:lnTo>
                  <a:close/>
                  <a:moveTo>
                    <a:pt x="7875" y="1274"/>
                  </a:moveTo>
                  <a:lnTo>
                    <a:pt x="7842" y="4195"/>
                  </a:lnTo>
                  <a:lnTo>
                    <a:pt x="5542" y="5339"/>
                  </a:lnTo>
                  <a:lnTo>
                    <a:pt x="5441" y="2954"/>
                  </a:lnTo>
                  <a:lnTo>
                    <a:pt x="7875" y="1274"/>
                  </a:lnTo>
                  <a:close/>
                  <a:moveTo>
                    <a:pt x="22280" y="1274"/>
                  </a:moveTo>
                  <a:lnTo>
                    <a:pt x="24698" y="2954"/>
                  </a:lnTo>
                  <a:lnTo>
                    <a:pt x="24597" y="5339"/>
                  </a:lnTo>
                  <a:lnTo>
                    <a:pt x="22300" y="4195"/>
                  </a:lnTo>
                  <a:lnTo>
                    <a:pt x="22280" y="1274"/>
                  </a:lnTo>
                  <a:close/>
                  <a:moveTo>
                    <a:pt x="5392" y="3006"/>
                  </a:moveTo>
                  <a:lnTo>
                    <a:pt x="5509" y="5372"/>
                  </a:lnTo>
                  <a:lnTo>
                    <a:pt x="3712" y="6464"/>
                  </a:lnTo>
                  <a:lnTo>
                    <a:pt x="3712" y="4719"/>
                  </a:lnTo>
                  <a:lnTo>
                    <a:pt x="5392" y="3006"/>
                  </a:lnTo>
                  <a:close/>
                  <a:moveTo>
                    <a:pt x="24750" y="3006"/>
                  </a:moveTo>
                  <a:lnTo>
                    <a:pt x="26431" y="4719"/>
                  </a:lnTo>
                  <a:lnTo>
                    <a:pt x="26431" y="6464"/>
                  </a:lnTo>
                  <a:lnTo>
                    <a:pt x="24650" y="5372"/>
                  </a:lnTo>
                  <a:lnTo>
                    <a:pt x="24750" y="3006"/>
                  </a:lnTo>
                  <a:close/>
                  <a:moveTo>
                    <a:pt x="3664" y="4783"/>
                  </a:moveTo>
                  <a:lnTo>
                    <a:pt x="3664" y="6496"/>
                  </a:lnTo>
                  <a:lnTo>
                    <a:pt x="2133" y="7906"/>
                  </a:lnTo>
                  <a:lnTo>
                    <a:pt x="2302" y="6766"/>
                  </a:lnTo>
                  <a:lnTo>
                    <a:pt x="3664" y="4783"/>
                  </a:lnTo>
                  <a:close/>
                  <a:moveTo>
                    <a:pt x="26479" y="4783"/>
                  </a:moveTo>
                  <a:lnTo>
                    <a:pt x="27841" y="6766"/>
                  </a:lnTo>
                  <a:lnTo>
                    <a:pt x="28006" y="7906"/>
                  </a:lnTo>
                  <a:lnTo>
                    <a:pt x="26479" y="6496"/>
                  </a:lnTo>
                  <a:lnTo>
                    <a:pt x="26479" y="4783"/>
                  </a:lnTo>
                  <a:close/>
                  <a:moveTo>
                    <a:pt x="15047" y="2869"/>
                  </a:moveTo>
                  <a:lnTo>
                    <a:pt x="15047" y="8160"/>
                  </a:lnTo>
                  <a:lnTo>
                    <a:pt x="13685" y="8245"/>
                  </a:lnTo>
                  <a:lnTo>
                    <a:pt x="13536" y="2922"/>
                  </a:lnTo>
                  <a:lnTo>
                    <a:pt x="15047" y="2869"/>
                  </a:lnTo>
                  <a:close/>
                  <a:moveTo>
                    <a:pt x="15096" y="2869"/>
                  </a:moveTo>
                  <a:lnTo>
                    <a:pt x="16623" y="2922"/>
                  </a:lnTo>
                  <a:lnTo>
                    <a:pt x="16458" y="8245"/>
                  </a:lnTo>
                  <a:lnTo>
                    <a:pt x="15096" y="8160"/>
                  </a:lnTo>
                  <a:lnTo>
                    <a:pt x="15096" y="2869"/>
                  </a:lnTo>
                  <a:close/>
                  <a:moveTo>
                    <a:pt x="13484" y="2938"/>
                  </a:moveTo>
                  <a:lnTo>
                    <a:pt x="13637" y="8261"/>
                  </a:lnTo>
                  <a:lnTo>
                    <a:pt x="11219" y="8426"/>
                  </a:lnTo>
                  <a:lnTo>
                    <a:pt x="10679" y="3188"/>
                  </a:lnTo>
                  <a:lnTo>
                    <a:pt x="13484" y="2938"/>
                  </a:lnTo>
                  <a:close/>
                  <a:moveTo>
                    <a:pt x="16659" y="2938"/>
                  </a:moveTo>
                  <a:lnTo>
                    <a:pt x="19480" y="3188"/>
                  </a:lnTo>
                  <a:lnTo>
                    <a:pt x="18924" y="8426"/>
                  </a:lnTo>
                  <a:lnTo>
                    <a:pt x="16506" y="8261"/>
                  </a:lnTo>
                  <a:lnTo>
                    <a:pt x="16659" y="2938"/>
                  </a:lnTo>
                  <a:close/>
                  <a:moveTo>
                    <a:pt x="27905" y="6899"/>
                  </a:moveTo>
                  <a:lnTo>
                    <a:pt x="28764" y="8611"/>
                  </a:lnTo>
                  <a:lnTo>
                    <a:pt x="28764" y="8611"/>
                  </a:lnTo>
                  <a:lnTo>
                    <a:pt x="28059" y="7959"/>
                  </a:lnTo>
                  <a:lnTo>
                    <a:pt x="27905" y="6899"/>
                  </a:lnTo>
                  <a:close/>
                  <a:moveTo>
                    <a:pt x="2253" y="6899"/>
                  </a:moveTo>
                  <a:lnTo>
                    <a:pt x="2084" y="7959"/>
                  </a:lnTo>
                  <a:lnTo>
                    <a:pt x="1379" y="8611"/>
                  </a:lnTo>
                  <a:lnTo>
                    <a:pt x="2253" y="6899"/>
                  </a:lnTo>
                  <a:close/>
                  <a:moveTo>
                    <a:pt x="10631" y="3208"/>
                  </a:moveTo>
                  <a:lnTo>
                    <a:pt x="11183" y="8426"/>
                  </a:lnTo>
                  <a:lnTo>
                    <a:pt x="8681" y="9115"/>
                  </a:lnTo>
                  <a:lnTo>
                    <a:pt x="7895" y="4231"/>
                  </a:lnTo>
                  <a:lnTo>
                    <a:pt x="10631" y="3208"/>
                  </a:lnTo>
                  <a:close/>
                  <a:moveTo>
                    <a:pt x="19512" y="3208"/>
                  </a:moveTo>
                  <a:lnTo>
                    <a:pt x="22248" y="4231"/>
                  </a:lnTo>
                  <a:lnTo>
                    <a:pt x="21458" y="9115"/>
                  </a:lnTo>
                  <a:lnTo>
                    <a:pt x="18976" y="8426"/>
                  </a:lnTo>
                  <a:lnTo>
                    <a:pt x="19512" y="3208"/>
                  </a:lnTo>
                  <a:close/>
                  <a:moveTo>
                    <a:pt x="7842" y="4247"/>
                  </a:moveTo>
                  <a:lnTo>
                    <a:pt x="8648" y="9131"/>
                  </a:lnTo>
                  <a:lnTo>
                    <a:pt x="5961" y="9836"/>
                  </a:lnTo>
                  <a:lnTo>
                    <a:pt x="5542" y="5388"/>
                  </a:lnTo>
                  <a:lnTo>
                    <a:pt x="7842" y="4247"/>
                  </a:lnTo>
                  <a:close/>
                  <a:moveTo>
                    <a:pt x="22300" y="4247"/>
                  </a:moveTo>
                  <a:lnTo>
                    <a:pt x="24597" y="5388"/>
                  </a:lnTo>
                  <a:lnTo>
                    <a:pt x="24178" y="9836"/>
                  </a:lnTo>
                  <a:lnTo>
                    <a:pt x="21511" y="9131"/>
                  </a:lnTo>
                  <a:lnTo>
                    <a:pt x="22300" y="4247"/>
                  </a:lnTo>
                  <a:close/>
                  <a:moveTo>
                    <a:pt x="5509" y="5424"/>
                  </a:moveTo>
                  <a:lnTo>
                    <a:pt x="5912" y="9857"/>
                  </a:lnTo>
                  <a:lnTo>
                    <a:pt x="3829" y="10642"/>
                  </a:lnTo>
                  <a:lnTo>
                    <a:pt x="3712" y="6512"/>
                  </a:lnTo>
                  <a:lnTo>
                    <a:pt x="5509" y="5424"/>
                  </a:lnTo>
                  <a:close/>
                  <a:moveTo>
                    <a:pt x="24650" y="5424"/>
                  </a:moveTo>
                  <a:lnTo>
                    <a:pt x="26431" y="6512"/>
                  </a:lnTo>
                  <a:lnTo>
                    <a:pt x="26310" y="10642"/>
                  </a:lnTo>
                  <a:lnTo>
                    <a:pt x="24230" y="9857"/>
                  </a:lnTo>
                  <a:lnTo>
                    <a:pt x="24650" y="5424"/>
                  </a:lnTo>
                  <a:close/>
                  <a:moveTo>
                    <a:pt x="15047" y="8192"/>
                  </a:moveTo>
                  <a:lnTo>
                    <a:pt x="15047" y="11585"/>
                  </a:lnTo>
                  <a:lnTo>
                    <a:pt x="13786" y="11634"/>
                  </a:lnTo>
                  <a:lnTo>
                    <a:pt x="13685" y="8293"/>
                  </a:lnTo>
                  <a:lnTo>
                    <a:pt x="15047" y="8192"/>
                  </a:lnTo>
                  <a:close/>
                  <a:moveTo>
                    <a:pt x="15096" y="8192"/>
                  </a:moveTo>
                  <a:lnTo>
                    <a:pt x="16458" y="8293"/>
                  </a:lnTo>
                  <a:lnTo>
                    <a:pt x="16357" y="11634"/>
                  </a:lnTo>
                  <a:lnTo>
                    <a:pt x="15096" y="11585"/>
                  </a:lnTo>
                  <a:lnTo>
                    <a:pt x="15096" y="8192"/>
                  </a:lnTo>
                  <a:close/>
                  <a:moveTo>
                    <a:pt x="13653" y="8293"/>
                  </a:moveTo>
                  <a:lnTo>
                    <a:pt x="13754" y="11634"/>
                  </a:lnTo>
                  <a:lnTo>
                    <a:pt x="11034" y="11734"/>
                  </a:lnTo>
                  <a:lnTo>
                    <a:pt x="10865" y="11771"/>
                  </a:lnTo>
                  <a:lnTo>
                    <a:pt x="11219" y="8462"/>
                  </a:lnTo>
                  <a:lnTo>
                    <a:pt x="13653" y="8293"/>
                  </a:lnTo>
                  <a:close/>
                  <a:moveTo>
                    <a:pt x="16506" y="8293"/>
                  </a:moveTo>
                  <a:lnTo>
                    <a:pt x="18924" y="8462"/>
                  </a:lnTo>
                  <a:lnTo>
                    <a:pt x="19278" y="11771"/>
                  </a:lnTo>
                  <a:lnTo>
                    <a:pt x="19109" y="11734"/>
                  </a:lnTo>
                  <a:lnTo>
                    <a:pt x="16405" y="11634"/>
                  </a:lnTo>
                  <a:lnTo>
                    <a:pt x="16506" y="8293"/>
                  </a:lnTo>
                  <a:close/>
                  <a:moveTo>
                    <a:pt x="3664" y="6564"/>
                  </a:moveTo>
                  <a:lnTo>
                    <a:pt x="3781" y="10679"/>
                  </a:lnTo>
                  <a:lnTo>
                    <a:pt x="2032" y="11887"/>
                  </a:lnTo>
                  <a:lnTo>
                    <a:pt x="2133" y="7975"/>
                  </a:lnTo>
                  <a:lnTo>
                    <a:pt x="3664" y="6564"/>
                  </a:lnTo>
                  <a:close/>
                  <a:moveTo>
                    <a:pt x="26479" y="6564"/>
                  </a:moveTo>
                  <a:lnTo>
                    <a:pt x="28022" y="7975"/>
                  </a:lnTo>
                  <a:lnTo>
                    <a:pt x="28107" y="11887"/>
                  </a:lnTo>
                  <a:lnTo>
                    <a:pt x="26362" y="10679"/>
                  </a:lnTo>
                  <a:lnTo>
                    <a:pt x="26479" y="6564"/>
                  </a:lnTo>
                  <a:close/>
                  <a:moveTo>
                    <a:pt x="11183" y="8478"/>
                  </a:moveTo>
                  <a:lnTo>
                    <a:pt x="10816" y="11787"/>
                  </a:lnTo>
                  <a:lnTo>
                    <a:pt x="8346" y="12323"/>
                  </a:lnTo>
                  <a:lnTo>
                    <a:pt x="8681" y="9167"/>
                  </a:lnTo>
                  <a:lnTo>
                    <a:pt x="11183" y="8478"/>
                  </a:lnTo>
                  <a:close/>
                  <a:moveTo>
                    <a:pt x="18976" y="8478"/>
                  </a:moveTo>
                  <a:lnTo>
                    <a:pt x="21458" y="9167"/>
                  </a:lnTo>
                  <a:lnTo>
                    <a:pt x="21813" y="12323"/>
                  </a:lnTo>
                  <a:lnTo>
                    <a:pt x="19327" y="11787"/>
                  </a:lnTo>
                  <a:lnTo>
                    <a:pt x="18976" y="8478"/>
                  </a:lnTo>
                  <a:close/>
                  <a:moveTo>
                    <a:pt x="8648" y="9184"/>
                  </a:moveTo>
                  <a:lnTo>
                    <a:pt x="8298" y="12339"/>
                  </a:lnTo>
                  <a:lnTo>
                    <a:pt x="8161" y="12375"/>
                  </a:lnTo>
                  <a:lnTo>
                    <a:pt x="6130" y="12742"/>
                  </a:lnTo>
                  <a:lnTo>
                    <a:pt x="5961" y="9889"/>
                  </a:lnTo>
                  <a:lnTo>
                    <a:pt x="8648" y="9184"/>
                  </a:lnTo>
                  <a:close/>
                  <a:moveTo>
                    <a:pt x="21511" y="9184"/>
                  </a:moveTo>
                  <a:lnTo>
                    <a:pt x="24178" y="9889"/>
                  </a:lnTo>
                  <a:lnTo>
                    <a:pt x="24013" y="12742"/>
                  </a:lnTo>
                  <a:lnTo>
                    <a:pt x="21978" y="12375"/>
                  </a:lnTo>
                  <a:lnTo>
                    <a:pt x="21861" y="12339"/>
                  </a:lnTo>
                  <a:lnTo>
                    <a:pt x="21511" y="9184"/>
                  </a:lnTo>
                  <a:close/>
                  <a:moveTo>
                    <a:pt x="2084" y="8023"/>
                  </a:moveTo>
                  <a:lnTo>
                    <a:pt x="1983" y="11920"/>
                  </a:lnTo>
                  <a:lnTo>
                    <a:pt x="908" y="12895"/>
                  </a:lnTo>
                  <a:lnTo>
                    <a:pt x="1327" y="8728"/>
                  </a:lnTo>
                  <a:lnTo>
                    <a:pt x="2084" y="8023"/>
                  </a:lnTo>
                  <a:close/>
                  <a:moveTo>
                    <a:pt x="28059" y="8023"/>
                  </a:moveTo>
                  <a:lnTo>
                    <a:pt x="28828" y="8728"/>
                  </a:lnTo>
                  <a:lnTo>
                    <a:pt x="29231" y="12895"/>
                  </a:lnTo>
                  <a:lnTo>
                    <a:pt x="28159" y="11920"/>
                  </a:lnTo>
                  <a:lnTo>
                    <a:pt x="28059" y="8023"/>
                  </a:lnTo>
                  <a:close/>
                  <a:moveTo>
                    <a:pt x="5928" y="9905"/>
                  </a:moveTo>
                  <a:lnTo>
                    <a:pt x="6081" y="12742"/>
                  </a:lnTo>
                  <a:lnTo>
                    <a:pt x="3982" y="13600"/>
                  </a:lnTo>
                  <a:lnTo>
                    <a:pt x="3966" y="13616"/>
                  </a:lnTo>
                  <a:lnTo>
                    <a:pt x="3829" y="10695"/>
                  </a:lnTo>
                  <a:lnTo>
                    <a:pt x="5928" y="9905"/>
                  </a:lnTo>
                  <a:close/>
                  <a:moveTo>
                    <a:pt x="24230" y="9905"/>
                  </a:moveTo>
                  <a:lnTo>
                    <a:pt x="26310" y="10695"/>
                  </a:lnTo>
                  <a:lnTo>
                    <a:pt x="26177" y="13616"/>
                  </a:lnTo>
                  <a:lnTo>
                    <a:pt x="26161" y="13600"/>
                  </a:lnTo>
                  <a:lnTo>
                    <a:pt x="24061" y="12742"/>
                  </a:lnTo>
                  <a:lnTo>
                    <a:pt x="24230" y="9905"/>
                  </a:lnTo>
                  <a:close/>
                  <a:moveTo>
                    <a:pt x="1246" y="9099"/>
                  </a:moveTo>
                  <a:lnTo>
                    <a:pt x="859" y="12943"/>
                  </a:lnTo>
                  <a:lnTo>
                    <a:pt x="202" y="13801"/>
                  </a:lnTo>
                  <a:lnTo>
                    <a:pt x="1246" y="9099"/>
                  </a:lnTo>
                  <a:close/>
                  <a:moveTo>
                    <a:pt x="28897" y="9099"/>
                  </a:moveTo>
                  <a:lnTo>
                    <a:pt x="29936" y="13801"/>
                  </a:lnTo>
                  <a:lnTo>
                    <a:pt x="29284" y="12943"/>
                  </a:lnTo>
                  <a:lnTo>
                    <a:pt x="28897" y="9099"/>
                  </a:lnTo>
                  <a:close/>
                  <a:moveTo>
                    <a:pt x="3781" y="10727"/>
                  </a:moveTo>
                  <a:lnTo>
                    <a:pt x="3930" y="13632"/>
                  </a:lnTo>
                  <a:lnTo>
                    <a:pt x="2185" y="14740"/>
                  </a:lnTo>
                  <a:lnTo>
                    <a:pt x="2032" y="11936"/>
                  </a:lnTo>
                  <a:lnTo>
                    <a:pt x="3781" y="10727"/>
                  </a:lnTo>
                  <a:close/>
                  <a:moveTo>
                    <a:pt x="26362" y="10727"/>
                  </a:moveTo>
                  <a:lnTo>
                    <a:pt x="28107" y="11936"/>
                  </a:lnTo>
                  <a:lnTo>
                    <a:pt x="27958" y="14740"/>
                  </a:lnTo>
                  <a:lnTo>
                    <a:pt x="26229" y="13632"/>
                  </a:lnTo>
                  <a:lnTo>
                    <a:pt x="26362" y="10727"/>
                  </a:lnTo>
                  <a:close/>
                  <a:moveTo>
                    <a:pt x="15047" y="11634"/>
                  </a:moveTo>
                  <a:lnTo>
                    <a:pt x="15047" y="14289"/>
                  </a:lnTo>
                  <a:cubicBezTo>
                    <a:pt x="14878" y="14289"/>
                    <a:pt x="14745" y="14422"/>
                    <a:pt x="14745" y="14591"/>
                  </a:cubicBezTo>
                  <a:cubicBezTo>
                    <a:pt x="14745" y="14623"/>
                    <a:pt x="14761" y="14656"/>
                    <a:pt x="14761" y="14672"/>
                  </a:cubicBezTo>
                  <a:lnTo>
                    <a:pt x="13887" y="15010"/>
                  </a:lnTo>
                  <a:lnTo>
                    <a:pt x="13786" y="11686"/>
                  </a:lnTo>
                  <a:lnTo>
                    <a:pt x="15047" y="11634"/>
                  </a:lnTo>
                  <a:close/>
                  <a:moveTo>
                    <a:pt x="15096" y="11634"/>
                  </a:moveTo>
                  <a:lnTo>
                    <a:pt x="16357" y="11686"/>
                  </a:lnTo>
                  <a:lnTo>
                    <a:pt x="16256" y="15010"/>
                  </a:lnTo>
                  <a:lnTo>
                    <a:pt x="15329" y="14656"/>
                  </a:lnTo>
                  <a:cubicBezTo>
                    <a:pt x="15349" y="14640"/>
                    <a:pt x="15349" y="14623"/>
                    <a:pt x="15349" y="14591"/>
                  </a:cubicBezTo>
                  <a:cubicBezTo>
                    <a:pt x="15349" y="14438"/>
                    <a:pt x="15249" y="14321"/>
                    <a:pt x="15096" y="14305"/>
                  </a:cubicBezTo>
                  <a:lnTo>
                    <a:pt x="15096" y="11634"/>
                  </a:lnTo>
                  <a:close/>
                  <a:moveTo>
                    <a:pt x="1983" y="11972"/>
                  </a:moveTo>
                  <a:lnTo>
                    <a:pt x="2133" y="14773"/>
                  </a:lnTo>
                  <a:lnTo>
                    <a:pt x="908" y="15764"/>
                  </a:lnTo>
                  <a:lnTo>
                    <a:pt x="891" y="12959"/>
                  </a:lnTo>
                  <a:lnTo>
                    <a:pt x="1983" y="11972"/>
                  </a:lnTo>
                  <a:close/>
                  <a:moveTo>
                    <a:pt x="28159" y="11972"/>
                  </a:moveTo>
                  <a:lnTo>
                    <a:pt x="29251" y="12959"/>
                  </a:lnTo>
                  <a:lnTo>
                    <a:pt x="29251" y="15764"/>
                  </a:lnTo>
                  <a:lnTo>
                    <a:pt x="28006" y="14773"/>
                  </a:lnTo>
                  <a:lnTo>
                    <a:pt x="28159" y="11972"/>
                  </a:lnTo>
                  <a:close/>
                  <a:moveTo>
                    <a:pt x="8298" y="12391"/>
                  </a:moveTo>
                  <a:lnTo>
                    <a:pt x="8431" y="16066"/>
                  </a:lnTo>
                  <a:lnTo>
                    <a:pt x="8431" y="16066"/>
                  </a:lnTo>
                  <a:lnTo>
                    <a:pt x="6666" y="16050"/>
                  </a:lnTo>
                  <a:cubicBezTo>
                    <a:pt x="6650" y="15917"/>
                    <a:pt x="6533" y="15800"/>
                    <a:pt x="6384" y="15780"/>
                  </a:cubicBezTo>
                  <a:lnTo>
                    <a:pt x="6130" y="12778"/>
                  </a:lnTo>
                  <a:lnTo>
                    <a:pt x="8177" y="12407"/>
                  </a:lnTo>
                  <a:lnTo>
                    <a:pt x="8298" y="12391"/>
                  </a:lnTo>
                  <a:close/>
                  <a:moveTo>
                    <a:pt x="21861" y="12391"/>
                  </a:moveTo>
                  <a:lnTo>
                    <a:pt x="21978" y="12407"/>
                  </a:lnTo>
                  <a:lnTo>
                    <a:pt x="24013" y="12778"/>
                  </a:lnTo>
                  <a:lnTo>
                    <a:pt x="23759" y="15800"/>
                  </a:lnTo>
                  <a:cubicBezTo>
                    <a:pt x="23743" y="15800"/>
                    <a:pt x="23743" y="15780"/>
                    <a:pt x="23727" y="15780"/>
                  </a:cubicBezTo>
                  <a:cubicBezTo>
                    <a:pt x="23574" y="15780"/>
                    <a:pt x="23457" y="15901"/>
                    <a:pt x="23441" y="16050"/>
                  </a:cubicBezTo>
                  <a:lnTo>
                    <a:pt x="21712" y="16066"/>
                  </a:lnTo>
                  <a:lnTo>
                    <a:pt x="21861" y="12391"/>
                  </a:lnTo>
                  <a:close/>
                  <a:moveTo>
                    <a:pt x="16405" y="11686"/>
                  </a:moveTo>
                  <a:lnTo>
                    <a:pt x="19093" y="11771"/>
                  </a:lnTo>
                  <a:lnTo>
                    <a:pt x="19278" y="11819"/>
                  </a:lnTo>
                  <a:lnTo>
                    <a:pt x="19729" y="15901"/>
                  </a:lnTo>
                  <a:cubicBezTo>
                    <a:pt x="19629" y="15917"/>
                    <a:pt x="19544" y="15981"/>
                    <a:pt x="19512" y="16082"/>
                  </a:cubicBezTo>
                  <a:lnTo>
                    <a:pt x="16304" y="15026"/>
                  </a:lnTo>
                  <a:lnTo>
                    <a:pt x="16405" y="11686"/>
                  </a:lnTo>
                  <a:close/>
                  <a:moveTo>
                    <a:pt x="13754" y="11686"/>
                  </a:moveTo>
                  <a:lnTo>
                    <a:pt x="13854" y="15026"/>
                  </a:lnTo>
                  <a:lnTo>
                    <a:pt x="10595" y="16102"/>
                  </a:lnTo>
                  <a:cubicBezTo>
                    <a:pt x="10562" y="16002"/>
                    <a:pt x="10514" y="15933"/>
                    <a:pt x="10429" y="15901"/>
                  </a:cubicBezTo>
                  <a:lnTo>
                    <a:pt x="10865" y="11819"/>
                  </a:lnTo>
                  <a:lnTo>
                    <a:pt x="11050" y="11771"/>
                  </a:lnTo>
                  <a:lnTo>
                    <a:pt x="13754" y="11686"/>
                  </a:lnTo>
                  <a:close/>
                  <a:moveTo>
                    <a:pt x="10816" y="11819"/>
                  </a:moveTo>
                  <a:lnTo>
                    <a:pt x="10377" y="15901"/>
                  </a:lnTo>
                  <a:cubicBezTo>
                    <a:pt x="10361" y="15881"/>
                    <a:pt x="10329" y="15881"/>
                    <a:pt x="10312" y="15881"/>
                  </a:cubicBezTo>
                  <a:cubicBezTo>
                    <a:pt x="10143" y="15881"/>
                    <a:pt x="10026" y="16002"/>
                    <a:pt x="10010" y="16151"/>
                  </a:cubicBezTo>
                  <a:lnTo>
                    <a:pt x="8479" y="16082"/>
                  </a:lnTo>
                  <a:lnTo>
                    <a:pt x="8330" y="12375"/>
                  </a:lnTo>
                  <a:lnTo>
                    <a:pt x="10816" y="11819"/>
                  </a:lnTo>
                  <a:close/>
                  <a:moveTo>
                    <a:pt x="19327" y="11835"/>
                  </a:moveTo>
                  <a:lnTo>
                    <a:pt x="21813" y="12375"/>
                  </a:lnTo>
                  <a:lnTo>
                    <a:pt x="21676" y="16082"/>
                  </a:lnTo>
                  <a:lnTo>
                    <a:pt x="20100" y="16151"/>
                  </a:lnTo>
                  <a:cubicBezTo>
                    <a:pt x="20084" y="16002"/>
                    <a:pt x="19947" y="15881"/>
                    <a:pt x="19798" y="15881"/>
                  </a:cubicBezTo>
                  <a:lnTo>
                    <a:pt x="19762" y="15881"/>
                  </a:lnTo>
                  <a:lnTo>
                    <a:pt x="19327" y="11835"/>
                  </a:lnTo>
                  <a:close/>
                  <a:moveTo>
                    <a:pt x="859" y="13012"/>
                  </a:moveTo>
                  <a:lnTo>
                    <a:pt x="859" y="15800"/>
                  </a:lnTo>
                  <a:cubicBezTo>
                    <a:pt x="339" y="16251"/>
                    <a:pt x="170" y="16404"/>
                    <a:pt x="118" y="16469"/>
                  </a:cubicBezTo>
                  <a:lnTo>
                    <a:pt x="186" y="13918"/>
                  </a:lnTo>
                  <a:lnTo>
                    <a:pt x="859" y="13012"/>
                  </a:lnTo>
                  <a:close/>
                  <a:moveTo>
                    <a:pt x="29284" y="13012"/>
                  </a:moveTo>
                  <a:lnTo>
                    <a:pt x="29956" y="13918"/>
                  </a:lnTo>
                  <a:lnTo>
                    <a:pt x="30021" y="16469"/>
                  </a:lnTo>
                  <a:cubicBezTo>
                    <a:pt x="29973" y="16404"/>
                    <a:pt x="29803" y="16251"/>
                    <a:pt x="29284" y="15800"/>
                  </a:cubicBezTo>
                  <a:lnTo>
                    <a:pt x="29284" y="13012"/>
                  </a:lnTo>
                  <a:close/>
                  <a:moveTo>
                    <a:pt x="6098" y="12794"/>
                  </a:moveTo>
                  <a:lnTo>
                    <a:pt x="6347" y="15800"/>
                  </a:lnTo>
                  <a:cubicBezTo>
                    <a:pt x="6198" y="15816"/>
                    <a:pt x="6061" y="15933"/>
                    <a:pt x="6061" y="16082"/>
                  </a:cubicBezTo>
                  <a:cubicBezTo>
                    <a:pt x="6061" y="16118"/>
                    <a:pt x="6081" y="16135"/>
                    <a:pt x="6081" y="16151"/>
                  </a:cubicBezTo>
                  <a:lnTo>
                    <a:pt x="4131" y="16807"/>
                  </a:lnTo>
                  <a:lnTo>
                    <a:pt x="4115" y="16586"/>
                  </a:lnTo>
                  <a:lnTo>
                    <a:pt x="3966" y="13664"/>
                  </a:lnTo>
                  <a:lnTo>
                    <a:pt x="3998" y="13648"/>
                  </a:lnTo>
                  <a:lnTo>
                    <a:pt x="6098" y="12794"/>
                  </a:lnTo>
                  <a:close/>
                  <a:moveTo>
                    <a:pt x="24061" y="12794"/>
                  </a:moveTo>
                  <a:lnTo>
                    <a:pt x="26145" y="13648"/>
                  </a:lnTo>
                  <a:lnTo>
                    <a:pt x="26177" y="13664"/>
                  </a:lnTo>
                  <a:lnTo>
                    <a:pt x="26044" y="16586"/>
                  </a:lnTo>
                  <a:lnTo>
                    <a:pt x="26028" y="16807"/>
                  </a:lnTo>
                  <a:lnTo>
                    <a:pt x="24029" y="16135"/>
                  </a:lnTo>
                  <a:lnTo>
                    <a:pt x="24029" y="16082"/>
                  </a:lnTo>
                  <a:cubicBezTo>
                    <a:pt x="24029" y="15949"/>
                    <a:pt x="23928" y="15832"/>
                    <a:pt x="23811" y="15800"/>
                  </a:cubicBezTo>
                  <a:lnTo>
                    <a:pt x="24061" y="12794"/>
                  </a:lnTo>
                  <a:close/>
                  <a:moveTo>
                    <a:pt x="3930" y="13685"/>
                  </a:moveTo>
                  <a:lnTo>
                    <a:pt x="4067" y="16586"/>
                  </a:lnTo>
                  <a:lnTo>
                    <a:pt x="4083" y="16824"/>
                  </a:lnTo>
                  <a:lnTo>
                    <a:pt x="2386" y="17376"/>
                  </a:lnTo>
                  <a:lnTo>
                    <a:pt x="2185" y="14793"/>
                  </a:lnTo>
                  <a:lnTo>
                    <a:pt x="3930" y="13685"/>
                  </a:lnTo>
                  <a:close/>
                  <a:moveTo>
                    <a:pt x="26209" y="13685"/>
                  </a:moveTo>
                  <a:lnTo>
                    <a:pt x="27958" y="14793"/>
                  </a:lnTo>
                  <a:lnTo>
                    <a:pt x="27756" y="17376"/>
                  </a:lnTo>
                  <a:lnTo>
                    <a:pt x="26060" y="16807"/>
                  </a:lnTo>
                  <a:lnTo>
                    <a:pt x="26076" y="16586"/>
                  </a:lnTo>
                  <a:lnTo>
                    <a:pt x="26209" y="13685"/>
                  </a:lnTo>
                  <a:close/>
                  <a:moveTo>
                    <a:pt x="6666" y="16102"/>
                  </a:moveTo>
                  <a:lnTo>
                    <a:pt x="8431" y="16118"/>
                  </a:lnTo>
                  <a:lnTo>
                    <a:pt x="8197" y="18049"/>
                  </a:lnTo>
                  <a:lnTo>
                    <a:pt x="6533" y="17863"/>
                  </a:lnTo>
                  <a:lnTo>
                    <a:pt x="6432" y="16384"/>
                  </a:lnTo>
                  <a:cubicBezTo>
                    <a:pt x="6565" y="16352"/>
                    <a:pt x="6666" y="16235"/>
                    <a:pt x="6666" y="16102"/>
                  </a:cubicBezTo>
                  <a:close/>
                  <a:moveTo>
                    <a:pt x="23425" y="16102"/>
                  </a:moveTo>
                  <a:cubicBezTo>
                    <a:pt x="23441" y="16251"/>
                    <a:pt x="23558" y="16384"/>
                    <a:pt x="23711" y="16384"/>
                  </a:cubicBezTo>
                  <a:lnTo>
                    <a:pt x="23610" y="17863"/>
                  </a:lnTo>
                  <a:lnTo>
                    <a:pt x="21946" y="18049"/>
                  </a:lnTo>
                  <a:lnTo>
                    <a:pt x="21712" y="16118"/>
                  </a:lnTo>
                  <a:lnTo>
                    <a:pt x="23425" y="16102"/>
                  </a:lnTo>
                  <a:close/>
                  <a:moveTo>
                    <a:pt x="2133" y="14825"/>
                  </a:moveTo>
                  <a:lnTo>
                    <a:pt x="2354" y="17392"/>
                  </a:lnTo>
                  <a:lnTo>
                    <a:pt x="1093" y="18165"/>
                  </a:lnTo>
                  <a:lnTo>
                    <a:pt x="908" y="15816"/>
                  </a:lnTo>
                  <a:lnTo>
                    <a:pt x="2133" y="14825"/>
                  </a:lnTo>
                  <a:close/>
                  <a:moveTo>
                    <a:pt x="28006" y="14825"/>
                  </a:moveTo>
                  <a:lnTo>
                    <a:pt x="29251" y="15816"/>
                  </a:lnTo>
                  <a:lnTo>
                    <a:pt x="29050" y="18165"/>
                  </a:lnTo>
                  <a:lnTo>
                    <a:pt x="27789" y="17392"/>
                  </a:lnTo>
                  <a:lnTo>
                    <a:pt x="28006" y="14825"/>
                  </a:lnTo>
                  <a:close/>
                  <a:moveTo>
                    <a:pt x="8479" y="16118"/>
                  </a:moveTo>
                  <a:lnTo>
                    <a:pt x="10010" y="16203"/>
                  </a:lnTo>
                  <a:cubicBezTo>
                    <a:pt x="10026" y="16352"/>
                    <a:pt x="10143" y="16469"/>
                    <a:pt x="10292" y="16469"/>
                  </a:cubicBezTo>
                  <a:lnTo>
                    <a:pt x="9974" y="18234"/>
                  </a:lnTo>
                  <a:lnTo>
                    <a:pt x="8245" y="18049"/>
                  </a:lnTo>
                  <a:lnTo>
                    <a:pt x="8479" y="16118"/>
                  </a:lnTo>
                  <a:close/>
                  <a:moveTo>
                    <a:pt x="21676" y="16118"/>
                  </a:moveTo>
                  <a:lnTo>
                    <a:pt x="21897" y="18049"/>
                  </a:lnTo>
                  <a:lnTo>
                    <a:pt x="20185" y="18234"/>
                  </a:lnTo>
                  <a:lnTo>
                    <a:pt x="19846" y="16469"/>
                  </a:lnTo>
                  <a:cubicBezTo>
                    <a:pt x="19983" y="16437"/>
                    <a:pt x="20084" y="16336"/>
                    <a:pt x="20100" y="16203"/>
                  </a:cubicBezTo>
                  <a:lnTo>
                    <a:pt x="21676" y="16118"/>
                  </a:lnTo>
                  <a:close/>
                  <a:moveTo>
                    <a:pt x="6098" y="16183"/>
                  </a:moveTo>
                  <a:cubicBezTo>
                    <a:pt x="6130" y="16304"/>
                    <a:pt x="6247" y="16384"/>
                    <a:pt x="6364" y="16384"/>
                  </a:cubicBezTo>
                  <a:lnTo>
                    <a:pt x="6384" y="16384"/>
                  </a:lnTo>
                  <a:lnTo>
                    <a:pt x="6484" y="17863"/>
                  </a:lnTo>
                  <a:lnTo>
                    <a:pt x="6464" y="17863"/>
                  </a:lnTo>
                  <a:lnTo>
                    <a:pt x="4232" y="18653"/>
                  </a:lnTo>
                  <a:lnTo>
                    <a:pt x="4131" y="16840"/>
                  </a:lnTo>
                  <a:lnTo>
                    <a:pt x="6098" y="16183"/>
                  </a:lnTo>
                  <a:close/>
                  <a:moveTo>
                    <a:pt x="24013" y="16183"/>
                  </a:moveTo>
                  <a:lnTo>
                    <a:pt x="26028" y="16840"/>
                  </a:lnTo>
                  <a:lnTo>
                    <a:pt x="25907" y="18653"/>
                  </a:lnTo>
                  <a:lnTo>
                    <a:pt x="23674" y="17863"/>
                  </a:lnTo>
                  <a:lnTo>
                    <a:pt x="23658" y="17863"/>
                  </a:lnTo>
                  <a:lnTo>
                    <a:pt x="23759" y="16384"/>
                  </a:lnTo>
                  <a:cubicBezTo>
                    <a:pt x="23876" y="16368"/>
                    <a:pt x="23977" y="16284"/>
                    <a:pt x="24013" y="16183"/>
                  </a:cubicBezTo>
                  <a:close/>
                  <a:moveTo>
                    <a:pt x="13838" y="15075"/>
                  </a:moveTo>
                  <a:lnTo>
                    <a:pt x="12795" y="18568"/>
                  </a:lnTo>
                  <a:cubicBezTo>
                    <a:pt x="12779" y="18568"/>
                    <a:pt x="12746" y="18552"/>
                    <a:pt x="12710" y="18552"/>
                  </a:cubicBezTo>
                  <a:cubicBezTo>
                    <a:pt x="12577" y="18552"/>
                    <a:pt x="12460" y="18653"/>
                    <a:pt x="12428" y="18770"/>
                  </a:cubicBezTo>
                  <a:lnTo>
                    <a:pt x="10010" y="18234"/>
                  </a:lnTo>
                  <a:lnTo>
                    <a:pt x="10345" y="16469"/>
                  </a:lnTo>
                  <a:cubicBezTo>
                    <a:pt x="10494" y="16453"/>
                    <a:pt x="10615" y="16336"/>
                    <a:pt x="10615" y="16183"/>
                  </a:cubicBezTo>
                  <a:cubicBezTo>
                    <a:pt x="10615" y="16167"/>
                    <a:pt x="10595" y="16151"/>
                    <a:pt x="10595" y="16135"/>
                  </a:cubicBezTo>
                  <a:lnTo>
                    <a:pt x="13838" y="15075"/>
                  </a:lnTo>
                  <a:close/>
                  <a:moveTo>
                    <a:pt x="16304" y="15075"/>
                  </a:moveTo>
                  <a:lnTo>
                    <a:pt x="19512" y="16118"/>
                  </a:lnTo>
                  <a:cubicBezTo>
                    <a:pt x="19496" y="16135"/>
                    <a:pt x="19496" y="16151"/>
                    <a:pt x="19496" y="16183"/>
                  </a:cubicBezTo>
                  <a:cubicBezTo>
                    <a:pt x="19496" y="16352"/>
                    <a:pt x="19629" y="16485"/>
                    <a:pt x="19798" y="16485"/>
                  </a:cubicBezTo>
                  <a:cubicBezTo>
                    <a:pt x="19798" y="16485"/>
                    <a:pt x="19798" y="16469"/>
                    <a:pt x="19814" y="16469"/>
                  </a:cubicBezTo>
                  <a:lnTo>
                    <a:pt x="20132" y="18234"/>
                  </a:lnTo>
                  <a:lnTo>
                    <a:pt x="17682" y="18786"/>
                  </a:lnTo>
                  <a:cubicBezTo>
                    <a:pt x="17646" y="18653"/>
                    <a:pt x="17529" y="18552"/>
                    <a:pt x="17396" y="18552"/>
                  </a:cubicBezTo>
                  <a:cubicBezTo>
                    <a:pt x="17380" y="18552"/>
                    <a:pt x="17364" y="18552"/>
                    <a:pt x="17344" y="18568"/>
                  </a:cubicBezTo>
                  <a:lnTo>
                    <a:pt x="16304" y="15075"/>
                  </a:lnTo>
                  <a:close/>
                  <a:moveTo>
                    <a:pt x="14777" y="14724"/>
                  </a:moveTo>
                  <a:cubicBezTo>
                    <a:pt x="14826" y="14825"/>
                    <a:pt x="14926" y="14893"/>
                    <a:pt x="15047" y="14893"/>
                  </a:cubicBezTo>
                  <a:lnTo>
                    <a:pt x="15047" y="18601"/>
                  </a:lnTo>
                  <a:lnTo>
                    <a:pt x="13012" y="18822"/>
                  </a:lnTo>
                  <a:cubicBezTo>
                    <a:pt x="12996" y="18721"/>
                    <a:pt x="12932" y="18637"/>
                    <a:pt x="12847" y="18584"/>
                  </a:cubicBezTo>
                  <a:lnTo>
                    <a:pt x="13887" y="15059"/>
                  </a:lnTo>
                  <a:lnTo>
                    <a:pt x="14777" y="14724"/>
                  </a:lnTo>
                  <a:close/>
                  <a:moveTo>
                    <a:pt x="15329" y="14708"/>
                  </a:moveTo>
                  <a:lnTo>
                    <a:pt x="16256" y="15059"/>
                  </a:lnTo>
                  <a:lnTo>
                    <a:pt x="17296" y="18568"/>
                  </a:lnTo>
                  <a:cubicBezTo>
                    <a:pt x="17195" y="18601"/>
                    <a:pt x="17110" y="18701"/>
                    <a:pt x="17094" y="18822"/>
                  </a:cubicBezTo>
                  <a:lnTo>
                    <a:pt x="15096" y="18601"/>
                  </a:lnTo>
                  <a:lnTo>
                    <a:pt x="15096" y="14893"/>
                  </a:lnTo>
                  <a:cubicBezTo>
                    <a:pt x="15196" y="14873"/>
                    <a:pt x="15297" y="14809"/>
                    <a:pt x="15329" y="14708"/>
                  </a:cubicBezTo>
                  <a:close/>
                  <a:moveTo>
                    <a:pt x="859" y="15848"/>
                  </a:moveTo>
                  <a:lnTo>
                    <a:pt x="1061" y="18218"/>
                  </a:lnTo>
                  <a:lnTo>
                    <a:pt x="53" y="19040"/>
                  </a:lnTo>
                  <a:lnTo>
                    <a:pt x="118" y="16521"/>
                  </a:lnTo>
                  <a:lnTo>
                    <a:pt x="138" y="16521"/>
                  </a:lnTo>
                  <a:cubicBezTo>
                    <a:pt x="170" y="16469"/>
                    <a:pt x="573" y="16102"/>
                    <a:pt x="859" y="15848"/>
                  </a:cubicBezTo>
                  <a:close/>
                  <a:moveTo>
                    <a:pt x="29284" y="15848"/>
                  </a:moveTo>
                  <a:cubicBezTo>
                    <a:pt x="29570" y="16102"/>
                    <a:pt x="29989" y="16469"/>
                    <a:pt x="30005" y="16521"/>
                  </a:cubicBezTo>
                  <a:lnTo>
                    <a:pt x="30021" y="16521"/>
                  </a:lnTo>
                  <a:lnTo>
                    <a:pt x="30089" y="19040"/>
                  </a:lnTo>
                  <a:lnTo>
                    <a:pt x="29082" y="18218"/>
                  </a:lnTo>
                  <a:lnTo>
                    <a:pt x="29284" y="15848"/>
                  </a:lnTo>
                  <a:close/>
                  <a:moveTo>
                    <a:pt x="4083" y="16856"/>
                  </a:moveTo>
                  <a:lnTo>
                    <a:pt x="4184" y="18669"/>
                  </a:lnTo>
                  <a:lnTo>
                    <a:pt x="2822" y="19157"/>
                  </a:lnTo>
                  <a:cubicBezTo>
                    <a:pt x="2773" y="19072"/>
                    <a:pt x="2672" y="19004"/>
                    <a:pt x="2556" y="18987"/>
                  </a:cubicBezTo>
                  <a:lnTo>
                    <a:pt x="2403" y="17428"/>
                  </a:lnTo>
                  <a:lnTo>
                    <a:pt x="4083" y="16856"/>
                  </a:lnTo>
                  <a:close/>
                  <a:moveTo>
                    <a:pt x="26060" y="16856"/>
                  </a:moveTo>
                  <a:lnTo>
                    <a:pt x="27756" y="17428"/>
                  </a:lnTo>
                  <a:lnTo>
                    <a:pt x="27587" y="18987"/>
                  </a:lnTo>
                  <a:lnTo>
                    <a:pt x="27555" y="18987"/>
                  </a:lnTo>
                  <a:cubicBezTo>
                    <a:pt x="27438" y="18987"/>
                    <a:pt x="27353" y="19056"/>
                    <a:pt x="27301" y="19157"/>
                  </a:cubicBezTo>
                  <a:lnTo>
                    <a:pt x="25959" y="18669"/>
                  </a:lnTo>
                  <a:lnTo>
                    <a:pt x="26060" y="16856"/>
                  </a:lnTo>
                  <a:close/>
                  <a:moveTo>
                    <a:pt x="6533" y="17916"/>
                  </a:moveTo>
                  <a:lnTo>
                    <a:pt x="8197" y="18081"/>
                  </a:lnTo>
                  <a:lnTo>
                    <a:pt x="8012" y="19660"/>
                  </a:lnTo>
                  <a:lnTo>
                    <a:pt x="6650" y="19560"/>
                  </a:lnTo>
                  <a:lnTo>
                    <a:pt x="6533" y="17916"/>
                  </a:lnTo>
                  <a:close/>
                  <a:moveTo>
                    <a:pt x="23610" y="17916"/>
                  </a:moveTo>
                  <a:lnTo>
                    <a:pt x="23509" y="19560"/>
                  </a:lnTo>
                  <a:lnTo>
                    <a:pt x="22131" y="19660"/>
                  </a:lnTo>
                  <a:lnTo>
                    <a:pt x="21946" y="18081"/>
                  </a:lnTo>
                  <a:lnTo>
                    <a:pt x="23610" y="17916"/>
                  </a:lnTo>
                  <a:close/>
                  <a:moveTo>
                    <a:pt x="6484" y="17895"/>
                  </a:moveTo>
                  <a:lnTo>
                    <a:pt x="6601" y="19560"/>
                  </a:lnTo>
                  <a:lnTo>
                    <a:pt x="4300" y="19693"/>
                  </a:lnTo>
                  <a:lnTo>
                    <a:pt x="4232" y="18701"/>
                  </a:lnTo>
                  <a:lnTo>
                    <a:pt x="6484" y="17895"/>
                  </a:lnTo>
                  <a:close/>
                  <a:moveTo>
                    <a:pt x="23674" y="17895"/>
                  </a:moveTo>
                  <a:lnTo>
                    <a:pt x="25907" y="18701"/>
                  </a:lnTo>
                  <a:lnTo>
                    <a:pt x="25858" y="19693"/>
                  </a:lnTo>
                  <a:lnTo>
                    <a:pt x="23541" y="19560"/>
                  </a:lnTo>
                  <a:lnTo>
                    <a:pt x="23658" y="17895"/>
                  </a:lnTo>
                  <a:close/>
                  <a:moveTo>
                    <a:pt x="8245" y="18097"/>
                  </a:moveTo>
                  <a:lnTo>
                    <a:pt x="9958" y="18282"/>
                  </a:lnTo>
                  <a:lnTo>
                    <a:pt x="9438" y="20047"/>
                  </a:lnTo>
                  <a:lnTo>
                    <a:pt x="8044" y="19660"/>
                  </a:lnTo>
                  <a:lnTo>
                    <a:pt x="8245" y="18097"/>
                  </a:lnTo>
                  <a:close/>
                  <a:moveTo>
                    <a:pt x="21914" y="18097"/>
                  </a:moveTo>
                  <a:lnTo>
                    <a:pt x="22099" y="19660"/>
                  </a:lnTo>
                  <a:lnTo>
                    <a:pt x="20705" y="20047"/>
                  </a:lnTo>
                  <a:lnTo>
                    <a:pt x="20185" y="18282"/>
                  </a:lnTo>
                  <a:lnTo>
                    <a:pt x="21914" y="18097"/>
                  </a:lnTo>
                  <a:close/>
                  <a:moveTo>
                    <a:pt x="15047" y="18653"/>
                  </a:moveTo>
                  <a:lnTo>
                    <a:pt x="15047" y="19527"/>
                  </a:lnTo>
                  <a:lnTo>
                    <a:pt x="13133" y="20079"/>
                  </a:lnTo>
                  <a:lnTo>
                    <a:pt x="12847" y="19124"/>
                  </a:lnTo>
                  <a:cubicBezTo>
                    <a:pt x="12948" y="19072"/>
                    <a:pt x="13012" y="18971"/>
                    <a:pt x="13012" y="18854"/>
                  </a:cubicBezTo>
                  <a:lnTo>
                    <a:pt x="15047" y="18653"/>
                  </a:lnTo>
                  <a:close/>
                  <a:moveTo>
                    <a:pt x="15096" y="18653"/>
                  </a:moveTo>
                  <a:lnTo>
                    <a:pt x="17094" y="18854"/>
                  </a:lnTo>
                  <a:cubicBezTo>
                    <a:pt x="17094" y="18987"/>
                    <a:pt x="17179" y="19104"/>
                    <a:pt x="17296" y="19141"/>
                  </a:cubicBezTo>
                  <a:lnTo>
                    <a:pt x="17010" y="20079"/>
                  </a:lnTo>
                  <a:lnTo>
                    <a:pt x="15096" y="19527"/>
                  </a:lnTo>
                  <a:lnTo>
                    <a:pt x="15096" y="18653"/>
                  </a:lnTo>
                  <a:close/>
                  <a:moveTo>
                    <a:pt x="2354" y="17444"/>
                  </a:moveTo>
                  <a:lnTo>
                    <a:pt x="2519" y="18987"/>
                  </a:lnTo>
                  <a:cubicBezTo>
                    <a:pt x="2370" y="19004"/>
                    <a:pt x="2233" y="19141"/>
                    <a:pt x="2233" y="19290"/>
                  </a:cubicBezTo>
                  <a:cubicBezTo>
                    <a:pt x="2233" y="19342"/>
                    <a:pt x="2270" y="19406"/>
                    <a:pt x="2286" y="19443"/>
                  </a:cubicBezTo>
                  <a:lnTo>
                    <a:pt x="1262" y="20196"/>
                  </a:lnTo>
                  <a:lnTo>
                    <a:pt x="1125" y="18536"/>
                  </a:lnTo>
                  <a:lnTo>
                    <a:pt x="1109" y="18234"/>
                  </a:lnTo>
                  <a:lnTo>
                    <a:pt x="1125" y="18218"/>
                  </a:lnTo>
                  <a:lnTo>
                    <a:pt x="2354" y="17444"/>
                  </a:lnTo>
                  <a:close/>
                  <a:moveTo>
                    <a:pt x="27789" y="17444"/>
                  </a:moveTo>
                  <a:lnTo>
                    <a:pt x="29014" y="18218"/>
                  </a:lnTo>
                  <a:lnTo>
                    <a:pt x="29050" y="18234"/>
                  </a:lnTo>
                  <a:lnTo>
                    <a:pt x="29014" y="18536"/>
                  </a:lnTo>
                  <a:lnTo>
                    <a:pt x="28897" y="20196"/>
                  </a:lnTo>
                  <a:lnTo>
                    <a:pt x="27821" y="19427"/>
                  </a:lnTo>
                  <a:cubicBezTo>
                    <a:pt x="27841" y="19390"/>
                    <a:pt x="27857" y="19342"/>
                    <a:pt x="27857" y="19290"/>
                  </a:cubicBezTo>
                  <a:cubicBezTo>
                    <a:pt x="27857" y="19157"/>
                    <a:pt x="27756" y="19040"/>
                    <a:pt x="27639" y="19004"/>
                  </a:cubicBezTo>
                  <a:lnTo>
                    <a:pt x="27789" y="17444"/>
                  </a:lnTo>
                  <a:close/>
                  <a:moveTo>
                    <a:pt x="6601" y="19608"/>
                  </a:moveTo>
                  <a:lnTo>
                    <a:pt x="6650" y="20212"/>
                  </a:lnTo>
                  <a:lnTo>
                    <a:pt x="4417" y="20313"/>
                  </a:lnTo>
                  <a:lnTo>
                    <a:pt x="4300" y="19745"/>
                  </a:lnTo>
                  <a:lnTo>
                    <a:pt x="6601" y="19608"/>
                  </a:lnTo>
                  <a:close/>
                  <a:moveTo>
                    <a:pt x="23541" y="19608"/>
                  </a:moveTo>
                  <a:lnTo>
                    <a:pt x="25842" y="19745"/>
                  </a:lnTo>
                  <a:lnTo>
                    <a:pt x="25725" y="20313"/>
                  </a:lnTo>
                  <a:lnTo>
                    <a:pt x="23509" y="20212"/>
                  </a:lnTo>
                  <a:lnTo>
                    <a:pt x="23541" y="19608"/>
                  </a:lnTo>
                  <a:close/>
                  <a:moveTo>
                    <a:pt x="1061" y="18266"/>
                  </a:moveTo>
                  <a:lnTo>
                    <a:pt x="1093" y="18536"/>
                  </a:lnTo>
                  <a:lnTo>
                    <a:pt x="1210" y="20233"/>
                  </a:lnTo>
                  <a:lnTo>
                    <a:pt x="303" y="20382"/>
                  </a:lnTo>
                  <a:lnTo>
                    <a:pt x="53" y="19088"/>
                  </a:lnTo>
                  <a:lnTo>
                    <a:pt x="1061" y="18266"/>
                  </a:lnTo>
                  <a:close/>
                  <a:moveTo>
                    <a:pt x="29082" y="18266"/>
                  </a:moveTo>
                  <a:lnTo>
                    <a:pt x="30089" y="19088"/>
                  </a:lnTo>
                  <a:lnTo>
                    <a:pt x="29856" y="20382"/>
                  </a:lnTo>
                  <a:lnTo>
                    <a:pt x="28929" y="20233"/>
                  </a:lnTo>
                  <a:lnTo>
                    <a:pt x="29066" y="18536"/>
                  </a:lnTo>
                  <a:lnTo>
                    <a:pt x="29082" y="18266"/>
                  </a:lnTo>
                  <a:close/>
                  <a:moveTo>
                    <a:pt x="6650" y="19608"/>
                  </a:moveTo>
                  <a:lnTo>
                    <a:pt x="8012" y="19693"/>
                  </a:lnTo>
                  <a:lnTo>
                    <a:pt x="7911" y="20414"/>
                  </a:lnTo>
                  <a:lnTo>
                    <a:pt x="6686" y="20233"/>
                  </a:lnTo>
                  <a:lnTo>
                    <a:pt x="6650" y="19608"/>
                  </a:lnTo>
                  <a:close/>
                  <a:moveTo>
                    <a:pt x="23509" y="19608"/>
                  </a:moveTo>
                  <a:lnTo>
                    <a:pt x="23457" y="20233"/>
                  </a:lnTo>
                  <a:lnTo>
                    <a:pt x="22232" y="20414"/>
                  </a:lnTo>
                  <a:lnTo>
                    <a:pt x="22147" y="19693"/>
                  </a:lnTo>
                  <a:lnTo>
                    <a:pt x="23509" y="19608"/>
                  </a:lnTo>
                  <a:close/>
                  <a:moveTo>
                    <a:pt x="4200" y="18721"/>
                  </a:moveTo>
                  <a:lnTo>
                    <a:pt x="4248" y="19709"/>
                  </a:lnTo>
                  <a:lnTo>
                    <a:pt x="2721" y="20567"/>
                  </a:lnTo>
                  <a:lnTo>
                    <a:pt x="2620" y="19576"/>
                  </a:lnTo>
                  <a:cubicBezTo>
                    <a:pt x="2757" y="19543"/>
                    <a:pt x="2838" y="19427"/>
                    <a:pt x="2838" y="19290"/>
                  </a:cubicBezTo>
                  <a:cubicBezTo>
                    <a:pt x="2838" y="19257"/>
                    <a:pt x="2838" y="19241"/>
                    <a:pt x="2822" y="19205"/>
                  </a:cubicBezTo>
                  <a:lnTo>
                    <a:pt x="4200" y="18721"/>
                  </a:lnTo>
                  <a:close/>
                  <a:moveTo>
                    <a:pt x="25959" y="18721"/>
                  </a:moveTo>
                  <a:lnTo>
                    <a:pt x="27285" y="19189"/>
                  </a:lnTo>
                  <a:cubicBezTo>
                    <a:pt x="27269" y="19225"/>
                    <a:pt x="27253" y="19257"/>
                    <a:pt x="27253" y="19290"/>
                  </a:cubicBezTo>
                  <a:cubicBezTo>
                    <a:pt x="27253" y="19443"/>
                    <a:pt x="27369" y="19560"/>
                    <a:pt x="27519" y="19592"/>
                  </a:cubicBezTo>
                  <a:lnTo>
                    <a:pt x="27418" y="20567"/>
                  </a:lnTo>
                  <a:lnTo>
                    <a:pt x="25891" y="19709"/>
                  </a:lnTo>
                  <a:lnTo>
                    <a:pt x="25959" y="18721"/>
                  </a:lnTo>
                  <a:close/>
                  <a:moveTo>
                    <a:pt x="8044" y="19709"/>
                  </a:moveTo>
                  <a:lnTo>
                    <a:pt x="9422" y="20079"/>
                  </a:lnTo>
                  <a:lnTo>
                    <a:pt x="9220" y="20768"/>
                  </a:lnTo>
                  <a:lnTo>
                    <a:pt x="7959" y="20434"/>
                  </a:lnTo>
                  <a:lnTo>
                    <a:pt x="8044" y="19709"/>
                  </a:lnTo>
                  <a:close/>
                  <a:moveTo>
                    <a:pt x="22099" y="19709"/>
                  </a:moveTo>
                  <a:lnTo>
                    <a:pt x="22179" y="20434"/>
                  </a:lnTo>
                  <a:lnTo>
                    <a:pt x="20922" y="20768"/>
                  </a:lnTo>
                  <a:lnTo>
                    <a:pt x="20721" y="20079"/>
                  </a:lnTo>
                  <a:lnTo>
                    <a:pt x="22099" y="19709"/>
                  </a:lnTo>
                  <a:close/>
                  <a:moveTo>
                    <a:pt x="6686" y="20265"/>
                  </a:moveTo>
                  <a:lnTo>
                    <a:pt x="7911" y="20466"/>
                  </a:lnTo>
                  <a:lnTo>
                    <a:pt x="7826" y="21320"/>
                  </a:lnTo>
                  <a:cubicBezTo>
                    <a:pt x="7810" y="21320"/>
                    <a:pt x="7810" y="21304"/>
                    <a:pt x="7810" y="21304"/>
                  </a:cubicBezTo>
                  <a:cubicBezTo>
                    <a:pt x="7742" y="21304"/>
                    <a:pt x="7693" y="21357"/>
                    <a:pt x="7657" y="21405"/>
                  </a:cubicBezTo>
                  <a:lnTo>
                    <a:pt x="6686" y="21304"/>
                  </a:lnTo>
                  <a:cubicBezTo>
                    <a:pt x="6686" y="21204"/>
                    <a:pt x="6617" y="21139"/>
                    <a:pt x="6533" y="21103"/>
                  </a:cubicBezTo>
                  <a:lnTo>
                    <a:pt x="6686" y="20265"/>
                  </a:lnTo>
                  <a:close/>
                  <a:moveTo>
                    <a:pt x="23457" y="20265"/>
                  </a:moveTo>
                  <a:lnTo>
                    <a:pt x="23610" y="21087"/>
                  </a:lnTo>
                  <a:cubicBezTo>
                    <a:pt x="23509" y="21103"/>
                    <a:pt x="23425" y="21188"/>
                    <a:pt x="23425" y="21304"/>
                  </a:cubicBezTo>
                  <a:lnTo>
                    <a:pt x="22449" y="21421"/>
                  </a:lnTo>
                  <a:cubicBezTo>
                    <a:pt x="22417" y="21373"/>
                    <a:pt x="22381" y="21320"/>
                    <a:pt x="22333" y="21320"/>
                  </a:cubicBezTo>
                  <a:lnTo>
                    <a:pt x="22232" y="20466"/>
                  </a:lnTo>
                  <a:lnTo>
                    <a:pt x="23457" y="20265"/>
                  </a:lnTo>
                  <a:close/>
                  <a:moveTo>
                    <a:pt x="4248" y="19761"/>
                  </a:moveTo>
                  <a:lnTo>
                    <a:pt x="4385" y="20333"/>
                  </a:lnTo>
                  <a:lnTo>
                    <a:pt x="2938" y="21506"/>
                  </a:lnTo>
                  <a:lnTo>
                    <a:pt x="2737" y="20615"/>
                  </a:lnTo>
                  <a:lnTo>
                    <a:pt x="4248" y="19761"/>
                  </a:lnTo>
                  <a:close/>
                  <a:moveTo>
                    <a:pt x="25891" y="19761"/>
                  </a:moveTo>
                  <a:lnTo>
                    <a:pt x="27418" y="20615"/>
                  </a:lnTo>
                  <a:lnTo>
                    <a:pt x="27200" y="21506"/>
                  </a:lnTo>
                  <a:lnTo>
                    <a:pt x="25774" y="20333"/>
                  </a:lnTo>
                  <a:lnTo>
                    <a:pt x="25891" y="19761"/>
                  </a:lnTo>
                  <a:close/>
                  <a:moveTo>
                    <a:pt x="2318" y="19491"/>
                  </a:moveTo>
                  <a:cubicBezTo>
                    <a:pt x="2370" y="19543"/>
                    <a:pt x="2455" y="19592"/>
                    <a:pt x="2535" y="19592"/>
                  </a:cubicBezTo>
                  <a:lnTo>
                    <a:pt x="2572" y="19592"/>
                  </a:lnTo>
                  <a:lnTo>
                    <a:pt x="2689" y="20599"/>
                  </a:lnTo>
                  <a:lnTo>
                    <a:pt x="1363" y="21675"/>
                  </a:lnTo>
                  <a:lnTo>
                    <a:pt x="1262" y="20249"/>
                  </a:lnTo>
                  <a:lnTo>
                    <a:pt x="2318" y="19491"/>
                  </a:lnTo>
                  <a:close/>
                  <a:moveTo>
                    <a:pt x="27805" y="19459"/>
                  </a:moveTo>
                  <a:lnTo>
                    <a:pt x="28881" y="20249"/>
                  </a:lnTo>
                  <a:lnTo>
                    <a:pt x="28780" y="21675"/>
                  </a:lnTo>
                  <a:lnTo>
                    <a:pt x="27470" y="20599"/>
                  </a:lnTo>
                  <a:lnTo>
                    <a:pt x="27571" y="19592"/>
                  </a:lnTo>
                  <a:cubicBezTo>
                    <a:pt x="27672" y="19592"/>
                    <a:pt x="27740" y="19543"/>
                    <a:pt x="27805" y="19459"/>
                  </a:cubicBezTo>
                  <a:close/>
                  <a:moveTo>
                    <a:pt x="1210" y="20265"/>
                  </a:moveTo>
                  <a:lnTo>
                    <a:pt x="1327" y="21691"/>
                  </a:lnTo>
                  <a:lnTo>
                    <a:pt x="557" y="21590"/>
                  </a:lnTo>
                  <a:lnTo>
                    <a:pt x="319" y="20535"/>
                  </a:lnTo>
                  <a:lnTo>
                    <a:pt x="303" y="20434"/>
                  </a:lnTo>
                  <a:lnTo>
                    <a:pt x="1210" y="20265"/>
                  </a:lnTo>
                  <a:close/>
                  <a:moveTo>
                    <a:pt x="28929" y="20265"/>
                  </a:moveTo>
                  <a:lnTo>
                    <a:pt x="29836" y="20434"/>
                  </a:lnTo>
                  <a:lnTo>
                    <a:pt x="29819" y="20535"/>
                  </a:lnTo>
                  <a:lnTo>
                    <a:pt x="29586" y="21590"/>
                  </a:lnTo>
                  <a:lnTo>
                    <a:pt x="28828" y="21691"/>
                  </a:lnTo>
                  <a:lnTo>
                    <a:pt x="28929" y="20265"/>
                  </a:lnTo>
                  <a:close/>
                  <a:moveTo>
                    <a:pt x="23509" y="20265"/>
                  </a:moveTo>
                  <a:lnTo>
                    <a:pt x="25705" y="20365"/>
                  </a:lnTo>
                  <a:lnTo>
                    <a:pt x="25222" y="21643"/>
                  </a:lnTo>
                  <a:cubicBezTo>
                    <a:pt x="25202" y="21643"/>
                    <a:pt x="25169" y="21623"/>
                    <a:pt x="25137" y="21623"/>
                  </a:cubicBezTo>
                  <a:cubicBezTo>
                    <a:pt x="25036" y="21623"/>
                    <a:pt x="24936" y="21691"/>
                    <a:pt x="24899" y="21792"/>
                  </a:cubicBezTo>
                  <a:lnTo>
                    <a:pt x="23844" y="21357"/>
                  </a:lnTo>
                  <a:cubicBezTo>
                    <a:pt x="23860" y="21341"/>
                    <a:pt x="23860" y="21320"/>
                    <a:pt x="23860" y="21304"/>
                  </a:cubicBezTo>
                  <a:cubicBezTo>
                    <a:pt x="23860" y="21188"/>
                    <a:pt x="23775" y="21103"/>
                    <a:pt x="23658" y="21087"/>
                  </a:cubicBezTo>
                  <a:lnTo>
                    <a:pt x="23509" y="20265"/>
                  </a:lnTo>
                  <a:close/>
                  <a:moveTo>
                    <a:pt x="6634" y="20265"/>
                  </a:moveTo>
                  <a:lnTo>
                    <a:pt x="6484" y="21087"/>
                  </a:lnTo>
                  <a:lnTo>
                    <a:pt x="6464" y="21087"/>
                  </a:lnTo>
                  <a:cubicBezTo>
                    <a:pt x="6347" y="21087"/>
                    <a:pt x="6247" y="21188"/>
                    <a:pt x="6247" y="21304"/>
                  </a:cubicBezTo>
                  <a:lnTo>
                    <a:pt x="6247" y="21373"/>
                  </a:lnTo>
                  <a:lnTo>
                    <a:pt x="5191" y="21808"/>
                  </a:lnTo>
                  <a:cubicBezTo>
                    <a:pt x="5175" y="21707"/>
                    <a:pt x="5074" y="21623"/>
                    <a:pt x="4973" y="21623"/>
                  </a:cubicBezTo>
                  <a:cubicBezTo>
                    <a:pt x="4953" y="21623"/>
                    <a:pt x="4937" y="21643"/>
                    <a:pt x="4921" y="21643"/>
                  </a:cubicBezTo>
                  <a:lnTo>
                    <a:pt x="4433" y="20365"/>
                  </a:lnTo>
                  <a:lnTo>
                    <a:pt x="6634" y="20265"/>
                  </a:lnTo>
                  <a:close/>
                  <a:moveTo>
                    <a:pt x="6686" y="21341"/>
                  </a:moveTo>
                  <a:lnTo>
                    <a:pt x="7657" y="21457"/>
                  </a:lnTo>
                  <a:cubicBezTo>
                    <a:pt x="7657" y="21457"/>
                    <a:pt x="7641" y="21457"/>
                    <a:pt x="7641" y="21474"/>
                  </a:cubicBezTo>
                  <a:cubicBezTo>
                    <a:pt x="7641" y="21558"/>
                    <a:pt x="7709" y="21623"/>
                    <a:pt x="7794" y="21623"/>
                  </a:cubicBezTo>
                  <a:lnTo>
                    <a:pt x="7774" y="21824"/>
                  </a:lnTo>
                  <a:lnTo>
                    <a:pt x="6650" y="21691"/>
                  </a:lnTo>
                  <a:lnTo>
                    <a:pt x="6565" y="21506"/>
                  </a:lnTo>
                  <a:cubicBezTo>
                    <a:pt x="6634" y="21474"/>
                    <a:pt x="6666" y="21405"/>
                    <a:pt x="6686" y="21341"/>
                  </a:cubicBezTo>
                  <a:close/>
                  <a:moveTo>
                    <a:pt x="23425" y="21357"/>
                  </a:moveTo>
                  <a:cubicBezTo>
                    <a:pt x="23441" y="21421"/>
                    <a:pt x="23489" y="21490"/>
                    <a:pt x="23558" y="21522"/>
                  </a:cubicBezTo>
                  <a:lnTo>
                    <a:pt x="23509" y="21691"/>
                  </a:lnTo>
                  <a:lnTo>
                    <a:pt x="22365" y="21824"/>
                  </a:lnTo>
                  <a:lnTo>
                    <a:pt x="22349" y="21623"/>
                  </a:lnTo>
                  <a:cubicBezTo>
                    <a:pt x="22417" y="21590"/>
                    <a:pt x="22449" y="21542"/>
                    <a:pt x="22449" y="21474"/>
                  </a:cubicBezTo>
                  <a:lnTo>
                    <a:pt x="22449" y="21457"/>
                  </a:lnTo>
                  <a:lnTo>
                    <a:pt x="23425" y="21357"/>
                  </a:lnTo>
                  <a:close/>
                  <a:moveTo>
                    <a:pt x="7959" y="20466"/>
                  </a:moveTo>
                  <a:lnTo>
                    <a:pt x="9220" y="20817"/>
                  </a:lnTo>
                  <a:lnTo>
                    <a:pt x="9220" y="21792"/>
                  </a:lnTo>
                  <a:cubicBezTo>
                    <a:pt x="9168" y="21792"/>
                    <a:pt x="9120" y="21824"/>
                    <a:pt x="9083" y="21860"/>
                  </a:cubicBezTo>
                  <a:lnTo>
                    <a:pt x="7959" y="21474"/>
                  </a:lnTo>
                  <a:cubicBezTo>
                    <a:pt x="7959" y="21405"/>
                    <a:pt x="7927" y="21341"/>
                    <a:pt x="7859" y="21320"/>
                  </a:cubicBezTo>
                  <a:lnTo>
                    <a:pt x="7959" y="20466"/>
                  </a:lnTo>
                  <a:close/>
                  <a:moveTo>
                    <a:pt x="22200" y="20466"/>
                  </a:moveTo>
                  <a:lnTo>
                    <a:pt x="22280" y="21320"/>
                  </a:lnTo>
                  <a:cubicBezTo>
                    <a:pt x="22200" y="21320"/>
                    <a:pt x="22131" y="21389"/>
                    <a:pt x="22131" y="21474"/>
                  </a:cubicBezTo>
                  <a:cubicBezTo>
                    <a:pt x="22131" y="21474"/>
                    <a:pt x="22131" y="21490"/>
                    <a:pt x="22147" y="21490"/>
                  </a:cubicBezTo>
                  <a:lnTo>
                    <a:pt x="21023" y="21860"/>
                  </a:lnTo>
                  <a:cubicBezTo>
                    <a:pt x="20991" y="21824"/>
                    <a:pt x="20954" y="21808"/>
                    <a:pt x="20922" y="21792"/>
                  </a:cubicBezTo>
                  <a:lnTo>
                    <a:pt x="20938" y="20817"/>
                  </a:lnTo>
                  <a:lnTo>
                    <a:pt x="22200" y="20466"/>
                  </a:lnTo>
                  <a:close/>
                  <a:moveTo>
                    <a:pt x="10010" y="18282"/>
                  </a:moveTo>
                  <a:lnTo>
                    <a:pt x="12428" y="18822"/>
                  </a:lnTo>
                  <a:cubicBezTo>
                    <a:pt x="12428" y="18838"/>
                    <a:pt x="12408" y="18838"/>
                    <a:pt x="12408" y="18854"/>
                  </a:cubicBezTo>
                  <a:cubicBezTo>
                    <a:pt x="12408" y="19024"/>
                    <a:pt x="12545" y="19157"/>
                    <a:pt x="12710" y="19157"/>
                  </a:cubicBezTo>
                  <a:cubicBezTo>
                    <a:pt x="12746" y="19157"/>
                    <a:pt x="12762" y="19141"/>
                    <a:pt x="12795" y="19141"/>
                  </a:cubicBezTo>
                  <a:lnTo>
                    <a:pt x="13097" y="20096"/>
                  </a:lnTo>
                  <a:lnTo>
                    <a:pt x="12041" y="22046"/>
                  </a:lnTo>
                  <a:lnTo>
                    <a:pt x="9470" y="20063"/>
                  </a:lnTo>
                  <a:lnTo>
                    <a:pt x="10010" y="18282"/>
                  </a:lnTo>
                  <a:close/>
                  <a:moveTo>
                    <a:pt x="20149" y="18282"/>
                  </a:moveTo>
                  <a:lnTo>
                    <a:pt x="20668" y="20063"/>
                  </a:lnTo>
                  <a:lnTo>
                    <a:pt x="18102" y="22046"/>
                  </a:lnTo>
                  <a:lnTo>
                    <a:pt x="17042" y="20096"/>
                  </a:lnTo>
                  <a:lnTo>
                    <a:pt x="17344" y="19141"/>
                  </a:lnTo>
                  <a:cubicBezTo>
                    <a:pt x="17364" y="19157"/>
                    <a:pt x="17380" y="19157"/>
                    <a:pt x="17396" y="19157"/>
                  </a:cubicBezTo>
                  <a:cubicBezTo>
                    <a:pt x="17545" y="19157"/>
                    <a:pt x="17682" y="19024"/>
                    <a:pt x="17682" y="18854"/>
                  </a:cubicBezTo>
                  <a:lnTo>
                    <a:pt x="17682" y="18838"/>
                  </a:lnTo>
                  <a:lnTo>
                    <a:pt x="20149" y="18282"/>
                  </a:lnTo>
                  <a:close/>
                  <a:moveTo>
                    <a:pt x="7959" y="21522"/>
                  </a:moveTo>
                  <a:lnTo>
                    <a:pt x="9067" y="21893"/>
                  </a:lnTo>
                  <a:cubicBezTo>
                    <a:pt x="9067" y="21909"/>
                    <a:pt x="9051" y="21925"/>
                    <a:pt x="9051" y="21961"/>
                  </a:cubicBezTo>
                  <a:cubicBezTo>
                    <a:pt x="9051" y="22010"/>
                    <a:pt x="9083" y="22062"/>
                    <a:pt x="9136" y="22094"/>
                  </a:cubicBezTo>
                  <a:lnTo>
                    <a:pt x="9067" y="22195"/>
                  </a:lnTo>
                  <a:lnTo>
                    <a:pt x="7826" y="21844"/>
                  </a:lnTo>
                  <a:lnTo>
                    <a:pt x="7842" y="21623"/>
                  </a:lnTo>
                  <a:cubicBezTo>
                    <a:pt x="7895" y="21607"/>
                    <a:pt x="7943" y="21574"/>
                    <a:pt x="7959" y="21522"/>
                  </a:cubicBezTo>
                  <a:close/>
                  <a:moveTo>
                    <a:pt x="22147" y="21522"/>
                  </a:moveTo>
                  <a:cubicBezTo>
                    <a:pt x="22163" y="21590"/>
                    <a:pt x="22232" y="21623"/>
                    <a:pt x="22300" y="21623"/>
                  </a:cubicBezTo>
                  <a:lnTo>
                    <a:pt x="22316" y="21623"/>
                  </a:lnTo>
                  <a:lnTo>
                    <a:pt x="22316" y="21844"/>
                  </a:lnTo>
                  <a:lnTo>
                    <a:pt x="21071" y="22195"/>
                  </a:lnTo>
                  <a:lnTo>
                    <a:pt x="21007" y="22062"/>
                  </a:lnTo>
                  <a:cubicBezTo>
                    <a:pt x="21023" y="22046"/>
                    <a:pt x="21039" y="21993"/>
                    <a:pt x="21039" y="21961"/>
                  </a:cubicBezTo>
                  <a:lnTo>
                    <a:pt x="21039" y="21909"/>
                  </a:lnTo>
                  <a:lnTo>
                    <a:pt x="22147" y="21522"/>
                  </a:lnTo>
                  <a:close/>
                  <a:moveTo>
                    <a:pt x="6666" y="21744"/>
                  </a:moveTo>
                  <a:lnTo>
                    <a:pt x="7774" y="21877"/>
                  </a:lnTo>
                  <a:lnTo>
                    <a:pt x="7758" y="22227"/>
                  </a:lnTo>
                  <a:lnTo>
                    <a:pt x="6787" y="22163"/>
                  </a:lnTo>
                  <a:lnTo>
                    <a:pt x="6666" y="21744"/>
                  </a:lnTo>
                  <a:close/>
                  <a:moveTo>
                    <a:pt x="23489" y="21744"/>
                  </a:moveTo>
                  <a:lnTo>
                    <a:pt x="23372" y="22163"/>
                  </a:lnTo>
                  <a:lnTo>
                    <a:pt x="22401" y="22227"/>
                  </a:lnTo>
                  <a:lnTo>
                    <a:pt x="22365" y="21877"/>
                  </a:lnTo>
                  <a:lnTo>
                    <a:pt x="23489" y="21744"/>
                  </a:lnTo>
                  <a:close/>
                  <a:moveTo>
                    <a:pt x="6263" y="21405"/>
                  </a:moveTo>
                  <a:cubicBezTo>
                    <a:pt x="6299" y="21490"/>
                    <a:pt x="6384" y="21542"/>
                    <a:pt x="6464" y="21542"/>
                  </a:cubicBezTo>
                  <a:cubicBezTo>
                    <a:pt x="6484" y="21542"/>
                    <a:pt x="6517" y="21522"/>
                    <a:pt x="6533" y="21522"/>
                  </a:cubicBezTo>
                  <a:lnTo>
                    <a:pt x="6601" y="21707"/>
                  </a:lnTo>
                  <a:lnTo>
                    <a:pt x="5191" y="22263"/>
                  </a:lnTo>
                  <a:lnTo>
                    <a:pt x="5106" y="22062"/>
                  </a:lnTo>
                  <a:cubicBezTo>
                    <a:pt x="5175" y="22026"/>
                    <a:pt x="5207" y="21961"/>
                    <a:pt x="5207" y="21877"/>
                  </a:cubicBezTo>
                  <a:lnTo>
                    <a:pt x="5207" y="21844"/>
                  </a:lnTo>
                  <a:lnTo>
                    <a:pt x="6263" y="21405"/>
                  </a:lnTo>
                  <a:close/>
                  <a:moveTo>
                    <a:pt x="23844" y="21389"/>
                  </a:moveTo>
                  <a:lnTo>
                    <a:pt x="24899" y="21824"/>
                  </a:lnTo>
                  <a:cubicBezTo>
                    <a:pt x="24899" y="21844"/>
                    <a:pt x="24883" y="21860"/>
                    <a:pt x="24883" y="21877"/>
                  </a:cubicBezTo>
                  <a:cubicBezTo>
                    <a:pt x="24883" y="21977"/>
                    <a:pt x="24952" y="22062"/>
                    <a:pt x="25036" y="22094"/>
                  </a:cubicBezTo>
                  <a:lnTo>
                    <a:pt x="24952" y="22263"/>
                  </a:lnTo>
                  <a:lnTo>
                    <a:pt x="23541" y="21707"/>
                  </a:lnTo>
                  <a:lnTo>
                    <a:pt x="23610" y="21522"/>
                  </a:lnTo>
                  <a:cubicBezTo>
                    <a:pt x="23626" y="21522"/>
                    <a:pt x="23626" y="21542"/>
                    <a:pt x="23642" y="21542"/>
                  </a:cubicBezTo>
                  <a:cubicBezTo>
                    <a:pt x="23727" y="21542"/>
                    <a:pt x="23811" y="21474"/>
                    <a:pt x="23844" y="21389"/>
                  </a:cubicBezTo>
                  <a:close/>
                  <a:moveTo>
                    <a:pt x="4385" y="20382"/>
                  </a:moveTo>
                  <a:lnTo>
                    <a:pt x="4873" y="21659"/>
                  </a:lnTo>
                  <a:cubicBezTo>
                    <a:pt x="4788" y="21691"/>
                    <a:pt x="4719" y="21776"/>
                    <a:pt x="4719" y="21877"/>
                  </a:cubicBezTo>
                  <a:cubicBezTo>
                    <a:pt x="4719" y="21893"/>
                    <a:pt x="4736" y="21925"/>
                    <a:pt x="4736" y="21945"/>
                  </a:cubicBezTo>
                  <a:lnTo>
                    <a:pt x="3124" y="22429"/>
                  </a:lnTo>
                  <a:lnTo>
                    <a:pt x="2959" y="21558"/>
                  </a:lnTo>
                  <a:lnTo>
                    <a:pt x="4385" y="20382"/>
                  </a:lnTo>
                  <a:close/>
                  <a:moveTo>
                    <a:pt x="25758" y="20382"/>
                  </a:moveTo>
                  <a:lnTo>
                    <a:pt x="27200" y="21558"/>
                  </a:lnTo>
                  <a:lnTo>
                    <a:pt x="27015" y="22429"/>
                  </a:lnTo>
                  <a:lnTo>
                    <a:pt x="25355" y="21925"/>
                  </a:lnTo>
                  <a:cubicBezTo>
                    <a:pt x="25371" y="21909"/>
                    <a:pt x="25371" y="21893"/>
                    <a:pt x="25371" y="21877"/>
                  </a:cubicBezTo>
                  <a:cubicBezTo>
                    <a:pt x="25371" y="21792"/>
                    <a:pt x="25339" y="21723"/>
                    <a:pt x="25270" y="21675"/>
                  </a:cubicBezTo>
                  <a:lnTo>
                    <a:pt x="25758" y="20382"/>
                  </a:lnTo>
                  <a:close/>
                  <a:moveTo>
                    <a:pt x="15047" y="19576"/>
                  </a:moveTo>
                  <a:lnTo>
                    <a:pt x="15047" y="21421"/>
                  </a:lnTo>
                  <a:cubicBezTo>
                    <a:pt x="14926" y="21421"/>
                    <a:pt x="14846" y="21522"/>
                    <a:pt x="14846" y="21643"/>
                  </a:cubicBezTo>
                  <a:cubicBezTo>
                    <a:pt x="14846" y="21675"/>
                    <a:pt x="14846" y="21707"/>
                    <a:pt x="14878" y="21744"/>
                  </a:cubicBezTo>
                  <a:lnTo>
                    <a:pt x="13887" y="22465"/>
                  </a:lnTo>
                  <a:lnTo>
                    <a:pt x="13149" y="20112"/>
                  </a:lnTo>
                  <a:lnTo>
                    <a:pt x="15047" y="19576"/>
                  </a:lnTo>
                  <a:close/>
                  <a:moveTo>
                    <a:pt x="15096" y="19576"/>
                  </a:moveTo>
                  <a:lnTo>
                    <a:pt x="16993" y="20112"/>
                  </a:lnTo>
                  <a:lnTo>
                    <a:pt x="16272" y="22465"/>
                  </a:lnTo>
                  <a:lnTo>
                    <a:pt x="15249" y="21723"/>
                  </a:lnTo>
                  <a:cubicBezTo>
                    <a:pt x="15265" y="21691"/>
                    <a:pt x="15265" y="21659"/>
                    <a:pt x="15265" y="21643"/>
                  </a:cubicBezTo>
                  <a:cubicBezTo>
                    <a:pt x="15265" y="21542"/>
                    <a:pt x="15196" y="21457"/>
                    <a:pt x="15096" y="21421"/>
                  </a:cubicBezTo>
                  <a:lnTo>
                    <a:pt x="15096" y="19576"/>
                  </a:lnTo>
                  <a:close/>
                  <a:moveTo>
                    <a:pt x="7826" y="21877"/>
                  </a:moveTo>
                  <a:lnTo>
                    <a:pt x="9051" y="22247"/>
                  </a:lnTo>
                  <a:lnTo>
                    <a:pt x="8934" y="22513"/>
                  </a:lnTo>
                  <a:lnTo>
                    <a:pt x="7794" y="22227"/>
                  </a:lnTo>
                  <a:lnTo>
                    <a:pt x="7826" y="21877"/>
                  </a:lnTo>
                  <a:close/>
                  <a:moveTo>
                    <a:pt x="22316" y="21877"/>
                  </a:moveTo>
                  <a:lnTo>
                    <a:pt x="22349" y="22227"/>
                  </a:lnTo>
                  <a:lnTo>
                    <a:pt x="21208" y="22513"/>
                  </a:lnTo>
                  <a:lnTo>
                    <a:pt x="21091" y="22247"/>
                  </a:lnTo>
                  <a:lnTo>
                    <a:pt x="22316" y="21877"/>
                  </a:lnTo>
                  <a:close/>
                  <a:moveTo>
                    <a:pt x="2689" y="20652"/>
                  </a:moveTo>
                  <a:lnTo>
                    <a:pt x="2906" y="21542"/>
                  </a:lnTo>
                  <a:lnTo>
                    <a:pt x="1830" y="22549"/>
                  </a:lnTo>
                  <a:lnTo>
                    <a:pt x="1379" y="21723"/>
                  </a:lnTo>
                  <a:lnTo>
                    <a:pt x="2689" y="20652"/>
                  </a:lnTo>
                  <a:close/>
                  <a:moveTo>
                    <a:pt x="27454" y="20652"/>
                  </a:moveTo>
                  <a:lnTo>
                    <a:pt x="28764" y="21723"/>
                  </a:lnTo>
                  <a:lnTo>
                    <a:pt x="28324" y="22549"/>
                  </a:lnTo>
                  <a:lnTo>
                    <a:pt x="27237" y="21542"/>
                  </a:lnTo>
                  <a:lnTo>
                    <a:pt x="27454" y="20652"/>
                  </a:lnTo>
                  <a:close/>
                  <a:moveTo>
                    <a:pt x="573" y="21643"/>
                  </a:moveTo>
                  <a:lnTo>
                    <a:pt x="1327" y="21744"/>
                  </a:lnTo>
                  <a:lnTo>
                    <a:pt x="1782" y="22566"/>
                  </a:lnTo>
                  <a:lnTo>
                    <a:pt x="791" y="22566"/>
                  </a:lnTo>
                  <a:lnTo>
                    <a:pt x="621" y="21893"/>
                  </a:lnTo>
                  <a:lnTo>
                    <a:pt x="573" y="21643"/>
                  </a:lnTo>
                  <a:close/>
                  <a:moveTo>
                    <a:pt x="29570" y="21643"/>
                  </a:moveTo>
                  <a:lnTo>
                    <a:pt x="29517" y="21893"/>
                  </a:lnTo>
                  <a:lnTo>
                    <a:pt x="29352" y="22566"/>
                  </a:lnTo>
                  <a:lnTo>
                    <a:pt x="28361" y="22566"/>
                  </a:lnTo>
                  <a:lnTo>
                    <a:pt x="28812" y="21744"/>
                  </a:lnTo>
                  <a:lnTo>
                    <a:pt x="29570" y="21643"/>
                  </a:lnTo>
                  <a:close/>
                  <a:moveTo>
                    <a:pt x="6787" y="22195"/>
                  </a:moveTo>
                  <a:lnTo>
                    <a:pt x="7758" y="22263"/>
                  </a:lnTo>
                  <a:lnTo>
                    <a:pt x="7758" y="22481"/>
                  </a:lnTo>
                  <a:cubicBezTo>
                    <a:pt x="7673" y="22481"/>
                    <a:pt x="7625" y="22529"/>
                    <a:pt x="7609" y="22598"/>
                  </a:cubicBezTo>
                  <a:lnTo>
                    <a:pt x="7004" y="22566"/>
                  </a:lnTo>
                  <a:cubicBezTo>
                    <a:pt x="6988" y="22465"/>
                    <a:pt x="6904" y="22396"/>
                    <a:pt x="6803" y="22380"/>
                  </a:cubicBezTo>
                  <a:lnTo>
                    <a:pt x="6787" y="22195"/>
                  </a:lnTo>
                  <a:close/>
                  <a:moveTo>
                    <a:pt x="23356" y="22195"/>
                  </a:moveTo>
                  <a:lnTo>
                    <a:pt x="23340" y="22380"/>
                  </a:lnTo>
                  <a:lnTo>
                    <a:pt x="23324" y="22380"/>
                  </a:lnTo>
                  <a:cubicBezTo>
                    <a:pt x="23207" y="22380"/>
                    <a:pt x="23122" y="22465"/>
                    <a:pt x="23106" y="22566"/>
                  </a:cubicBezTo>
                  <a:lnTo>
                    <a:pt x="22502" y="22598"/>
                  </a:lnTo>
                  <a:cubicBezTo>
                    <a:pt x="22482" y="22549"/>
                    <a:pt x="22449" y="22513"/>
                    <a:pt x="22401" y="22497"/>
                  </a:cubicBezTo>
                  <a:lnTo>
                    <a:pt x="22401" y="22263"/>
                  </a:lnTo>
                  <a:lnTo>
                    <a:pt x="23356" y="22195"/>
                  </a:lnTo>
                  <a:close/>
                  <a:moveTo>
                    <a:pt x="6617" y="21744"/>
                  </a:moveTo>
                  <a:lnTo>
                    <a:pt x="6734" y="22163"/>
                  </a:lnTo>
                  <a:lnTo>
                    <a:pt x="5477" y="22699"/>
                  </a:lnTo>
                  <a:lnTo>
                    <a:pt x="5223" y="22296"/>
                  </a:lnTo>
                  <a:lnTo>
                    <a:pt x="6617" y="21744"/>
                  </a:lnTo>
                  <a:close/>
                  <a:moveTo>
                    <a:pt x="23525" y="21744"/>
                  </a:moveTo>
                  <a:lnTo>
                    <a:pt x="24936" y="22296"/>
                  </a:lnTo>
                  <a:lnTo>
                    <a:pt x="24682" y="22699"/>
                  </a:lnTo>
                  <a:lnTo>
                    <a:pt x="23408" y="22163"/>
                  </a:lnTo>
                  <a:lnTo>
                    <a:pt x="23525" y="21744"/>
                  </a:lnTo>
                  <a:close/>
                  <a:moveTo>
                    <a:pt x="7794" y="22280"/>
                  </a:moveTo>
                  <a:lnTo>
                    <a:pt x="8918" y="22566"/>
                  </a:lnTo>
                  <a:lnTo>
                    <a:pt x="8918" y="22582"/>
                  </a:lnTo>
                  <a:lnTo>
                    <a:pt x="8866" y="22715"/>
                  </a:lnTo>
                  <a:cubicBezTo>
                    <a:pt x="8850" y="22699"/>
                    <a:pt x="8834" y="22699"/>
                    <a:pt x="8801" y="22699"/>
                  </a:cubicBezTo>
                  <a:cubicBezTo>
                    <a:pt x="8749" y="22699"/>
                    <a:pt x="8701" y="22731"/>
                    <a:pt x="8664" y="22783"/>
                  </a:cubicBezTo>
                  <a:lnTo>
                    <a:pt x="7911" y="22630"/>
                  </a:lnTo>
                  <a:cubicBezTo>
                    <a:pt x="7911" y="22566"/>
                    <a:pt x="7859" y="22513"/>
                    <a:pt x="7794" y="22497"/>
                  </a:cubicBezTo>
                  <a:lnTo>
                    <a:pt x="7794" y="22280"/>
                  </a:lnTo>
                  <a:close/>
                  <a:moveTo>
                    <a:pt x="22349" y="22280"/>
                  </a:moveTo>
                  <a:lnTo>
                    <a:pt x="22349" y="22481"/>
                  </a:lnTo>
                  <a:cubicBezTo>
                    <a:pt x="22264" y="22481"/>
                    <a:pt x="22200" y="22549"/>
                    <a:pt x="22200" y="22650"/>
                  </a:cubicBezTo>
                  <a:lnTo>
                    <a:pt x="21442" y="22783"/>
                  </a:lnTo>
                  <a:cubicBezTo>
                    <a:pt x="21426" y="22731"/>
                    <a:pt x="21357" y="22699"/>
                    <a:pt x="21293" y="22699"/>
                  </a:cubicBezTo>
                  <a:lnTo>
                    <a:pt x="21273" y="22699"/>
                  </a:lnTo>
                  <a:lnTo>
                    <a:pt x="21224" y="22582"/>
                  </a:lnTo>
                  <a:lnTo>
                    <a:pt x="21224" y="22566"/>
                  </a:lnTo>
                  <a:lnTo>
                    <a:pt x="22349" y="22280"/>
                  </a:lnTo>
                  <a:close/>
                  <a:moveTo>
                    <a:pt x="9470" y="20112"/>
                  </a:moveTo>
                  <a:lnTo>
                    <a:pt x="12025" y="22078"/>
                  </a:lnTo>
                  <a:lnTo>
                    <a:pt x="11469" y="22799"/>
                  </a:lnTo>
                  <a:lnTo>
                    <a:pt x="9269" y="20785"/>
                  </a:lnTo>
                  <a:lnTo>
                    <a:pt x="9470" y="20112"/>
                  </a:lnTo>
                  <a:close/>
                  <a:moveTo>
                    <a:pt x="20689" y="20112"/>
                  </a:moveTo>
                  <a:lnTo>
                    <a:pt x="20890" y="20785"/>
                  </a:lnTo>
                  <a:lnTo>
                    <a:pt x="18674" y="22799"/>
                  </a:lnTo>
                  <a:lnTo>
                    <a:pt x="18134" y="22078"/>
                  </a:lnTo>
                  <a:lnTo>
                    <a:pt x="20689" y="20112"/>
                  </a:lnTo>
                  <a:close/>
                  <a:moveTo>
                    <a:pt x="9253" y="20853"/>
                  </a:moveTo>
                  <a:lnTo>
                    <a:pt x="11437" y="22815"/>
                  </a:lnTo>
                  <a:lnTo>
                    <a:pt x="11082" y="22884"/>
                  </a:lnTo>
                  <a:cubicBezTo>
                    <a:pt x="11066" y="22832"/>
                    <a:pt x="10998" y="22783"/>
                    <a:pt x="10949" y="22783"/>
                  </a:cubicBezTo>
                  <a:cubicBezTo>
                    <a:pt x="10897" y="22783"/>
                    <a:pt x="10865" y="22799"/>
                    <a:pt x="10832" y="22832"/>
                  </a:cubicBezTo>
                  <a:lnTo>
                    <a:pt x="9370" y="21977"/>
                  </a:lnTo>
                  <a:lnTo>
                    <a:pt x="9370" y="21961"/>
                  </a:lnTo>
                  <a:cubicBezTo>
                    <a:pt x="9370" y="21877"/>
                    <a:pt x="9337" y="21824"/>
                    <a:pt x="9269" y="21808"/>
                  </a:cubicBezTo>
                  <a:lnTo>
                    <a:pt x="9253" y="20853"/>
                  </a:lnTo>
                  <a:close/>
                  <a:moveTo>
                    <a:pt x="20890" y="20853"/>
                  </a:moveTo>
                  <a:lnTo>
                    <a:pt x="20870" y="21792"/>
                  </a:lnTo>
                  <a:cubicBezTo>
                    <a:pt x="20789" y="21808"/>
                    <a:pt x="20721" y="21877"/>
                    <a:pt x="20721" y="21961"/>
                  </a:cubicBezTo>
                  <a:cubicBezTo>
                    <a:pt x="20721" y="21961"/>
                    <a:pt x="20737" y="21977"/>
                    <a:pt x="20737" y="21993"/>
                  </a:cubicBezTo>
                  <a:lnTo>
                    <a:pt x="19278" y="22852"/>
                  </a:lnTo>
                  <a:cubicBezTo>
                    <a:pt x="19258" y="22815"/>
                    <a:pt x="19210" y="22783"/>
                    <a:pt x="19157" y="22783"/>
                  </a:cubicBezTo>
                  <a:cubicBezTo>
                    <a:pt x="19093" y="22783"/>
                    <a:pt x="19040" y="22815"/>
                    <a:pt x="19024" y="22884"/>
                  </a:cubicBezTo>
                  <a:lnTo>
                    <a:pt x="18722" y="22815"/>
                  </a:lnTo>
                  <a:lnTo>
                    <a:pt x="20890" y="20853"/>
                  </a:lnTo>
                  <a:close/>
                  <a:moveTo>
                    <a:pt x="4752" y="21993"/>
                  </a:moveTo>
                  <a:cubicBezTo>
                    <a:pt x="4772" y="21993"/>
                    <a:pt x="4772" y="22010"/>
                    <a:pt x="4788" y="22010"/>
                  </a:cubicBezTo>
                  <a:lnTo>
                    <a:pt x="3543" y="22900"/>
                  </a:lnTo>
                  <a:lnTo>
                    <a:pt x="3140" y="22465"/>
                  </a:lnTo>
                  <a:lnTo>
                    <a:pt x="4752" y="21993"/>
                  </a:lnTo>
                  <a:close/>
                  <a:moveTo>
                    <a:pt x="25355" y="21977"/>
                  </a:moveTo>
                  <a:lnTo>
                    <a:pt x="26999" y="22465"/>
                  </a:lnTo>
                  <a:lnTo>
                    <a:pt x="26612" y="22900"/>
                  </a:lnTo>
                  <a:lnTo>
                    <a:pt x="25339" y="21993"/>
                  </a:lnTo>
                  <a:cubicBezTo>
                    <a:pt x="25339" y="21993"/>
                    <a:pt x="25339" y="21977"/>
                    <a:pt x="25355" y="21977"/>
                  </a:cubicBezTo>
                  <a:close/>
                  <a:moveTo>
                    <a:pt x="23408" y="22211"/>
                  </a:moveTo>
                  <a:lnTo>
                    <a:pt x="24650" y="22731"/>
                  </a:lnTo>
                  <a:lnTo>
                    <a:pt x="24581" y="22852"/>
                  </a:lnTo>
                  <a:cubicBezTo>
                    <a:pt x="24533" y="22815"/>
                    <a:pt x="24496" y="22799"/>
                    <a:pt x="24448" y="22799"/>
                  </a:cubicBezTo>
                  <a:cubicBezTo>
                    <a:pt x="24363" y="22799"/>
                    <a:pt x="24295" y="22852"/>
                    <a:pt x="24247" y="22916"/>
                  </a:cubicBezTo>
                  <a:lnTo>
                    <a:pt x="23541" y="22630"/>
                  </a:lnTo>
                  <a:lnTo>
                    <a:pt x="23541" y="22598"/>
                  </a:lnTo>
                  <a:cubicBezTo>
                    <a:pt x="23541" y="22497"/>
                    <a:pt x="23473" y="22412"/>
                    <a:pt x="23388" y="22380"/>
                  </a:cubicBezTo>
                  <a:lnTo>
                    <a:pt x="23408" y="22211"/>
                  </a:lnTo>
                  <a:close/>
                  <a:moveTo>
                    <a:pt x="6750" y="22211"/>
                  </a:moveTo>
                  <a:lnTo>
                    <a:pt x="6766" y="22380"/>
                  </a:lnTo>
                  <a:cubicBezTo>
                    <a:pt x="6650" y="22380"/>
                    <a:pt x="6549" y="22481"/>
                    <a:pt x="6549" y="22598"/>
                  </a:cubicBezTo>
                  <a:cubicBezTo>
                    <a:pt x="6549" y="22614"/>
                    <a:pt x="6565" y="22630"/>
                    <a:pt x="6565" y="22650"/>
                  </a:cubicBezTo>
                  <a:lnTo>
                    <a:pt x="5860" y="22932"/>
                  </a:lnTo>
                  <a:cubicBezTo>
                    <a:pt x="5828" y="22852"/>
                    <a:pt x="5743" y="22799"/>
                    <a:pt x="5658" y="22799"/>
                  </a:cubicBezTo>
                  <a:cubicBezTo>
                    <a:pt x="5626" y="22799"/>
                    <a:pt x="5594" y="22815"/>
                    <a:pt x="5558" y="22815"/>
                  </a:cubicBezTo>
                  <a:lnTo>
                    <a:pt x="5493" y="22731"/>
                  </a:lnTo>
                  <a:lnTo>
                    <a:pt x="6750" y="22211"/>
                  </a:lnTo>
                  <a:close/>
                  <a:moveTo>
                    <a:pt x="9353" y="22026"/>
                  </a:moveTo>
                  <a:lnTo>
                    <a:pt x="10816" y="22868"/>
                  </a:lnTo>
                  <a:cubicBezTo>
                    <a:pt x="10796" y="22884"/>
                    <a:pt x="10780" y="22916"/>
                    <a:pt x="10780" y="22952"/>
                  </a:cubicBezTo>
                  <a:lnTo>
                    <a:pt x="10780" y="22969"/>
                  </a:lnTo>
                  <a:lnTo>
                    <a:pt x="10631" y="23017"/>
                  </a:lnTo>
                  <a:lnTo>
                    <a:pt x="9120" y="22211"/>
                  </a:lnTo>
                  <a:lnTo>
                    <a:pt x="9168" y="22110"/>
                  </a:lnTo>
                  <a:lnTo>
                    <a:pt x="9220" y="22110"/>
                  </a:lnTo>
                  <a:cubicBezTo>
                    <a:pt x="9285" y="22110"/>
                    <a:pt x="9337" y="22078"/>
                    <a:pt x="9353" y="22026"/>
                  </a:cubicBezTo>
                  <a:close/>
                  <a:moveTo>
                    <a:pt x="20753" y="22046"/>
                  </a:moveTo>
                  <a:cubicBezTo>
                    <a:pt x="20789" y="22078"/>
                    <a:pt x="20838" y="22110"/>
                    <a:pt x="20890" y="22110"/>
                  </a:cubicBezTo>
                  <a:cubicBezTo>
                    <a:pt x="20922" y="22110"/>
                    <a:pt x="20938" y="22094"/>
                    <a:pt x="20954" y="22094"/>
                  </a:cubicBezTo>
                  <a:lnTo>
                    <a:pt x="21039" y="22211"/>
                  </a:lnTo>
                  <a:lnTo>
                    <a:pt x="19512" y="23017"/>
                  </a:lnTo>
                  <a:lnTo>
                    <a:pt x="19327" y="22952"/>
                  </a:lnTo>
                  <a:cubicBezTo>
                    <a:pt x="19327" y="22916"/>
                    <a:pt x="19310" y="22900"/>
                    <a:pt x="19310" y="22884"/>
                  </a:cubicBezTo>
                  <a:lnTo>
                    <a:pt x="20753" y="22046"/>
                  </a:lnTo>
                  <a:close/>
                  <a:moveTo>
                    <a:pt x="2906" y="21590"/>
                  </a:moveTo>
                  <a:lnTo>
                    <a:pt x="3075" y="22449"/>
                  </a:lnTo>
                  <a:lnTo>
                    <a:pt x="2403" y="23134"/>
                  </a:lnTo>
                  <a:lnTo>
                    <a:pt x="1850" y="22582"/>
                  </a:lnTo>
                  <a:lnTo>
                    <a:pt x="2906" y="21590"/>
                  </a:lnTo>
                  <a:close/>
                  <a:moveTo>
                    <a:pt x="27237" y="21590"/>
                  </a:moveTo>
                  <a:lnTo>
                    <a:pt x="28292" y="22582"/>
                  </a:lnTo>
                  <a:lnTo>
                    <a:pt x="27740" y="23134"/>
                  </a:lnTo>
                  <a:lnTo>
                    <a:pt x="27067" y="22449"/>
                  </a:lnTo>
                  <a:lnTo>
                    <a:pt x="27237" y="21590"/>
                  </a:lnTo>
                  <a:close/>
                  <a:moveTo>
                    <a:pt x="4804" y="22046"/>
                  </a:moveTo>
                  <a:cubicBezTo>
                    <a:pt x="4852" y="22094"/>
                    <a:pt x="4905" y="22110"/>
                    <a:pt x="4973" y="22110"/>
                  </a:cubicBezTo>
                  <a:cubicBezTo>
                    <a:pt x="5006" y="22110"/>
                    <a:pt x="5038" y="22110"/>
                    <a:pt x="5074" y="22094"/>
                  </a:cubicBezTo>
                  <a:lnTo>
                    <a:pt x="5155" y="22280"/>
                  </a:lnTo>
                  <a:lnTo>
                    <a:pt x="4014" y="23218"/>
                  </a:lnTo>
                  <a:lnTo>
                    <a:pt x="3579" y="22916"/>
                  </a:lnTo>
                  <a:lnTo>
                    <a:pt x="4804" y="22046"/>
                  </a:lnTo>
                  <a:close/>
                  <a:moveTo>
                    <a:pt x="9083" y="22263"/>
                  </a:moveTo>
                  <a:lnTo>
                    <a:pt x="10595" y="23053"/>
                  </a:lnTo>
                  <a:lnTo>
                    <a:pt x="10377" y="23218"/>
                  </a:lnTo>
                  <a:lnTo>
                    <a:pt x="8983" y="22529"/>
                  </a:lnTo>
                  <a:lnTo>
                    <a:pt x="9083" y="22263"/>
                  </a:lnTo>
                  <a:close/>
                  <a:moveTo>
                    <a:pt x="21055" y="22263"/>
                  </a:moveTo>
                  <a:lnTo>
                    <a:pt x="21156" y="22529"/>
                  </a:lnTo>
                  <a:lnTo>
                    <a:pt x="19782" y="23218"/>
                  </a:lnTo>
                  <a:lnTo>
                    <a:pt x="19544" y="23053"/>
                  </a:lnTo>
                  <a:lnTo>
                    <a:pt x="21055" y="22263"/>
                  </a:lnTo>
                  <a:close/>
                  <a:moveTo>
                    <a:pt x="25302" y="22026"/>
                  </a:moveTo>
                  <a:lnTo>
                    <a:pt x="26564" y="22916"/>
                  </a:lnTo>
                  <a:lnTo>
                    <a:pt x="26128" y="23218"/>
                  </a:lnTo>
                  <a:lnTo>
                    <a:pt x="24984" y="22280"/>
                  </a:lnTo>
                  <a:lnTo>
                    <a:pt x="25085" y="22110"/>
                  </a:lnTo>
                  <a:lnTo>
                    <a:pt x="25137" y="22110"/>
                  </a:lnTo>
                  <a:cubicBezTo>
                    <a:pt x="25202" y="22110"/>
                    <a:pt x="25270" y="22078"/>
                    <a:pt x="25302" y="22026"/>
                  </a:cubicBezTo>
                  <a:close/>
                  <a:moveTo>
                    <a:pt x="8967" y="22582"/>
                  </a:moveTo>
                  <a:lnTo>
                    <a:pt x="10329" y="23255"/>
                  </a:lnTo>
                  <a:lnTo>
                    <a:pt x="10292" y="23287"/>
                  </a:lnTo>
                  <a:cubicBezTo>
                    <a:pt x="10276" y="23255"/>
                    <a:pt x="10228" y="23234"/>
                    <a:pt x="10192" y="23234"/>
                  </a:cubicBezTo>
                  <a:cubicBezTo>
                    <a:pt x="10143" y="23234"/>
                    <a:pt x="10091" y="23271"/>
                    <a:pt x="10075" y="23303"/>
                  </a:cubicBezTo>
                  <a:lnTo>
                    <a:pt x="8967" y="22868"/>
                  </a:lnTo>
                  <a:lnTo>
                    <a:pt x="8967" y="22852"/>
                  </a:lnTo>
                  <a:cubicBezTo>
                    <a:pt x="8967" y="22799"/>
                    <a:pt x="8951" y="22767"/>
                    <a:pt x="8918" y="22731"/>
                  </a:cubicBezTo>
                  <a:lnTo>
                    <a:pt x="8967" y="22598"/>
                  </a:lnTo>
                  <a:lnTo>
                    <a:pt x="8967" y="22582"/>
                  </a:lnTo>
                  <a:close/>
                  <a:moveTo>
                    <a:pt x="21172" y="22582"/>
                  </a:moveTo>
                  <a:lnTo>
                    <a:pt x="21192" y="22598"/>
                  </a:lnTo>
                  <a:lnTo>
                    <a:pt x="21224" y="22715"/>
                  </a:lnTo>
                  <a:cubicBezTo>
                    <a:pt x="21172" y="22731"/>
                    <a:pt x="21140" y="22783"/>
                    <a:pt x="21140" y="22852"/>
                  </a:cubicBezTo>
                  <a:lnTo>
                    <a:pt x="21140" y="22884"/>
                  </a:lnTo>
                  <a:lnTo>
                    <a:pt x="20048" y="23319"/>
                  </a:lnTo>
                  <a:cubicBezTo>
                    <a:pt x="20016" y="23271"/>
                    <a:pt x="19963" y="23234"/>
                    <a:pt x="19915" y="23234"/>
                  </a:cubicBezTo>
                  <a:cubicBezTo>
                    <a:pt x="19883" y="23234"/>
                    <a:pt x="19846" y="23255"/>
                    <a:pt x="19830" y="23271"/>
                  </a:cubicBezTo>
                  <a:lnTo>
                    <a:pt x="19814" y="23255"/>
                  </a:lnTo>
                  <a:lnTo>
                    <a:pt x="21172" y="22582"/>
                  </a:lnTo>
                  <a:close/>
                  <a:moveTo>
                    <a:pt x="5175" y="22312"/>
                  </a:moveTo>
                  <a:lnTo>
                    <a:pt x="5425" y="22715"/>
                  </a:lnTo>
                  <a:lnTo>
                    <a:pt x="4570" y="23335"/>
                  </a:lnTo>
                  <a:lnTo>
                    <a:pt x="4067" y="23234"/>
                  </a:lnTo>
                  <a:lnTo>
                    <a:pt x="5175" y="22312"/>
                  </a:lnTo>
                  <a:close/>
                  <a:moveTo>
                    <a:pt x="24968" y="22312"/>
                  </a:moveTo>
                  <a:lnTo>
                    <a:pt x="26076" y="23234"/>
                  </a:lnTo>
                  <a:lnTo>
                    <a:pt x="25572" y="23335"/>
                  </a:lnTo>
                  <a:lnTo>
                    <a:pt x="24718" y="22715"/>
                  </a:lnTo>
                  <a:lnTo>
                    <a:pt x="24968" y="22312"/>
                  </a:lnTo>
                  <a:close/>
                  <a:moveTo>
                    <a:pt x="24698" y="22751"/>
                  </a:moveTo>
                  <a:lnTo>
                    <a:pt x="25540" y="23355"/>
                  </a:lnTo>
                  <a:lnTo>
                    <a:pt x="25202" y="23537"/>
                  </a:lnTo>
                  <a:cubicBezTo>
                    <a:pt x="25169" y="23472"/>
                    <a:pt x="25101" y="23436"/>
                    <a:pt x="25020" y="23436"/>
                  </a:cubicBezTo>
                  <a:cubicBezTo>
                    <a:pt x="24984" y="23436"/>
                    <a:pt x="24952" y="23436"/>
                    <a:pt x="24920" y="23456"/>
                  </a:cubicBezTo>
                  <a:lnTo>
                    <a:pt x="24650" y="23186"/>
                  </a:lnTo>
                  <a:cubicBezTo>
                    <a:pt x="24666" y="23134"/>
                    <a:pt x="24682" y="23102"/>
                    <a:pt x="24682" y="23053"/>
                  </a:cubicBezTo>
                  <a:cubicBezTo>
                    <a:pt x="24682" y="22969"/>
                    <a:pt x="24666" y="22916"/>
                    <a:pt x="24617" y="22868"/>
                  </a:cubicBezTo>
                  <a:lnTo>
                    <a:pt x="24698" y="22751"/>
                  </a:lnTo>
                  <a:close/>
                  <a:moveTo>
                    <a:pt x="5457" y="22751"/>
                  </a:moveTo>
                  <a:lnTo>
                    <a:pt x="5525" y="22852"/>
                  </a:lnTo>
                  <a:cubicBezTo>
                    <a:pt x="5457" y="22900"/>
                    <a:pt x="5409" y="22969"/>
                    <a:pt x="5409" y="23053"/>
                  </a:cubicBezTo>
                  <a:cubicBezTo>
                    <a:pt x="5409" y="23102"/>
                    <a:pt x="5441" y="23170"/>
                    <a:pt x="5477" y="23202"/>
                  </a:cubicBezTo>
                  <a:lnTo>
                    <a:pt x="5090" y="23605"/>
                  </a:lnTo>
                  <a:lnTo>
                    <a:pt x="4619" y="23355"/>
                  </a:lnTo>
                  <a:lnTo>
                    <a:pt x="5457" y="22751"/>
                  </a:lnTo>
                  <a:close/>
                  <a:moveTo>
                    <a:pt x="3108" y="22497"/>
                  </a:moveTo>
                  <a:lnTo>
                    <a:pt x="3511" y="22932"/>
                  </a:lnTo>
                  <a:lnTo>
                    <a:pt x="3261" y="23658"/>
                  </a:lnTo>
                  <a:lnTo>
                    <a:pt x="2435" y="23154"/>
                  </a:lnTo>
                  <a:lnTo>
                    <a:pt x="3108" y="22497"/>
                  </a:lnTo>
                  <a:close/>
                  <a:moveTo>
                    <a:pt x="27035" y="22497"/>
                  </a:moveTo>
                  <a:lnTo>
                    <a:pt x="27704" y="23154"/>
                  </a:lnTo>
                  <a:lnTo>
                    <a:pt x="26882" y="23658"/>
                  </a:lnTo>
                  <a:lnTo>
                    <a:pt x="26632" y="22932"/>
                  </a:lnTo>
                  <a:lnTo>
                    <a:pt x="27035" y="22497"/>
                  </a:lnTo>
                  <a:close/>
                  <a:moveTo>
                    <a:pt x="13113" y="20164"/>
                  </a:moveTo>
                  <a:lnTo>
                    <a:pt x="13838" y="22497"/>
                  </a:lnTo>
                  <a:lnTo>
                    <a:pt x="12847" y="23690"/>
                  </a:lnTo>
                  <a:lnTo>
                    <a:pt x="12073" y="22078"/>
                  </a:lnTo>
                  <a:lnTo>
                    <a:pt x="13113" y="20164"/>
                  </a:lnTo>
                  <a:close/>
                  <a:moveTo>
                    <a:pt x="17026" y="20164"/>
                  </a:moveTo>
                  <a:lnTo>
                    <a:pt x="18069" y="22078"/>
                  </a:lnTo>
                  <a:lnTo>
                    <a:pt x="17296" y="23690"/>
                  </a:lnTo>
                  <a:lnTo>
                    <a:pt x="16304" y="22497"/>
                  </a:lnTo>
                  <a:lnTo>
                    <a:pt x="17026" y="20164"/>
                  </a:lnTo>
                  <a:close/>
                  <a:moveTo>
                    <a:pt x="29332" y="22614"/>
                  </a:moveTo>
                  <a:lnTo>
                    <a:pt x="29082" y="23605"/>
                  </a:lnTo>
                  <a:lnTo>
                    <a:pt x="29030" y="23605"/>
                  </a:lnTo>
                  <a:cubicBezTo>
                    <a:pt x="28965" y="23605"/>
                    <a:pt x="28913" y="23637"/>
                    <a:pt x="28864" y="23690"/>
                  </a:cubicBezTo>
                  <a:lnTo>
                    <a:pt x="27772" y="23154"/>
                  </a:lnTo>
                  <a:lnTo>
                    <a:pt x="28345" y="22614"/>
                  </a:lnTo>
                  <a:close/>
                  <a:moveTo>
                    <a:pt x="1814" y="22614"/>
                  </a:moveTo>
                  <a:lnTo>
                    <a:pt x="2370" y="23154"/>
                  </a:lnTo>
                  <a:lnTo>
                    <a:pt x="1246" y="23706"/>
                  </a:lnTo>
                  <a:cubicBezTo>
                    <a:pt x="1210" y="23637"/>
                    <a:pt x="1145" y="23605"/>
                    <a:pt x="1077" y="23605"/>
                  </a:cubicBezTo>
                  <a:lnTo>
                    <a:pt x="1061" y="23605"/>
                  </a:lnTo>
                  <a:lnTo>
                    <a:pt x="807" y="22614"/>
                  </a:lnTo>
                  <a:close/>
                  <a:moveTo>
                    <a:pt x="4603" y="23404"/>
                  </a:moveTo>
                  <a:lnTo>
                    <a:pt x="5038" y="23637"/>
                  </a:lnTo>
                  <a:lnTo>
                    <a:pt x="4736" y="23738"/>
                  </a:lnTo>
                  <a:cubicBezTo>
                    <a:pt x="4719" y="23674"/>
                    <a:pt x="4651" y="23637"/>
                    <a:pt x="4603" y="23621"/>
                  </a:cubicBezTo>
                  <a:lnTo>
                    <a:pt x="4603" y="23404"/>
                  </a:lnTo>
                  <a:close/>
                  <a:moveTo>
                    <a:pt x="3543" y="22952"/>
                  </a:moveTo>
                  <a:lnTo>
                    <a:pt x="3998" y="23255"/>
                  </a:lnTo>
                  <a:lnTo>
                    <a:pt x="3998" y="23774"/>
                  </a:lnTo>
                  <a:lnTo>
                    <a:pt x="3309" y="23674"/>
                  </a:lnTo>
                  <a:lnTo>
                    <a:pt x="3543" y="22952"/>
                  </a:lnTo>
                  <a:close/>
                  <a:moveTo>
                    <a:pt x="26596" y="22952"/>
                  </a:moveTo>
                  <a:lnTo>
                    <a:pt x="26834" y="23674"/>
                  </a:lnTo>
                  <a:lnTo>
                    <a:pt x="26145" y="23774"/>
                  </a:lnTo>
                  <a:lnTo>
                    <a:pt x="26145" y="23255"/>
                  </a:lnTo>
                  <a:lnTo>
                    <a:pt x="26596" y="22952"/>
                  </a:lnTo>
                  <a:close/>
                  <a:moveTo>
                    <a:pt x="4047" y="23271"/>
                  </a:moveTo>
                  <a:lnTo>
                    <a:pt x="4550" y="23388"/>
                  </a:lnTo>
                  <a:lnTo>
                    <a:pt x="4550" y="23621"/>
                  </a:lnTo>
                  <a:cubicBezTo>
                    <a:pt x="4450" y="23621"/>
                    <a:pt x="4369" y="23690"/>
                    <a:pt x="4349" y="23791"/>
                  </a:cubicBezTo>
                  <a:lnTo>
                    <a:pt x="4047" y="23774"/>
                  </a:lnTo>
                  <a:lnTo>
                    <a:pt x="4047" y="23271"/>
                  </a:lnTo>
                  <a:close/>
                  <a:moveTo>
                    <a:pt x="25556" y="23404"/>
                  </a:moveTo>
                  <a:lnTo>
                    <a:pt x="25556" y="23791"/>
                  </a:lnTo>
                  <a:lnTo>
                    <a:pt x="25222" y="23674"/>
                  </a:lnTo>
                  <a:cubicBezTo>
                    <a:pt x="25238" y="23658"/>
                    <a:pt x="25238" y="23658"/>
                    <a:pt x="25238" y="23637"/>
                  </a:cubicBezTo>
                  <a:cubicBezTo>
                    <a:pt x="25238" y="23621"/>
                    <a:pt x="25222" y="23605"/>
                    <a:pt x="25222" y="23573"/>
                  </a:cubicBezTo>
                  <a:lnTo>
                    <a:pt x="25556" y="23404"/>
                  </a:lnTo>
                  <a:close/>
                  <a:moveTo>
                    <a:pt x="26092" y="23271"/>
                  </a:moveTo>
                  <a:lnTo>
                    <a:pt x="26092" y="23774"/>
                  </a:lnTo>
                  <a:lnTo>
                    <a:pt x="25588" y="23791"/>
                  </a:lnTo>
                  <a:lnTo>
                    <a:pt x="25588" y="23388"/>
                  </a:lnTo>
                  <a:lnTo>
                    <a:pt x="26092" y="23271"/>
                  </a:lnTo>
                  <a:close/>
                  <a:moveTo>
                    <a:pt x="19830" y="23573"/>
                  </a:moveTo>
                  <a:lnTo>
                    <a:pt x="19661" y="23940"/>
                  </a:lnTo>
                  <a:cubicBezTo>
                    <a:pt x="19645" y="23940"/>
                    <a:pt x="19629" y="23924"/>
                    <a:pt x="19613" y="23924"/>
                  </a:cubicBezTo>
                  <a:cubicBezTo>
                    <a:pt x="19597" y="23924"/>
                    <a:pt x="19580" y="23940"/>
                    <a:pt x="19560" y="23940"/>
                  </a:cubicBezTo>
                  <a:lnTo>
                    <a:pt x="19830" y="23573"/>
                  </a:lnTo>
                  <a:close/>
                  <a:moveTo>
                    <a:pt x="10312" y="23573"/>
                  </a:moveTo>
                  <a:lnTo>
                    <a:pt x="10679" y="24077"/>
                  </a:lnTo>
                  <a:lnTo>
                    <a:pt x="10647" y="24061"/>
                  </a:lnTo>
                  <a:cubicBezTo>
                    <a:pt x="10631" y="23992"/>
                    <a:pt x="10578" y="23924"/>
                    <a:pt x="10494" y="23924"/>
                  </a:cubicBezTo>
                  <a:cubicBezTo>
                    <a:pt x="10478" y="23924"/>
                    <a:pt x="10478" y="23924"/>
                    <a:pt x="10478" y="23940"/>
                  </a:cubicBezTo>
                  <a:lnTo>
                    <a:pt x="10312" y="23573"/>
                  </a:lnTo>
                  <a:close/>
                  <a:moveTo>
                    <a:pt x="10377" y="23271"/>
                  </a:moveTo>
                  <a:lnTo>
                    <a:pt x="10998" y="24077"/>
                  </a:lnTo>
                  <a:lnTo>
                    <a:pt x="10732" y="24077"/>
                  </a:lnTo>
                  <a:lnTo>
                    <a:pt x="10329" y="23488"/>
                  </a:lnTo>
                  <a:cubicBezTo>
                    <a:pt x="10345" y="23472"/>
                    <a:pt x="10361" y="23436"/>
                    <a:pt x="10361" y="23404"/>
                  </a:cubicBezTo>
                  <a:cubicBezTo>
                    <a:pt x="10361" y="23371"/>
                    <a:pt x="10345" y="23335"/>
                    <a:pt x="10329" y="23319"/>
                  </a:cubicBezTo>
                  <a:lnTo>
                    <a:pt x="10377" y="23271"/>
                  </a:lnTo>
                  <a:close/>
                  <a:moveTo>
                    <a:pt x="10631" y="23069"/>
                  </a:moveTo>
                  <a:lnTo>
                    <a:pt x="11352" y="24077"/>
                  </a:lnTo>
                  <a:lnTo>
                    <a:pt x="11050" y="24077"/>
                  </a:lnTo>
                  <a:lnTo>
                    <a:pt x="10413" y="23255"/>
                  </a:lnTo>
                  <a:lnTo>
                    <a:pt x="10631" y="23069"/>
                  </a:lnTo>
                  <a:close/>
                  <a:moveTo>
                    <a:pt x="10796" y="23017"/>
                  </a:moveTo>
                  <a:cubicBezTo>
                    <a:pt x="10816" y="23069"/>
                    <a:pt x="10881" y="23102"/>
                    <a:pt x="10949" y="23102"/>
                  </a:cubicBezTo>
                  <a:cubicBezTo>
                    <a:pt x="10981" y="23102"/>
                    <a:pt x="11018" y="23085"/>
                    <a:pt x="11034" y="23069"/>
                  </a:cubicBezTo>
                  <a:lnTo>
                    <a:pt x="11638" y="23924"/>
                  </a:lnTo>
                  <a:cubicBezTo>
                    <a:pt x="11554" y="23924"/>
                    <a:pt x="11501" y="23992"/>
                    <a:pt x="11485" y="24077"/>
                  </a:cubicBezTo>
                  <a:lnTo>
                    <a:pt x="11400" y="24077"/>
                  </a:lnTo>
                  <a:lnTo>
                    <a:pt x="10663" y="23053"/>
                  </a:lnTo>
                  <a:lnTo>
                    <a:pt x="10796" y="23017"/>
                  </a:lnTo>
                  <a:close/>
                  <a:moveTo>
                    <a:pt x="11469" y="22852"/>
                  </a:moveTo>
                  <a:lnTo>
                    <a:pt x="12275" y="24077"/>
                  </a:lnTo>
                  <a:lnTo>
                    <a:pt x="11803" y="24077"/>
                  </a:lnTo>
                  <a:cubicBezTo>
                    <a:pt x="11787" y="24008"/>
                    <a:pt x="11755" y="23960"/>
                    <a:pt x="11703" y="23940"/>
                  </a:cubicBezTo>
                  <a:lnTo>
                    <a:pt x="11066" y="23033"/>
                  </a:lnTo>
                  <a:cubicBezTo>
                    <a:pt x="11082" y="23001"/>
                    <a:pt x="11098" y="22985"/>
                    <a:pt x="11098" y="22952"/>
                  </a:cubicBezTo>
                  <a:lnTo>
                    <a:pt x="11098" y="22932"/>
                  </a:lnTo>
                  <a:lnTo>
                    <a:pt x="11469" y="22852"/>
                  </a:lnTo>
                  <a:close/>
                  <a:moveTo>
                    <a:pt x="12041" y="22110"/>
                  </a:moveTo>
                  <a:lnTo>
                    <a:pt x="12811" y="23722"/>
                  </a:lnTo>
                  <a:lnTo>
                    <a:pt x="12327" y="24077"/>
                  </a:lnTo>
                  <a:lnTo>
                    <a:pt x="11501" y="22832"/>
                  </a:lnTo>
                  <a:lnTo>
                    <a:pt x="12041" y="22110"/>
                  </a:lnTo>
                  <a:close/>
                  <a:moveTo>
                    <a:pt x="18102" y="22110"/>
                  </a:moveTo>
                  <a:lnTo>
                    <a:pt x="18637" y="22832"/>
                  </a:lnTo>
                  <a:lnTo>
                    <a:pt x="17815" y="24077"/>
                  </a:lnTo>
                  <a:lnTo>
                    <a:pt x="17328" y="23722"/>
                  </a:lnTo>
                  <a:lnTo>
                    <a:pt x="18102" y="22110"/>
                  </a:lnTo>
                  <a:close/>
                  <a:moveTo>
                    <a:pt x="18690" y="22852"/>
                  </a:moveTo>
                  <a:lnTo>
                    <a:pt x="19008" y="22916"/>
                  </a:lnTo>
                  <a:lnTo>
                    <a:pt x="19008" y="22952"/>
                  </a:lnTo>
                  <a:cubicBezTo>
                    <a:pt x="19008" y="23001"/>
                    <a:pt x="19024" y="23033"/>
                    <a:pt x="19057" y="23069"/>
                  </a:cubicBezTo>
                  <a:lnTo>
                    <a:pt x="18452" y="23924"/>
                  </a:lnTo>
                  <a:cubicBezTo>
                    <a:pt x="18372" y="23940"/>
                    <a:pt x="18303" y="23992"/>
                    <a:pt x="18303" y="24077"/>
                  </a:cubicBezTo>
                  <a:lnTo>
                    <a:pt x="17868" y="24077"/>
                  </a:lnTo>
                  <a:lnTo>
                    <a:pt x="18690" y="22852"/>
                  </a:lnTo>
                  <a:close/>
                  <a:moveTo>
                    <a:pt x="19310" y="23001"/>
                  </a:moveTo>
                  <a:lnTo>
                    <a:pt x="19480" y="23053"/>
                  </a:lnTo>
                  <a:lnTo>
                    <a:pt x="18738" y="24077"/>
                  </a:lnTo>
                  <a:lnTo>
                    <a:pt x="18621" y="24077"/>
                  </a:lnTo>
                  <a:cubicBezTo>
                    <a:pt x="18605" y="24008"/>
                    <a:pt x="18553" y="23960"/>
                    <a:pt x="18505" y="23940"/>
                  </a:cubicBezTo>
                  <a:lnTo>
                    <a:pt x="19093" y="23085"/>
                  </a:lnTo>
                  <a:cubicBezTo>
                    <a:pt x="19109" y="23102"/>
                    <a:pt x="19141" y="23102"/>
                    <a:pt x="19157" y="23102"/>
                  </a:cubicBezTo>
                  <a:cubicBezTo>
                    <a:pt x="19226" y="23102"/>
                    <a:pt x="19294" y="23069"/>
                    <a:pt x="19310" y="23001"/>
                  </a:cubicBezTo>
                  <a:close/>
                  <a:moveTo>
                    <a:pt x="19512" y="23069"/>
                  </a:moveTo>
                  <a:lnTo>
                    <a:pt x="19746" y="23255"/>
                  </a:lnTo>
                  <a:lnTo>
                    <a:pt x="19093" y="24077"/>
                  </a:lnTo>
                  <a:lnTo>
                    <a:pt x="18807" y="24077"/>
                  </a:lnTo>
                  <a:lnTo>
                    <a:pt x="19512" y="23069"/>
                  </a:lnTo>
                  <a:close/>
                  <a:moveTo>
                    <a:pt x="19782" y="23271"/>
                  </a:moveTo>
                  <a:lnTo>
                    <a:pt x="19798" y="23287"/>
                  </a:lnTo>
                  <a:cubicBezTo>
                    <a:pt x="19762" y="23319"/>
                    <a:pt x="19746" y="23355"/>
                    <a:pt x="19746" y="23404"/>
                  </a:cubicBezTo>
                  <a:cubicBezTo>
                    <a:pt x="19746" y="23456"/>
                    <a:pt x="19782" y="23488"/>
                    <a:pt x="19814" y="23521"/>
                  </a:cubicBezTo>
                  <a:lnTo>
                    <a:pt x="19411" y="24077"/>
                  </a:lnTo>
                  <a:lnTo>
                    <a:pt x="19157" y="24077"/>
                  </a:lnTo>
                  <a:lnTo>
                    <a:pt x="19782" y="23271"/>
                  </a:lnTo>
                  <a:close/>
                  <a:moveTo>
                    <a:pt x="4099" y="23823"/>
                  </a:moveTo>
                  <a:lnTo>
                    <a:pt x="4349" y="23839"/>
                  </a:lnTo>
                  <a:cubicBezTo>
                    <a:pt x="4349" y="23924"/>
                    <a:pt x="4401" y="23992"/>
                    <a:pt x="4470" y="24024"/>
                  </a:cubicBezTo>
                  <a:lnTo>
                    <a:pt x="4433" y="24125"/>
                  </a:lnTo>
                  <a:lnTo>
                    <a:pt x="4099" y="23823"/>
                  </a:lnTo>
                  <a:close/>
                  <a:moveTo>
                    <a:pt x="26060" y="23823"/>
                  </a:moveTo>
                  <a:lnTo>
                    <a:pt x="25705" y="24125"/>
                  </a:lnTo>
                  <a:lnTo>
                    <a:pt x="25605" y="23839"/>
                  </a:lnTo>
                  <a:lnTo>
                    <a:pt x="26060" y="23823"/>
                  </a:lnTo>
                  <a:close/>
                  <a:moveTo>
                    <a:pt x="19460" y="24109"/>
                  </a:moveTo>
                  <a:lnTo>
                    <a:pt x="19460" y="24141"/>
                  </a:lnTo>
                  <a:lnTo>
                    <a:pt x="19427" y="24161"/>
                  </a:lnTo>
                  <a:lnTo>
                    <a:pt x="19427" y="24161"/>
                  </a:lnTo>
                  <a:lnTo>
                    <a:pt x="19443" y="24109"/>
                  </a:lnTo>
                  <a:close/>
                  <a:moveTo>
                    <a:pt x="10715" y="24109"/>
                  </a:moveTo>
                  <a:lnTo>
                    <a:pt x="10715" y="24161"/>
                  </a:lnTo>
                  <a:lnTo>
                    <a:pt x="10647" y="24125"/>
                  </a:lnTo>
                  <a:lnTo>
                    <a:pt x="10647" y="24109"/>
                  </a:lnTo>
                  <a:close/>
                  <a:moveTo>
                    <a:pt x="15212" y="21760"/>
                  </a:moveTo>
                  <a:lnTo>
                    <a:pt x="16256" y="22497"/>
                  </a:lnTo>
                  <a:lnTo>
                    <a:pt x="16437" y="24226"/>
                  </a:lnTo>
                  <a:lnTo>
                    <a:pt x="16437" y="24226"/>
                  </a:lnTo>
                  <a:lnTo>
                    <a:pt x="15096" y="23875"/>
                  </a:lnTo>
                  <a:lnTo>
                    <a:pt x="15096" y="21844"/>
                  </a:lnTo>
                  <a:cubicBezTo>
                    <a:pt x="15148" y="21824"/>
                    <a:pt x="15196" y="21792"/>
                    <a:pt x="15212" y="21760"/>
                  </a:cubicBezTo>
                  <a:close/>
                  <a:moveTo>
                    <a:pt x="2403" y="23186"/>
                  </a:moveTo>
                  <a:lnTo>
                    <a:pt x="3261" y="23706"/>
                  </a:lnTo>
                  <a:lnTo>
                    <a:pt x="3293" y="24226"/>
                  </a:lnTo>
                  <a:lnTo>
                    <a:pt x="2116" y="24061"/>
                  </a:lnTo>
                  <a:lnTo>
                    <a:pt x="1278" y="23823"/>
                  </a:lnTo>
                  <a:lnTo>
                    <a:pt x="1278" y="23807"/>
                  </a:lnTo>
                  <a:cubicBezTo>
                    <a:pt x="1278" y="23791"/>
                    <a:pt x="1278" y="23758"/>
                    <a:pt x="1262" y="23738"/>
                  </a:cubicBezTo>
                  <a:lnTo>
                    <a:pt x="2403" y="23186"/>
                  </a:lnTo>
                  <a:close/>
                  <a:moveTo>
                    <a:pt x="3309" y="23706"/>
                  </a:moveTo>
                  <a:lnTo>
                    <a:pt x="4014" y="23823"/>
                  </a:lnTo>
                  <a:lnTo>
                    <a:pt x="4385" y="24141"/>
                  </a:lnTo>
                  <a:lnTo>
                    <a:pt x="3341" y="24226"/>
                  </a:lnTo>
                  <a:lnTo>
                    <a:pt x="3309" y="23706"/>
                  </a:lnTo>
                  <a:close/>
                  <a:moveTo>
                    <a:pt x="14894" y="21776"/>
                  </a:moveTo>
                  <a:cubicBezTo>
                    <a:pt x="14926" y="21824"/>
                    <a:pt x="14995" y="21844"/>
                    <a:pt x="15047" y="21844"/>
                  </a:cubicBezTo>
                  <a:lnTo>
                    <a:pt x="15047" y="23875"/>
                  </a:lnTo>
                  <a:lnTo>
                    <a:pt x="13717" y="24226"/>
                  </a:lnTo>
                  <a:lnTo>
                    <a:pt x="13887" y="22513"/>
                  </a:lnTo>
                  <a:lnTo>
                    <a:pt x="14894" y="21776"/>
                  </a:lnTo>
                  <a:close/>
                  <a:moveTo>
                    <a:pt x="26850" y="23706"/>
                  </a:moveTo>
                  <a:lnTo>
                    <a:pt x="26813" y="24226"/>
                  </a:lnTo>
                  <a:lnTo>
                    <a:pt x="25758" y="24141"/>
                  </a:lnTo>
                  <a:lnTo>
                    <a:pt x="26128" y="23823"/>
                  </a:lnTo>
                  <a:lnTo>
                    <a:pt x="26850" y="23706"/>
                  </a:lnTo>
                  <a:close/>
                  <a:moveTo>
                    <a:pt x="27740" y="23186"/>
                  </a:moveTo>
                  <a:lnTo>
                    <a:pt x="28848" y="23722"/>
                  </a:lnTo>
                  <a:cubicBezTo>
                    <a:pt x="28828" y="23758"/>
                    <a:pt x="28812" y="23774"/>
                    <a:pt x="28812" y="23807"/>
                  </a:cubicBezTo>
                  <a:cubicBezTo>
                    <a:pt x="28812" y="23823"/>
                    <a:pt x="28828" y="23823"/>
                    <a:pt x="28828" y="23839"/>
                  </a:cubicBezTo>
                  <a:lnTo>
                    <a:pt x="28042" y="24061"/>
                  </a:lnTo>
                  <a:lnTo>
                    <a:pt x="26850" y="24226"/>
                  </a:lnTo>
                  <a:lnTo>
                    <a:pt x="26882" y="23706"/>
                  </a:lnTo>
                  <a:lnTo>
                    <a:pt x="27740" y="23186"/>
                  </a:lnTo>
                  <a:close/>
                  <a:moveTo>
                    <a:pt x="10748" y="24109"/>
                  </a:moveTo>
                  <a:lnTo>
                    <a:pt x="10981" y="24125"/>
                  </a:lnTo>
                  <a:lnTo>
                    <a:pt x="11018" y="24125"/>
                  </a:lnTo>
                  <a:lnTo>
                    <a:pt x="11018" y="24310"/>
                  </a:lnTo>
                  <a:lnTo>
                    <a:pt x="10764" y="24177"/>
                  </a:lnTo>
                  <a:lnTo>
                    <a:pt x="10748" y="24109"/>
                  </a:lnTo>
                  <a:close/>
                  <a:moveTo>
                    <a:pt x="19395" y="24109"/>
                  </a:moveTo>
                  <a:lnTo>
                    <a:pt x="19395" y="24177"/>
                  </a:lnTo>
                  <a:lnTo>
                    <a:pt x="19125" y="24310"/>
                  </a:lnTo>
                  <a:lnTo>
                    <a:pt x="19125" y="24125"/>
                  </a:lnTo>
                  <a:lnTo>
                    <a:pt x="19177" y="24125"/>
                  </a:lnTo>
                  <a:lnTo>
                    <a:pt x="19395" y="24109"/>
                  </a:lnTo>
                  <a:close/>
                  <a:moveTo>
                    <a:pt x="11352" y="24125"/>
                  </a:moveTo>
                  <a:lnTo>
                    <a:pt x="11320" y="24564"/>
                  </a:lnTo>
                  <a:lnTo>
                    <a:pt x="11066" y="24343"/>
                  </a:lnTo>
                  <a:lnTo>
                    <a:pt x="11066" y="24125"/>
                  </a:lnTo>
                  <a:close/>
                  <a:moveTo>
                    <a:pt x="19093" y="24125"/>
                  </a:moveTo>
                  <a:lnTo>
                    <a:pt x="19077" y="24343"/>
                  </a:lnTo>
                  <a:lnTo>
                    <a:pt x="18823" y="24564"/>
                  </a:lnTo>
                  <a:lnTo>
                    <a:pt x="18791" y="24125"/>
                  </a:lnTo>
                  <a:close/>
                  <a:moveTo>
                    <a:pt x="4369" y="24194"/>
                  </a:moveTo>
                  <a:lnTo>
                    <a:pt x="3781" y="24645"/>
                  </a:lnTo>
                  <a:lnTo>
                    <a:pt x="3378" y="24262"/>
                  </a:lnTo>
                  <a:lnTo>
                    <a:pt x="4369" y="24194"/>
                  </a:lnTo>
                  <a:close/>
                  <a:moveTo>
                    <a:pt x="25774" y="24194"/>
                  </a:moveTo>
                  <a:lnTo>
                    <a:pt x="26781" y="24262"/>
                  </a:lnTo>
                  <a:lnTo>
                    <a:pt x="26378" y="24645"/>
                  </a:lnTo>
                  <a:lnTo>
                    <a:pt x="25774" y="24194"/>
                  </a:lnTo>
                  <a:close/>
                  <a:moveTo>
                    <a:pt x="5090" y="23658"/>
                  </a:moveTo>
                  <a:lnTo>
                    <a:pt x="5912" y="24226"/>
                  </a:lnTo>
                  <a:cubicBezTo>
                    <a:pt x="5880" y="24278"/>
                    <a:pt x="5860" y="24310"/>
                    <a:pt x="5860" y="24363"/>
                  </a:cubicBezTo>
                  <a:cubicBezTo>
                    <a:pt x="5860" y="24427"/>
                    <a:pt x="5896" y="24496"/>
                    <a:pt x="5928" y="24528"/>
                  </a:cubicBezTo>
                  <a:lnTo>
                    <a:pt x="5759" y="24713"/>
                  </a:lnTo>
                  <a:lnTo>
                    <a:pt x="4736" y="23924"/>
                  </a:lnTo>
                  <a:cubicBezTo>
                    <a:pt x="4752" y="23891"/>
                    <a:pt x="4772" y="23859"/>
                    <a:pt x="4772" y="23823"/>
                  </a:cubicBezTo>
                  <a:cubicBezTo>
                    <a:pt x="4772" y="23807"/>
                    <a:pt x="4772" y="23791"/>
                    <a:pt x="4752" y="23774"/>
                  </a:cubicBezTo>
                  <a:lnTo>
                    <a:pt x="5090" y="23658"/>
                  </a:lnTo>
                  <a:close/>
                  <a:moveTo>
                    <a:pt x="7004" y="22614"/>
                  </a:moveTo>
                  <a:lnTo>
                    <a:pt x="7593" y="22650"/>
                  </a:lnTo>
                  <a:cubicBezTo>
                    <a:pt x="7593" y="22731"/>
                    <a:pt x="7673" y="22799"/>
                    <a:pt x="7758" y="22799"/>
                  </a:cubicBezTo>
                  <a:cubicBezTo>
                    <a:pt x="7826" y="22799"/>
                    <a:pt x="7895" y="22751"/>
                    <a:pt x="7911" y="22682"/>
                  </a:cubicBezTo>
                  <a:lnTo>
                    <a:pt x="8648" y="22815"/>
                  </a:lnTo>
                  <a:lnTo>
                    <a:pt x="8648" y="22852"/>
                  </a:lnTo>
                  <a:cubicBezTo>
                    <a:pt x="8648" y="22932"/>
                    <a:pt x="8717" y="23017"/>
                    <a:pt x="8801" y="23017"/>
                  </a:cubicBezTo>
                  <a:cubicBezTo>
                    <a:pt x="8866" y="23017"/>
                    <a:pt x="8934" y="22969"/>
                    <a:pt x="8951" y="22900"/>
                  </a:cubicBezTo>
                  <a:lnTo>
                    <a:pt x="10043" y="23335"/>
                  </a:lnTo>
                  <a:lnTo>
                    <a:pt x="10043" y="23404"/>
                  </a:lnTo>
                  <a:cubicBezTo>
                    <a:pt x="10043" y="23488"/>
                    <a:pt x="10111" y="23557"/>
                    <a:pt x="10192" y="23557"/>
                  </a:cubicBezTo>
                  <a:cubicBezTo>
                    <a:pt x="10212" y="23557"/>
                    <a:pt x="10244" y="23557"/>
                    <a:pt x="10260" y="23537"/>
                  </a:cubicBezTo>
                  <a:lnTo>
                    <a:pt x="10429" y="23940"/>
                  </a:lnTo>
                  <a:cubicBezTo>
                    <a:pt x="10377" y="23976"/>
                    <a:pt x="10329" y="24024"/>
                    <a:pt x="10329" y="24093"/>
                  </a:cubicBezTo>
                  <a:cubicBezTo>
                    <a:pt x="10329" y="24125"/>
                    <a:pt x="10345" y="24141"/>
                    <a:pt x="10361" y="24177"/>
                  </a:cubicBezTo>
                  <a:lnTo>
                    <a:pt x="10043" y="24427"/>
                  </a:lnTo>
                  <a:cubicBezTo>
                    <a:pt x="10010" y="24395"/>
                    <a:pt x="9958" y="24363"/>
                    <a:pt x="9910" y="24363"/>
                  </a:cubicBezTo>
                  <a:cubicBezTo>
                    <a:pt x="9825" y="24363"/>
                    <a:pt x="9740" y="24427"/>
                    <a:pt x="9740" y="24512"/>
                  </a:cubicBezTo>
                  <a:cubicBezTo>
                    <a:pt x="9740" y="24528"/>
                    <a:pt x="9756" y="24544"/>
                    <a:pt x="9756" y="24544"/>
                  </a:cubicBezTo>
                  <a:lnTo>
                    <a:pt x="8983" y="24697"/>
                  </a:lnTo>
                  <a:cubicBezTo>
                    <a:pt x="8951" y="24645"/>
                    <a:pt x="8902" y="24596"/>
                    <a:pt x="8834" y="24596"/>
                  </a:cubicBezTo>
                  <a:cubicBezTo>
                    <a:pt x="8749" y="24596"/>
                    <a:pt x="8701" y="24645"/>
                    <a:pt x="8681" y="24713"/>
                  </a:cubicBezTo>
                  <a:lnTo>
                    <a:pt x="7895" y="24681"/>
                  </a:lnTo>
                  <a:cubicBezTo>
                    <a:pt x="7875" y="24580"/>
                    <a:pt x="7794" y="24496"/>
                    <a:pt x="7673" y="24496"/>
                  </a:cubicBezTo>
                  <a:cubicBezTo>
                    <a:pt x="7593" y="24496"/>
                    <a:pt x="7508" y="24544"/>
                    <a:pt x="7472" y="24629"/>
                  </a:cubicBezTo>
                  <a:lnTo>
                    <a:pt x="6347" y="24379"/>
                  </a:lnTo>
                  <a:lnTo>
                    <a:pt x="6347" y="24363"/>
                  </a:lnTo>
                  <a:cubicBezTo>
                    <a:pt x="6347" y="24226"/>
                    <a:pt x="6231" y="24125"/>
                    <a:pt x="6098" y="24125"/>
                  </a:cubicBezTo>
                  <a:cubicBezTo>
                    <a:pt x="6029" y="24125"/>
                    <a:pt x="5981" y="24161"/>
                    <a:pt x="5928" y="24194"/>
                  </a:cubicBezTo>
                  <a:lnTo>
                    <a:pt x="5122" y="23637"/>
                  </a:lnTo>
                  <a:lnTo>
                    <a:pt x="5509" y="23234"/>
                  </a:lnTo>
                  <a:cubicBezTo>
                    <a:pt x="5558" y="23271"/>
                    <a:pt x="5594" y="23287"/>
                    <a:pt x="5658" y="23287"/>
                  </a:cubicBezTo>
                  <a:cubicBezTo>
                    <a:pt x="5795" y="23287"/>
                    <a:pt x="5896" y="23186"/>
                    <a:pt x="5896" y="23053"/>
                  </a:cubicBezTo>
                  <a:cubicBezTo>
                    <a:pt x="5896" y="23017"/>
                    <a:pt x="5896" y="23001"/>
                    <a:pt x="5880" y="22985"/>
                  </a:cubicBezTo>
                  <a:lnTo>
                    <a:pt x="6585" y="22699"/>
                  </a:lnTo>
                  <a:cubicBezTo>
                    <a:pt x="6617" y="22767"/>
                    <a:pt x="6702" y="22815"/>
                    <a:pt x="6787" y="22815"/>
                  </a:cubicBezTo>
                  <a:cubicBezTo>
                    <a:pt x="6904" y="22815"/>
                    <a:pt x="6988" y="22731"/>
                    <a:pt x="7004" y="22614"/>
                  </a:cubicBezTo>
                  <a:close/>
                  <a:moveTo>
                    <a:pt x="23106" y="22614"/>
                  </a:moveTo>
                  <a:cubicBezTo>
                    <a:pt x="23122" y="22731"/>
                    <a:pt x="23207" y="22815"/>
                    <a:pt x="23324" y="22815"/>
                  </a:cubicBezTo>
                  <a:cubicBezTo>
                    <a:pt x="23408" y="22815"/>
                    <a:pt x="23489" y="22767"/>
                    <a:pt x="23525" y="22682"/>
                  </a:cubicBezTo>
                  <a:lnTo>
                    <a:pt x="24230" y="22969"/>
                  </a:lnTo>
                  <a:cubicBezTo>
                    <a:pt x="24214" y="22985"/>
                    <a:pt x="24214" y="23017"/>
                    <a:pt x="24214" y="23053"/>
                  </a:cubicBezTo>
                  <a:cubicBezTo>
                    <a:pt x="24214" y="23186"/>
                    <a:pt x="24315" y="23287"/>
                    <a:pt x="24448" y="23287"/>
                  </a:cubicBezTo>
                  <a:cubicBezTo>
                    <a:pt x="24517" y="23287"/>
                    <a:pt x="24581" y="23255"/>
                    <a:pt x="24617" y="23218"/>
                  </a:cubicBezTo>
                  <a:lnTo>
                    <a:pt x="24883" y="23488"/>
                  </a:lnTo>
                  <a:cubicBezTo>
                    <a:pt x="24835" y="23521"/>
                    <a:pt x="24799" y="23573"/>
                    <a:pt x="24799" y="23637"/>
                  </a:cubicBezTo>
                  <a:cubicBezTo>
                    <a:pt x="24799" y="23690"/>
                    <a:pt x="24819" y="23722"/>
                    <a:pt x="24851" y="23758"/>
                  </a:cubicBezTo>
                  <a:lnTo>
                    <a:pt x="24178" y="24210"/>
                  </a:lnTo>
                  <a:cubicBezTo>
                    <a:pt x="24146" y="24161"/>
                    <a:pt x="24077" y="24125"/>
                    <a:pt x="23993" y="24125"/>
                  </a:cubicBezTo>
                  <a:cubicBezTo>
                    <a:pt x="23860" y="24125"/>
                    <a:pt x="23759" y="24226"/>
                    <a:pt x="23759" y="24363"/>
                  </a:cubicBezTo>
                  <a:lnTo>
                    <a:pt x="23759" y="24395"/>
                  </a:lnTo>
                  <a:lnTo>
                    <a:pt x="22635" y="24629"/>
                  </a:lnTo>
                  <a:cubicBezTo>
                    <a:pt x="22603" y="24544"/>
                    <a:pt x="22518" y="24496"/>
                    <a:pt x="22433" y="24496"/>
                  </a:cubicBezTo>
                  <a:cubicBezTo>
                    <a:pt x="22316" y="24496"/>
                    <a:pt x="22216" y="24580"/>
                    <a:pt x="22216" y="24681"/>
                  </a:cubicBezTo>
                  <a:lnTo>
                    <a:pt x="21426" y="24713"/>
                  </a:lnTo>
                  <a:cubicBezTo>
                    <a:pt x="21410" y="24645"/>
                    <a:pt x="21341" y="24596"/>
                    <a:pt x="21273" y="24596"/>
                  </a:cubicBezTo>
                  <a:cubicBezTo>
                    <a:pt x="21208" y="24596"/>
                    <a:pt x="21156" y="24629"/>
                    <a:pt x="21124" y="24697"/>
                  </a:cubicBezTo>
                  <a:lnTo>
                    <a:pt x="20350" y="24544"/>
                  </a:lnTo>
                  <a:lnTo>
                    <a:pt x="20350" y="24512"/>
                  </a:lnTo>
                  <a:cubicBezTo>
                    <a:pt x="20350" y="24427"/>
                    <a:pt x="20286" y="24363"/>
                    <a:pt x="20201" y="24363"/>
                  </a:cubicBezTo>
                  <a:cubicBezTo>
                    <a:pt x="20149" y="24363"/>
                    <a:pt x="20116" y="24379"/>
                    <a:pt x="20084" y="24411"/>
                  </a:cubicBezTo>
                  <a:lnTo>
                    <a:pt x="19762" y="24161"/>
                  </a:lnTo>
                  <a:lnTo>
                    <a:pt x="19762" y="24093"/>
                  </a:lnTo>
                  <a:cubicBezTo>
                    <a:pt x="19762" y="24040"/>
                    <a:pt x="19746" y="23992"/>
                    <a:pt x="19713" y="23960"/>
                  </a:cubicBezTo>
                  <a:lnTo>
                    <a:pt x="19883" y="23557"/>
                  </a:lnTo>
                  <a:lnTo>
                    <a:pt x="19915" y="23557"/>
                  </a:lnTo>
                  <a:cubicBezTo>
                    <a:pt x="19999" y="23557"/>
                    <a:pt x="20064" y="23488"/>
                    <a:pt x="20064" y="23404"/>
                  </a:cubicBezTo>
                  <a:lnTo>
                    <a:pt x="20064" y="23355"/>
                  </a:lnTo>
                  <a:lnTo>
                    <a:pt x="21156" y="22916"/>
                  </a:lnTo>
                  <a:cubicBezTo>
                    <a:pt x="21172" y="22969"/>
                    <a:pt x="21241" y="23017"/>
                    <a:pt x="21293" y="23017"/>
                  </a:cubicBezTo>
                  <a:cubicBezTo>
                    <a:pt x="21394" y="23017"/>
                    <a:pt x="21458" y="22932"/>
                    <a:pt x="21458" y="22852"/>
                  </a:cubicBezTo>
                  <a:lnTo>
                    <a:pt x="21458" y="22832"/>
                  </a:lnTo>
                  <a:lnTo>
                    <a:pt x="22200" y="22682"/>
                  </a:lnTo>
                  <a:cubicBezTo>
                    <a:pt x="22216" y="22751"/>
                    <a:pt x="22280" y="22799"/>
                    <a:pt x="22349" y="22799"/>
                  </a:cubicBezTo>
                  <a:cubicBezTo>
                    <a:pt x="22433" y="22799"/>
                    <a:pt x="22502" y="22731"/>
                    <a:pt x="22502" y="22650"/>
                  </a:cubicBezTo>
                  <a:lnTo>
                    <a:pt x="23106" y="22614"/>
                  </a:lnTo>
                  <a:close/>
                  <a:moveTo>
                    <a:pt x="25222" y="23722"/>
                  </a:moveTo>
                  <a:lnTo>
                    <a:pt x="25524" y="23823"/>
                  </a:lnTo>
                  <a:lnTo>
                    <a:pt x="24380" y="24713"/>
                  </a:lnTo>
                  <a:lnTo>
                    <a:pt x="24194" y="24512"/>
                  </a:lnTo>
                  <a:cubicBezTo>
                    <a:pt x="24230" y="24463"/>
                    <a:pt x="24247" y="24427"/>
                    <a:pt x="24247" y="24363"/>
                  </a:cubicBezTo>
                  <a:cubicBezTo>
                    <a:pt x="24247" y="24326"/>
                    <a:pt x="24230" y="24294"/>
                    <a:pt x="24214" y="24242"/>
                  </a:cubicBezTo>
                  <a:lnTo>
                    <a:pt x="24867" y="23791"/>
                  </a:lnTo>
                  <a:cubicBezTo>
                    <a:pt x="24899" y="23839"/>
                    <a:pt x="24968" y="23859"/>
                    <a:pt x="25020" y="23859"/>
                  </a:cubicBezTo>
                  <a:cubicBezTo>
                    <a:pt x="25121" y="23859"/>
                    <a:pt x="25185" y="23791"/>
                    <a:pt x="25222" y="23722"/>
                  </a:cubicBezTo>
                  <a:close/>
                  <a:moveTo>
                    <a:pt x="10631" y="24161"/>
                  </a:moveTo>
                  <a:lnTo>
                    <a:pt x="10695" y="24210"/>
                  </a:lnTo>
                  <a:lnTo>
                    <a:pt x="10127" y="24782"/>
                  </a:lnTo>
                  <a:lnTo>
                    <a:pt x="10026" y="24629"/>
                  </a:lnTo>
                  <a:cubicBezTo>
                    <a:pt x="10043" y="24596"/>
                    <a:pt x="10059" y="24564"/>
                    <a:pt x="10059" y="24512"/>
                  </a:cubicBezTo>
                  <a:lnTo>
                    <a:pt x="10059" y="24463"/>
                  </a:lnTo>
                  <a:lnTo>
                    <a:pt x="10393" y="24210"/>
                  </a:lnTo>
                  <a:cubicBezTo>
                    <a:pt x="10413" y="24226"/>
                    <a:pt x="10462" y="24242"/>
                    <a:pt x="10494" y="24242"/>
                  </a:cubicBezTo>
                  <a:cubicBezTo>
                    <a:pt x="10546" y="24242"/>
                    <a:pt x="10595" y="24210"/>
                    <a:pt x="10631" y="24161"/>
                  </a:cubicBezTo>
                  <a:close/>
                  <a:moveTo>
                    <a:pt x="19480" y="24177"/>
                  </a:moveTo>
                  <a:cubicBezTo>
                    <a:pt x="19512" y="24226"/>
                    <a:pt x="19560" y="24242"/>
                    <a:pt x="19613" y="24242"/>
                  </a:cubicBezTo>
                  <a:cubicBezTo>
                    <a:pt x="19661" y="24242"/>
                    <a:pt x="19697" y="24226"/>
                    <a:pt x="19729" y="24194"/>
                  </a:cubicBezTo>
                  <a:lnTo>
                    <a:pt x="20064" y="24443"/>
                  </a:lnTo>
                  <a:cubicBezTo>
                    <a:pt x="20048" y="24463"/>
                    <a:pt x="20032" y="24496"/>
                    <a:pt x="20032" y="24512"/>
                  </a:cubicBezTo>
                  <a:cubicBezTo>
                    <a:pt x="20032" y="24580"/>
                    <a:pt x="20064" y="24613"/>
                    <a:pt x="20116" y="24645"/>
                  </a:cubicBezTo>
                  <a:lnTo>
                    <a:pt x="20016" y="24782"/>
                  </a:lnTo>
                  <a:lnTo>
                    <a:pt x="19443" y="24210"/>
                  </a:lnTo>
                  <a:lnTo>
                    <a:pt x="19480" y="24177"/>
                  </a:lnTo>
                  <a:close/>
                  <a:moveTo>
                    <a:pt x="11485" y="24125"/>
                  </a:moveTo>
                  <a:cubicBezTo>
                    <a:pt x="11501" y="24194"/>
                    <a:pt x="11570" y="24242"/>
                    <a:pt x="11638" y="24242"/>
                  </a:cubicBezTo>
                  <a:cubicBezTo>
                    <a:pt x="11687" y="24242"/>
                    <a:pt x="11703" y="24226"/>
                    <a:pt x="11739" y="24210"/>
                  </a:cubicBezTo>
                  <a:lnTo>
                    <a:pt x="11739" y="24210"/>
                  </a:lnTo>
                  <a:lnTo>
                    <a:pt x="11602" y="24814"/>
                  </a:lnTo>
                  <a:lnTo>
                    <a:pt x="11368" y="24596"/>
                  </a:lnTo>
                  <a:lnTo>
                    <a:pt x="11400" y="24125"/>
                  </a:lnTo>
                  <a:close/>
                  <a:moveTo>
                    <a:pt x="18738" y="24125"/>
                  </a:moveTo>
                  <a:lnTo>
                    <a:pt x="18791" y="24596"/>
                  </a:lnTo>
                  <a:lnTo>
                    <a:pt x="18537" y="24814"/>
                  </a:lnTo>
                  <a:lnTo>
                    <a:pt x="18420" y="24242"/>
                  </a:lnTo>
                  <a:lnTo>
                    <a:pt x="18452" y="24242"/>
                  </a:lnTo>
                  <a:cubicBezTo>
                    <a:pt x="18537" y="24242"/>
                    <a:pt x="18589" y="24194"/>
                    <a:pt x="18605" y="24125"/>
                  </a:cubicBezTo>
                  <a:close/>
                  <a:moveTo>
                    <a:pt x="13838" y="22566"/>
                  </a:moveTo>
                  <a:lnTo>
                    <a:pt x="13669" y="24242"/>
                  </a:lnTo>
                  <a:lnTo>
                    <a:pt x="12678" y="24883"/>
                  </a:lnTo>
                  <a:lnTo>
                    <a:pt x="12863" y="23738"/>
                  </a:lnTo>
                  <a:lnTo>
                    <a:pt x="13838" y="22566"/>
                  </a:lnTo>
                  <a:close/>
                  <a:moveTo>
                    <a:pt x="16304" y="22566"/>
                  </a:moveTo>
                  <a:lnTo>
                    <a:pt x="17280" y="23738"/>
                  </a:lnTo>
                  <a:lnTo>
                    <a:pt x="17465" y="24883"/>
                  </a:lnTo>
                  <a:lnTo>
                    <a:pt x="16474" y="24242"/>
                  </a:lnTo>
                  <a:lnTo>
                    <a:pt x="16304" y="22566"/>
                  </a:lnTo>
                  <a:close/>
                  <a:moveTo>
                    <a:pt x="18303" y="24125"/>
                  </a:moveTo>
                  <a:cubicBezTo>
                    <a:pt x="18319" y="24161"/>
                    <a:pt x="18335" y="24194"/>
                    <a:pt x="18351" y="24210"/>
                  </a:cubicBezTo>
                  <a:lnTo>
                    <a:pt x="18505" y="24846"/>
                  </a:lnTo>
                  <a:lnTo>
                    <a:pt x="18271" y="25068"/>
                  </a:lnTo>
                  <a:cubicBezTo>
                    <a:pt x="18218" y="25016"/>
                    <a:pt x="18170" y="24999"/>
                    <a:pt x="18118" y="24983"/>
                  </a:cubicBezTo>
                  <a:lnTo>
                    <a:pt x="17848" y="24125"/>
                  </a:lnTo>
                  <a:close/>
                  <a:moveTo>
                    <a:pt x="9773" y="24596"/>
                  </a:moveTo>
                  <a:cubicBezTo>
                    <a:pt x="9789" y="24645"/>
                    <a:pt x="9841" y="24681"/>
                    <a:pt x="9910" y="24681"/>
                  </a:cubicBezTo>
                  <a:cubicBezTo>
                    <a:pt x="9942" y="24681"/>
                    <a:pt x="9958" y="24665"/>
                    <a:pt x="9974" y="24645"/>
                  </a:cubicBezTo>
                  <a:lnTo>
                    <a:pt x="10091" y="24798"/>
                  </a:lnTo>
                  <a:lnTo>
                    <a:pt x="9067" y="25084"/>
                  </a:lnTo>
                  <a:lnTo>
                    <a:pt x="8934" y="24866"/>
                  </a:lnTo>
                  <a:cubicBezTo>
                    <a:pt x="8967" y="24830"/>
                    <a:pt x="8983" y="24798"/>
                    <a:pt x="8983" y="24766"/>
                  </a:cubicBezTo>
                  <a:lnTo>
                    <a:pt x="8983" y="24746"/>
                  </a:lnTo>
                  <a:lnTo>
                    <a:pt x="9773" y="24596"/>
                  </a:lnTo>
                  <a:close/>
                  <a:moveTo>
                    <a:pt x="17328" y="23774"/>
                  </a:moveTo>
                  <a:lnTo>
                    <a:pt x="17799" y="24109"/>
                  </a:lnTo>
                  <a:lnTo>
                    <a:pt x="18069" y="24999"/>
                  </a:lnTo>
                  <a:cubicBezTo>
                    <a:pt x="18017" y="24999"/>
                    <a:pt x="17969" y="25032"/>
                    <a:pt x="17932" y="25084"/>
                  </a:cubicBezTo>
                  <a:lnTo>
                    <a:pt x="17513" y="24915"/>
                  </a:lnTo>
                  <a:lnTo>
                    <a:pt x="17328" y="23774"/>
                  </a:lnTo>
                  <a:close/>
                  <a:moveTo>
                    <a:pt x="20334" y="24580"/>
                  </a:moveTo>
                  <a:lnTo>
                    <a:pt x="21124" y="24729"/>
                  </a:lnTo>
                  <a:cubicBezTo>
                    <a:pt x="21124" y="24746"/>
                    <a:pt x="21108" y="24746"/>
                    <a:pt x="21108" y="24766"/>
                  </a:cubicBezTo>
                  <a:cubicBezTo>
                    <a:pt x="21108" y="24814"/>
                    <a:pt x="21140" y="24866"/>
                    <a:pt x="21192" y="24899"/>
                  </a:cubicBezTo>
                  <a:lnTo>
                    <a:pt x="21091" y="25084"/>
                  </a:lnTo>
                  <a:lnTo>
                    <a:pt x="20064" y="24798"/>
                  </a:lnTo>
                  <a:lnTo>
                    <a:pt x="20149" y="24665"/>
                  </a:lnTo>
                  <a:cubicBezTo>
                    <a:pt x="20165" y="24665"/>
                    <a:pt x="20185" y="24681"/>
                    <a:pt x="20201" y="24681"/>
                  </a:cubicBezTo>
                  <a:cubicBezTo>
                    <a:pt x="20265" y="24681"/>
                    <a:pt x="20318" y="24629"/>
                    <a:pt x="20334" y="24580"/>
                  </a:cubicBezTo>
                  <a:close/>
                  <a:moveTo>
                    <a:pt x="2169" y="24109"/>
                  </a:moveTo>
                  <a:lnTo>
                    <a:pt x="3309" y="24278"/>
                  </a:lnTo>
                  <a:lnTo>
                    <a:pt x="3744" y="24681"/>
                  </a:lnTo>
                  <a:lnTo>
                    <a:pt x="3208" y="25100"/>
                  </a:lnTo>
                  <a:lnTo>
                    <a:pt x="2169" y="24109"/>
                  </a:lnTo>
                  <a:close/>
                  <a:moveTo>
                    <a:pt x="10748" y="24226"/>
                  </a:moveTo>
                  <a:lnTo>
                    <a:pt x="11018" y="24363"/>
                  </a:lnTo>
                  <a:lnTo>
                    <a:pt x="10345" y="25100"/>
                  </a:lnTo>
                  <a:lnTo>
                    <a:pt x="10159" y="24814"/>
                  </a:lnTo>
                  <a:lnTo>
                    <a:pt x="10748" y="24226"/>
                  </a:lnTo>
                  <a:close/>
                  <a:moveTo>
                    <a:pt x="19411" y="24226"/>
                  </a:moveTo>
                  <a:lnTo>
                    <a:pt x="19999" y="24814"/>
                  </a:lnTo>
                  <a:lnTo>
                    <a:pt x="19814" y="25100"/>
                  </a:lnTo>
                  <a:lnTo>
                    <a:pt x="19141" y="24363"/>
                  </a:lnTo>
                  <a:lnTo>
                    <a:pt x="19411" y="24226"/>
                  </a:lnTo>
                  <a:close/>
                  <a:moveTo>
                    <a:pt x="27974" y="24109"/>
                  </a:moveTo>
                  <a:lnTo>
                    <a:pt x="26934" y="25100"/>
                  </a:lnTo>
                  <a:lnTo>
                    <a:pt x="26410" y="24681"/>
                  </a:lnTo>
                  <a:lnTo>
                    <a:pt x="26834" y="24278"/>
                  </a:lnTo>
                  <a:lnTo>
                    <a:pt x="27974" y="24109"/>
                  </a:lnTo>
                  <a:close/>
                  <a:moveTo>
                    <a:pt x="6331" y="24427"/>
                  </a:moveTo>
                  <a:lnTo>
                    <a:pt x="7456" y="24681"/>
                  </a:lnTo>
                  <a:lnTo>
                    <a:pt x="7456" y="24713"/>
                  </a:lnTo>
                  <a:cubicBezTo>
                    <a:pt x="7456" y="24814"/>
                    <a:pt x="7524" y="24899"/>
                    <a:pt x="7625" y="24931"/>
                  </a:cubicBezTo>
                  <a:lnTo>
                    <a:pt x="7593" y="25132"/>
                  </a:lnTo>
                  <a:lnTo>
                    <a:pt x="5795" y="24746"/>
                  </a:lnTo>
                  <a:lnTo>
                    <a:pt x="5961" y="24564"/>
                  </a:lnTo>
                  <a:cubicBezTo>
                    <a:pt x="6013" y="24596"/>
                    <a:pt x="6045" y="24613"/>
                    <a:pt x="6098" y="24613"/>
                  </a:cubicBezTo>
                  <a:cubicBezTo>
                    <a:pt x="6214" y="24613"/>
                    <a:pt x="6299" y="24528"/>
                    <a:pt x="6331" y="24427"/>
                  </a:cubicBezTo>
                  <a:close/>
                  <a:moveTo>
                    <a:pt x="23775" y="24427"/>
                  </a:moveTo>
                  <a:cubicBezTo>
                    <a:pt x="23791" y="24528"/>
                    <a:pt x="23892" y="24613"/>
                    <a:pt x="23993" y="24613"/>
                  </a:cubicBezTo>
                  <a:cubicBezTo>
                    <a:pt x="24061" y="24613"/>
                    <a:pt x="24130" y="24580"/>
                    <a:pt x="24162" y="24544"/>
                  </a:cubicBezTo>
                  <a:lnTo>
                    <a:pt x="24347" y="24746"/>
                  </a:lnTo>
                  <a:lnTo>
                    <a:pt x="22550" y="25132"/>
                  </a:lnTo>
                  <a:lnTo>
                    <a:pt x="22518" y="24915"/>
                  </a:lnTo>
                  <a:cubicBezTo>
                    <a:pt x="22582" y="24883"/>
                    <a:pt x="22651" y="24798"/>
                    <a:pt x="22651" y="24713"/>
                  </a:cubicBezTo>
                  <a:cubicBezTo>
                    <a:pt x="22651" y="24697"/>
                    <a:pt x="22651" y="24697"/>
                    <a:pt x="22635" y="24681"/>
                  </a:cubicBezTo>
                  <a:lnTo>
                    <a:pt x="23775" y="24427"/>
                  </a:lnTo>
                  <a:close/>
                  <a:moveTo>
                    <a:pt x="7895" y="24729"/>
                  </a:moveTo>
                  <a:lnTo>
                    <a:pt x="8664" y="24766"/>
                  </a:lnTo>
                  <a:cubicBezTo>
                    <a:pt x="8664" y="24846"/>
                    <a:pt x="8749" y="24915"/>
                    <a:pt x="8834" y="24915"/>
                  </a:cubicBezTo>
                  <a:cubicBezTo>
                    <a:pt x="8850" y="24915"/>
                    <a:pt x="8882" y="24899"/>
                    <a:pt x="8902" y="24899"/>
                  </a:cubicBezTo>
                  <a:lnTo>
                    <a:pt x="9019" y="25100"/>
                  </a:lnTo>
                  <a:lnTo>
                    <a:pt x="7641" y="25149"/>
                  </a:lnTo>
                  <a:lnTo>
                    <a:pt x="7641" y="25149"/>
                  </a:lnTo>
                  <a:lnTo>
                    <a:pt x="7673" y="24931"/>
                  </a:lnTo>
                  <a:cubicBezTo>
                    <a:pt x="7794" y="24931"/>
                    <a:pt x="7895" y="24846"/>
                    <a:pt x="7895" y="24729"/>
                  </a:cubicBezTo>
                  <a:close/>
                  <a:moveTo>
                    <a:pt x="12811" y="23774"/>
                  </a:moveTo>
                  <a:lnTo>
                    <a:pt x="12629" y="24915"/>
                  </a:lnTo>
                  <a:lnTo>
                    <a:pt x="12025" y="25149"/>
                  </a:lnTo>
                  <a:lnTo>
                    <a:pt x="12025" y="25149"/>
                  </a:lnTo>
                  <a:lnTo>
                    <a:pt x="12343" y="24109"/>
                  </a:lnTo>
                  <a:lnTo>
                    <a:pt x="12811" y="23774"/>
                  </a:lnTo>
                  <a:close/>
                  <a:moveTo>
                    <a:pt x="22216" y="24729"/>
                  </a:moveTo>
                  <a:cubicBezTo>
                    <a:pt x="22216" y="24846"/>
                    <a:pt x="22316" y="24931"/>
                    <a:pt x="22433" y="24931"/>
                  </a:cubicBezTo>
                  <a:lnTo>
                    <a:pt x="22466" y="24931"/>
                  </a:lnTo>
                  <a:lnTo>
                    <a:pt x="22518" y="25149"/>
                  </a:lnTo>
                  <a:lnTo>
                    <a:pt x="22518" y="25149"/>
                  </a:lnTo>
                  <a:lnTo>
                    <a:pt x="21140" y="25100"/>
                  </a:lnTo>
                  <a:lnTo>
                    <a:pt x="21241" y="24915"/>
                  </a:lnTo>
                  <a:lnTo>
                    <a:pt x="21273" y="24915"/>
                  </a:lnTo>
                  <a:cubicBezTo>
                    <a:pt x="21357" y="24915"/>
                    <a:pt x="21426" y="24846"/>
                    <a:pt x="21426" y="24766"/>
                  </a:cubicBezTo>
                  <a:lnTo>
                    <a:pt x="22216" y="24729"/>
                  </a:lnTo>
                  <a:close/>
                  <a:moveTo>
                    <a:pt x="12291" y="24125"/>
                  </a:moveTo>
                  <a:lnTo>
                    <a:pt x="11989" y="25149"/>
                  </a:lnTo>
                  <a:lnTo>
                    <a:pt x="11654" y="24846"/>
                  </a:lnTo>
                  <a:lnTo>
                    <a:pt x="11803" y="24125"/>
                  </a:lnTo>
                  <a:close/>
                  <a:moveTo>
                    <a:pt x="4719" y="23960"/>
                  </a:moveTo>
                  <a:lnTo>
                    <a:pt x="5743" y="24766"/>
                  </a:lnTo>
                  <a:lnTo>
                    <a:pt x="5828" y="25451"/>
                  </a:lnTo>
                  <a:lnTo>
                    <a:pt x="5828" y="25451"/>
                  </a:lnTo>
                  <a:lnTo>
                    <a:pt x="4470" y="24161"/>
                  </a:lnTo>
                  <a:lnTo>
                    <a:pt x="4518" y="24024"/>
                  </a:lnTo>
                  <a:cubicBezTo>
                    <a:pt x="4534" y="24040"/>
                    <a:pt x="4534" y="24040"/>
                    <a:pt x="4550" y="24040"/>
                  </a:cubicBezTo>
                  <a:cubicBezTo>
                    <a:pt x="4619" y="24040"/>
                    <a:pt x="4671" y="24008"/>
                    <a:pt x="4719" y="23960"/>
                  </a:cubicBezTo>
                  <a:close/>
                  <a:moveTo>
                    <a:pt x="25556" y="23859"/>
                  </a:moveTo>
                  <a:lnTo>
                    <a:pt x="25673" y="24161"/>
                  </a:lnTo>
                  <a:lnTo>
                    <a:pt x="24331" y="25451"/>
                  </a:lnTo>
                  <a:lnTo>
                    <a:pt x="24396" y="24766"/>
                  </a:lnTo>
                  <a:lnTo>
                    <a:pt x="25556" y="23859"/>
                  </a:lnTo>
                  <a:close/>
                  <a:moveTo>
                    <a:pt x="11050" y="24379"/>
                  </a:moveTo>
                  <a:lnTo>
                    <a:pt x="11300" y="24613"/>
                  </a:lnTo>
                  <a:lnTo>
                    <a:pt x="10530" y="25487"/>
                  </a:lnTo>
                  <a:lnTo>
                    <a:pt x="10361" y="25132"/>
                  </a:lnTo>
                  <a:lnTo>
                    <a:pt x="11050" y="24379"/>
                  </a:lnTo>
                  <a:close/>
                  <a:moveTo>
                    <a:pt x="19093" y="24379"/>
                  </a:moveTo>
                  <a:lnTo>
                    <a:pt x="19782" y="25132"/>
                  </a:lnTo>
                  <a:lnTo>
                    <a:pt x="19629" y="25487"/>
                  </a:lnTo>
                  <a:lnTo>
                    <a:pt x="18839" y="24613"/>
                  </a:lnTo>
                  <a:lnTo>
                    <a:pt x="19093" y="24379"/>
                  </a:lnTo>
                  <a:close/>
                  <a:moveTo>
                    <a:pt x="10111" y="24846"/>
                  </a:moveTo>
                  <a:lnTo>
                    <a:pt x="10292" y="25116"/>
                  </a:lnTo>
                  <a:lnTo>
                    <a:pt x="9168" y="25588"/>
                  </a:lnTo>
                  <a:lnTo>
                    <a:pt x="9067" y="25132"/>
                  </a:lnTo>
                  <a:lnTo>
                    <a:pt x="10111" y="24846"/>
                  </a:lnTo>
                  <a:close/>
                  <a:moveTo>
                    <a:pt x="20032" y="24846"/>
                  </a:moveTo>
                  <a:lnTo>
                    <a:pt x="21071" y="25132"/>
                  </a:lnTo>
                  <a:lnTo>
                    <a:pt x="20971" y="25588"/>
                  </a:lnTo>
                  <a:lnTo>
                    <a:pt x="19846" y="25116"/>
                  </a:lnTo>
                  <a:lnTo>
                    <a:pt x="20032" y="24846"/>
                  </a:lnTo>
                  <a:close/>
                  <a:moveTo>
                    <a:pt x="15047" y="23924"/>
                  </a:moveTo>
                  <a:lnTo>
                    <a:pt x="15047" y="25402"/>
                  </a:lnTo>
                  <a:lnTo>
                    <a:pt x="13617" y="25721"/>
                  </a:lnTo>
                  <a:lnTo>
                    <a:pt x="13717" y="24262"/>
                  </a:lnTo>
                  <a:lnTo>
                    <a:pt x="15047" y="23924"/>
                  </a:lnTo>
                  <a:close/>
                  <a:moveTo>
                    <a:pt x="15096" y="23924"/>
                  </a:moveTo>
                  <a:lnTo>
                    <a:pt x="16437" y="24262"/>
                  </a:lnTo>
                  <a:lnTo>
                    <a:pt x="16522" y="25721"/>
                  </a:lnTo>
                  <a:lnTo>
                    <a:pt x="15096" y="25402"/>
                  </a:lnTo>
                  <a:lnTo>
                    <a:pt x="15096" y="23924"/>
                  </a:lnTo>
                  <a:close/>
                  <a:moveTo>
                    <a:pt x="5795" y="24782"/>
                  </a:moveTo>
                  <a:lnTo>
                    <a:pt x="7593" y="25185"/>
                  </a:lnTo>
                  <a:lnTo>
                    <a:pt x="7673" y="25789"/>
                  </a:lnTo>
                  <a:lnTo>
                    <a:pt x="7673" y="25789"/>
                  </a:lnTo>
                  <a:lnTo>
                    <a:pt x="5880" y="25471"/>
                  </a:lnTo>
                  <a:lnTo>
                    <a:pt x="5795" y="24782"/>
                  </a:lnTo>
                  <a:close/>
                  <a:moveTo>
                    <a:pt x="24347" y="24782"/>
                  </a:moveTo>
                  <a:lnTo>
                    <a:pt x="24279" y="25471"/>
                  </a:lnTo>
                  <a:lnTo>
                    <a:pt x="22466" y="25789"/>
                  </a:lnTo>
                  <a:lnTo>
                    <a:pt x="22466" y="25789"/>
                  </a:lnTo>
                  <a:lnTo>
                    <a:pt x="22550" y="25185"/>
                  </a:lnTo>
                  <a:lnTo>
                    <a:pt x="24347" y="24782"/>
                  </a:lnTo>
                  <a:close/>
                  <a:moveTo>
                    <a:pt x="9035" y="25132"/>
                  </a:moveTo>
                  <a:lnTo>
                    <a:pt x="9136" y="25588"/>
                  </a:lnTo>
                  <a:lnTo>
                    <a:pt x="7726" y="25789"/>
                  </a:lnTo>
                  <a:lnTo>
                    <a:pt x="7641" y="25185"/>
                  </a:lnTo>
                  <a:lnTo>
                    <a:pt x="9035" y="25132"/>
                  </a:lnTo>
                  <a:close/>
                  <a:moveTo>
                    <a:pt x="21124" y="25132"/>
                  </a:moveTo>
                  <a:lnTo>
                    <a:pt x="22518" y="25185"/>
                  </a:lnTo>
                  <a:lnTo>
                    <a:pt x="22433" y="25789"/>
                  </a:lnTo>
                  <a:lnTo>
                    <a:pt x="21007" y="25588"/>
                  </a:lnTo>
                  <a:lnTo>
                    <a:pt x="21124" y="25132"/>
                  </a:lnTo>
                  <a:close/>
                  <a:moveTo>
                    <a:pt x="1262" y="23875"/>
                  </a:moveTo>
                  <a:lnTo>
                    <a:pt x="2100" y="24109"/>
                  </a:lnTo>
                  <a:lnTo>
                    <a:pt x="3176" y="25116"/>
                  </a:lnTo>
                  <a:lnTo>
                    <a:pt x="3176" y="25132"/>
                  </a:lnTo>
                  <a:lnTo>
                    <a:pt x="2672" y="25874"/>
                  </a:lnTo>
                  <a:lnTo>
                    <a:pt x="1226" y="23940"/>
                  </a:lnTo>
                  <a:cubicBezTo>
                    <a:pt x="1246" y="23924"/>
                    <a:pt x="1262" y="23907"/>
                    <a:pt x="1262" y="23875"/>
                  </a:cubicBezTo>
                  <a:close/>
                  <a:moveTo>
                    <a:pt x="28828" y="23891"/>
                  </a:moveTo>
                  <a:cubicBezTo>
                    <a:pt x="28848" y="23924"/>
                    <a:pt x="28864" y="23940"/>
                    <a:pt x="28897" y="23976"/>
                  </a:cubicBezTo>
                  <a:lnTo>
                    <a:pt x="27470" y="25874"/>
                  </a:lnTo>
                  <a:lnTo>
                    <a:pt x="26983" y="25132"/>
                  </a:lnTo>
                  <a:lnTo>
                    <a:pt x="26967" y="25116"/>
                  </a:lnTo>
                  <a:lnTo>
                    <a:pt x="28059" y="24109"/>
                  </a:lnTo>
                  <a:lnTo>
                    <a:pt x="28828" y="23891"/>
                  </a:lnTo>
                  <a:close/>
                  <a:moveTo>
                    <a:pt x="11336" y="24645"/>
                  </a:moveTo>
                  <a:lnTo>
                    <a:pt x="11586" y="24866"/>
                  </a:lnTo>
                  <a:lnTo>
                    <a:pt x="10615" y="25922"/>
                  </a:lnTo>
                  <a:lnTo>
                    <a:pt x="10546" y="25535"/>
                  </a:lnTo>
                  <a:lnTo>
                    <a:pt x="11336" y="24645"/>
                  </a:lnTo>
                  <a:close/>
                  <a:moveTo>
                    <a:pt x="18807" y="24645"/>
                  </a:moveTo>
                  <a:lnTo>
                    <a:pt x="19613" y="25535"/>
                  </a:lnTo>
                  <a:lnTo>
                    <a:pt x="19528" y="25922"/>
                  </a:lnTo>
                  <a:lnTo>
                    <a:pt x="18553" y="24866"/>
                  </a:lnTo>
                  <a:lnTo>
                    <a:pt x="18807" y="24645"/>
                  </a:lnTo>
                  <a:close/>
                  <a:moveTo>
                    <a:pt x="13669" y="24294"/>
                  </a:moveTo>
                  <a:lnTo>
                    <a:pt x="13584" y="25737"/>
                  </a:lnTo>
                  <a:lnTo>
                    <a:pt x="12577" y="26140"/>
                  </a:lnTo>
                  <a:lnTo>
                    <a:pt x="12678" y="24947"/>
                  </a:lnTo>
                  <a:lnTo>
                    <a:pt x="13669" y="24294"/>
                  </a:lnTo>
                  <a:close/>
                  <a:moveTo>
                    <a:pt x="16490" y="24294"/>
                  </a:moveTo>
                  <a:lnTo>
                    <a:pt x="17481" y="24947"/>
                  </a:lnTo>
                  <a:lnTo>
                    <a:pt x="17566" y="26140"/>
                  </a:lnTo>
                  <a:lnTo>
                    <a:pt x="16574" y="25737"/>
                  </a:lnTo>
                  <a:lnTo>
                    <a:pt x="16490" y="24294"/>
                  </a:lnTo>
                  <a:close/>
                  <a:moveTo>
                    <a:pt x="10329" y="25149"/>
                  </a:moveTo>
                  <a:lnTo>
                    <a:pt x="10478" y="25519"/>
                  </a:lnTo>
                  <a:lnTo>
                    <a:pt x="9204" y="26192"/>
                  </a:lnTo>
                  <a:lnTo>
                    <a:pt x="9184" y="25620"/>
                  </a:lnTo>
                  <a:lnTo>
                    <a:pt x="10329" y="25149"/>
                  </a:lnTo>
                  <a:close/>
                  <a:moveTo>
                    <a:pt x="19830" y="25149"/>
                  </a:moveTo>
                  <a:lnTo>
                    <a:pt x="20954" y="25620"/>
                  </a:lnTo>
                  <a:lnTo>
                    <a:pt x="20938" y="26192"/>
                  </a:lnTo>
                  <a:lnTo>
                    <a:pt x="19661" y="25519"/>
                  </a:lnTo>
                  <a:lnTo>
                    <a:pt x="19830" y="25149"/>
                  </a:lnTo>
                  <a:close/>
                  <a:moveTo>
                    <a:pt x="4433" y="24194"/>
                  </a:moveTo>
                  <a:lnTo>
                    <a:pt x="5812" y="25503"/>
                  </a:lnTo>
                  <a:lnTo>
                    <a:pt x="5493" y="26257"/>
                  </a:lnTo>
                  <a:lnTo>
                    <a:pt x="3813" y="24681"/>
                  </a:lnTo>
                  <a:lnTo>
                    <a:pt x="4433" y="24194"/>
                  </a:lnTo>
                  <a:close/>
                  <a:moveTo>
                    <a:pt x="25705" y="24194"/>
                  </a:moveTo>
                  <a:lnTo>
                    <a:pt x="26346" y="24681"/>
                  </a:lnTo>
                  <a:lnTo>
                    <a:pt x="24650" y="26257"/>
                  </a:lnTo>
                  <a:lnTo>
                    <a:pt x="24331" y="25503"/>
                  </a:lnTo>
                  <a:lnTo>
                    <a:pt x="25705" y="24194"/>
                  </a:lnTo>
                  <a:close/>
                  <a:moveTo>
                    <a:pt x="5860" y="25519"/>
                  </a:moveTo>
                  <a:lnTo>
                    <a:pt x="7673" y="25821"/>
                  </a:lnTo>
                  <a:lnTo>
                    <a:pt x="7556" y="26527"/>
                  </a:lnTo>
                  <a:lnTo>
                    <a:pt x="5525" y="26277"/>
                  </a:lnTo>
                  <a:lnTo>
                    <a:pt x="5860" y="25519"/>
                  </a:lnTo>
                  <a:close/>
                  <a:moveTo>
                    <a:pt x="9136" y="25636"/>
                  </a:moveTo>
                  <a:lnTo>
                    <a:pt x="9168" y="26208"/>
                  </a:lnTo>
                  <a:lnTo>
                    <a:pt x="9152" y="26224"/>
                  </a:lnTo>
                  <a:lnTo>
                    <a:pt x="7609" y="26527"/>
                  </a:lnTo>
                  <a:lnTo>
                    <a:pt x="7726" y="25838"/>
                  </a:lnTo>
                  <a:lnTo>
                    <a:pt x="9136" y="25636"/>
                  </a:lnTo>
                  <a:close/>
                  <a:moveTo>
                    <a:pt x="21007" y="25636"/>
                  </a:moveTo>
                  <a:lnTo>
                    <a:pt x="22433" y="25838"/>
                  </a:lnTo>
                  <a:lnTo>
                    <a:pt x="22534" y="26527"/>
                  </a:lnTo>
                  <a:lnTo>
                    <a:pt x="21007" y="26224"/>
                  </a:lnTo>
                  <a:lnTo>
                    <a:pt x="20991" y="26208"/>
                  </a:lnTo>
                  <a:lnTo>
                    <a:pt x="21007" y="25636"/>
                  </a:lnTo>
                  <a:close/>
                  <a:moveTo>
                    <a:pt x="24279" y="25519"/>
                  </a:moveTo>
                  <a:lnTo>
                    <a:pt x="24617" y="26277"/>
                  </a:lnTo>
                  <a:lnTo>
                    <a:pt x="22582" y="26527"/>
                  </a:lnTo>
                  <a:lnTo>
                    <a:pt x="22466" y="25821"/>
                  </a:lnTo>
                  <a:lnTo>
                    <a:pt x="24279" y="25519"/>
                  </a:lnTo>
                  <a:close/>
                  <a:moveTo>
                    <a:pt x="11622" y="24899"/>
                  </a:moveTo>
                  <a:lnTo>
                    <a:pt x="11957" y="25185"/>
                  </a:lnTo>
                  <a:lnTo>
                    <a:pt x="10695" y="26543"/>
                  </a:lnTo>
                  <a:lnTo>
                    <a:pt x="10631" y="25975"/>
                  </a:lnTo>
                  <a:lnTo>
                    <a:pt x="11622" y="24899"/>
                  </a:lnTo>
                  <a:close/>
                  <a:moveTo>
                    <a:pt x="18521" y="24899"/>
                  </a:moveTo>
                  <a:lnTo>
                    <a:pt x="19512" y="25975"/>
                  </a:lnTo>
                  <a:lnTo>
                    <a:pt x="19460" y="26543"/>
                  </a:lnTo>
                  <a:lnTo>
                    <a:pt x="18287" y="25302"/>
                  </a:lnTo>
                  <a:cubicBezTo>
                    <a:pt x="18303" y="25269"/>
                    <a:pt x="18319" y="25233"/>
                    <a:pt x="18319" y="25201"/>
                  </a:cubicBezTo>
                  <a:cubicBezTo>
                    <a:pt x="18319" y="25169"/>
                    <a:pt x="18303" y="25132"/>
                    <a:pt x="18287" y="25100"/>
                  </a:cubicBezTo>
                  <a:lnTo>
                    <a:pt x="18521" y="24899"/>
                  </a:lnTo>
                  <a:close/>
                  <a:moveTo>
                    <a:pt x="1194" y="23976"/>
                  </a:moveTo>
                  <a:lnTo>
                    <a:pt x="2636" y="25906"/>
                  </a:lnTo>
                  <a:lnTo>
                    <a:pt x="2185" y="26579"/>
                  </a:lnTo>
                  <a:lnTo>
                    <a:pt x="1061" y="24899"/>
                  </a:lnTo>
                  <a:lnTo>
                    <a:pt x="1109" y="24024"/>
                  </a:lnTo>
                  <a:cubicBezTo>
                    <a:pt x="1145" y="24008"/>
                    <a:pt x="1178" y="23992"/>
                    <a:pt x="1194" y="23976"/>
                  </a:cubicBezTo>
                  <a:close/>
                  <a:moveTo>
                    <a:pt x="28929" y="23992"/>
                  </a:moveTo>
                  <a:cubicBezTo>
                    <a:pt x="28965" y="24008"/>
                    <a:pt x="28997" y="24024"/>
                    <a:pt x="29030" y="24024"/>
                  </a:cubicBezTo>
                  <a:lnTo>
                    <a:pt x="29050" y="24024"/>
                  </a:lnTo>
                  <a:lnTo>
                    <a:pt x="29082" y="24899"/>
                  </a:lnTo>
                  <a:lnTo>
                    <a:pt x="27958" y="26579"/>
                  </a:lnTo>
                  <a:lnTo>
                    <a:pt x="27502" y="25906"/>
                  </a:lnTo>
                  <a:lnTo>
                    <a:pt x="28929" y="23992"/>
                  </a:lnTo>
                  <a:close/>
                  <a:moveTo>
                    <a:pt x="10494" y="25572"/>
                  </a:moveTo>
                  <a:lnTo>
                    <a:pt x="10578" y="25954"/>
                  </a:lnTo>
                  <a:lnTo>
                    <a:pt x="9220" y="26627"/>
                  </a:lnTo>
                  <a:lnTo>
                    <a:pt x="9204" y="26241"/>
                  </a:lnTo>
                  <a:lnTo>
                    <a:pt x="10494" y="25572"/>
                  </a:lnTo>
                  <a:close/>
                  <a:moveTo>
                    <a:pt x="19645" y="25572"/>
                  </a:moveTo>
                  <a:lnTo>
                    <a:pt x="20938" y="26241"/>
                  </a:lnTo>
                  <a:lnTo>
                    <a:pt x="20922" y="26627"/>
                  </a:lnTo>
                  <a:lnTo>
                    <a:pt x="19560" y="25954"/>
                  </a:lnTo>
                  <a:lnTo>
                    <a:pt x="19645" y="25572"/>
                  </a:lnTo>
                  <a:close/>
                  <a:moveTo>
                    <a:pt x="17513" y="24967"/>
                  </a:moveTo>
                  <a:lnTo>
                    <a:pt x="17900" y="25116"/>
                  </a:lnTo>
                  <a:cubicBezTo>
                    <a:pt x="17900" y="25149"/>
                    <a:pt x="17884" y="25169"/>
                    <a:pt x="17884" y="25201"/>
                  </a:cubicBezTo>
                  <a:cubicBezTo>
                    <a:pt x="17884" y="25318"/>
                    <a:pt x="17985" y="25418"/>
                    <a:pt x="18102" y="25418"/>
                  </a:cubicBezTo>
                  <a:cubicBezTo>
                    <a:pt x="18118" y="25418"/>
                    <a:pt x="18134" y="25402"/>
                    <a:pt x="18150" y="25402"/>
                  </a:cubicBezTo>
                  <a:lnTo>
                    <a:pt x="18251" y="26728"/>
                  </a:lnTo>
                  <a:lnTo>
                    <a:pt x="18251" y="26728"/>
                  </a:lnTo>
                  <a:lnTo>
                    <a:pt x="17614" y="26156"/>
                  </a:lnTo>
                  <a:lnTo>
                    <a:pt x="17513" y="24967"/>
                  </a:lnTo>
                  <a:close/>
                  <a:moveTo>
                    <a:pt x="12629" y="24967"/>
                  </a:moveTo>
                  <a:lnTo>
                    <a:pt x="12529" y="26156"/>
                  </a:lnTo>
                  <a:lnTo>
                    <a:pt x="11904" y="26728"/>
                  </a:lnTo>
                  <a:lnTo>
                    <a:pt x="12005" y="25201"/>
                  </a:lnTo>
                  <a:lnTo>
                    <a:pt x="12629" y="24967"/>
                  </a:lnTo>
                  <a:close/>
                  <a:moveTo>
                    <a:pt x="3781" y="24713"/>
                  </a:moveTo>
                  <a:lnTo>
                    <a:pt x="5477" y="26309"/>
                  </a:lnTo>
                  <a:lnTo>
                    <a:pt x="5090" y="26845"/>
                  </a:lnTo>
                  <a:lnTo>
                    <a:pt x="3241" y="25116"/>
                  </a:lnTo>
                  <a:lnTo>
                    <a:pt x="3781" y="24713"/>
                  </a:lnTo>
                  <a:close/>
                  <a:moveTo>
                    <a:pt x="26378" y="24713"/>
                  </a:moveTo>
                  <a:lnTo>
                    <a:pt x="26898" y="25116"/>
                  </a:lnTo>
                  <a:lnTo>
                    <a:pt x="25069" y="26845"/>
                  </a:lnTo>
                  <a:lnTo>
                    <a:pt x="24682" y="26309"/>
                  </a:lnTo>
                  <a:lnTo>
                    <a:pt x="26378" y="24713"/>
                  </a:lnTo>
                  <a:close/>
                  <a:moveTo>
                    <a:pt x="20991" y="26257"/>
                  </a:moveTo>
                  <a:lnTo>
                    <a:pt x="20991" y="26277"/>
                  </a:lnTo>
                  <a:lnTo>
                    <a:pt x="22550" y="26559"/>
                  </a:lnTo>
                  <a:lnTo>
                    <a:pt x="22635" y="27147"/>
                  </a:lnTo>
                  <a:lnTo>
                    <a:pt x="22635" y="27147"/>
                  </a:lnTo>
                  <a:lnTo>
                    <a:pt x="20971" y="26643"/>
                  </a:lnTo>
                  <a:lnTo>
                    <a:pt x="20991" y="26257"/>
                  </a:lnTo>
                  <a:close/>
                  <a:moveTo>
                    <a:pt x="9168" y="26257"/>
                  </a:moveTo>
                  <a:lnTo>
                    <a:pt x="9184" y="26643"/>
                  </a:lnTo>
                  <a:lnTo>
                    <a:pt x="7524" y="27147"/>
                  </a:lnTo>
                  <a:lnTo>
                    <a:pt x="7609" y="26559"/>
                  </a:lnTo>
                  <a:lnTo>
                    <a:pt x="9152" y="26277"/>
                  </a:lnTo>
                  <a:lnTo>
                    <a:pt x="9168" y="26257"/>
                  </a:lnTo>
                  <a:close/>
                  <a:moveTo>
                    <a:pt x="5509" y="26325"/>
                  </a:moveTo>
                  <a:lnTo>
                    <a:pt x="7556" y="26559"/>
                  </a:lnTo>
                  <a:lnTo>
                    <a:pt x="7472" y="27163"/>
                  </a:lnTo>
                  <a:lnTo>
                    <a:pt x="5122" y="26861"/>
                  </a:lnTo>
                  <a:lnTo>
                    <a:pt x="5509" y="26325"/>
                  </a:lnTo>
                  <a:close/>
                  <a:moveTo>
                    <a:pt x="24633" y="26325"/>
                  </a:moveTo>
                  <a:lnTo>
                    <a:pt x="25020" y="26861"/>
                  </a:lnTo>
                  <a:lnTo>
                    <a:pt x="22667" y="27163"/>
                  </a:lnTo>
                  <a:lnTo>
                    <a:pt x="22582" y="26559"/>
                  </a:lnTo>
                  <a:lnTo>
                    <a:pt x="24633" y="26325"/>
                  </a:lnTo>
                  <a:close/>
                  <a:moveTo>
                    <a:pt x="11973" y="25249"/>
                  </a:moveTo>
                  <a:lnTo>
                    <a:pt x="11856" y="26780"/>
                  </a:lnTo>
                  <a:lnTo>
                    <a:pt x="10679" y="27232"/>
                  </a:lnTo>
                  <a:lnTo>
                    <a:pt x="10679" y="27232"/>
                  </a:lnTo>
                  <a:lnTo>
                    <a:pt x="10695" y="26611"/>
                  </a:lnTo>
                  <a:lnTo>
                    <a:pt x="11973" y="25249"/>
                  </a:lnTo>
                  <a:close/>
                  <a:moveTo>
                    <a:pt x="18271" y="25334"/>
                  </a:moveTo>
                  <a:lnTo>
                    <a:pt x="19443" y="26611"/>
                  </a:lnTo>
                  <a:lnTo>
                    <a:pt x="19460" y="27232"/>
                  </a:lnTo>
                  <a:lnTo>
                    <a:pt x="18303" y="26780"/>
                  </a:lnTo>
                  <a:lnTo>
                    <a:pt x="18186" y="25402"/>
                  </a:lnTo>
                  <a:cubicBezTo>
                    <a:pt x="18218" y="25386"/>
                    <a:pt x="18235" y="25370"/>
                    <a:pt x="18271" y="25334"/>
                  </a:cubicBezTo>
                  <a:close/>
                  <a:moveTo>
                    <a:pt x="10578" y="26007"/>
                  </a:moveTo>
                  <a:lnTo>
                    <a:pt x="10647" y="26579"/>
                  </a:lnTo>
                  <a:lnTo>
                    <a:pt x="9184" y="27284"/>
                  </a:lnTo>
                  <a:lnTo>
                    <a:pt x="9220" y="26680"/>
                  </a:lnTo>
                  <a:lnTo>
                    <a:pt x="10578" y="26007"/>
                  </a:lnTo>
                  <a:close/>
                  <a:moveTo>
                    <a:pt x="19560" y="26007"/>
                  </a:moveTo>
                  <a:lnTo>
                    <a:pt x="20922" y="26680"/>
                  </a:lnTo>
                  <a:lnTo>
                    <a:pt x="20971" y="27284"/>
                  </a:lnTo>
                  <a:lnTo>
                    <a:pt x="19496" y="26579"/>
                  </a:lnTo>
                  <a:lnTo>
                    <a:pt x="19560" y="26007"/>
                  </a:lnTo>
                  <a:close/>
                  <a:moveTo>
                    <a:pt x="3208" y="25149"/>
                  </a:moveTo>
                  <a:lnTo>
                    <a:pt x="5054" y="26897"/>
                  </a:lnTo>
                  <a:lnTo>
                    <a:pt x="4587" y="27566"/>
                  </a:lnTo>
                  <a:lnTo>
                    <a:pt x="2705" y="25906"/>
                  </a:lnTo>
                  <a:lnTo>
                    <a:pt x="3208" y="25149"/>
                  </a:lnTo>
                  <a:close/>
                  <a:moveTo>
                    <a:pt x="26934" y="25149"/>
                  </a:moveTo>
                  <a:lnTo>
                    <a:pt x="27438" y="25906"/>
                  </a:lnTo>
                  <a:lnTo>
                    <a:pt x="25556" y="27566"/>
                  </a:lnTo>
                  <a:lnTo>
                    <a:pt x="25085" y="26897"/>
                  </a:lnTo>
                  <a:lnTo>
                    <a:pt x="26934" y="25149"/>
                  </a:lnTo>
                  <a:close/>
                  <a:moveTo>
                    <a:pt x="9184" y="26696"/>
                  </a:moveTo>
                  <a:lnTo>
                    <a:pt x="9136" y="27300"/>
                  </a:lnTo>
                  <a:lnTo>
                    <a:pt x="7407" y="27989"/>
                  </a:lnTo>
                  <a:lnTo>
                    <a:pt x="7508" y="27200"/>
                  </a:lnTo>
                  <a:lnTo>
                    <a:pt x="9184" y="26696"/>
                  </a:lnTo>
                  <a:close/>
                  <a:moveTo>
                    <a:pt x="20971" y="26696"/>
                  </a:moveTo>
                  <a:lnTo>
                    <a:pt x="22635" y="27200"/>
                  </a:lnTo>
                  <a:lnTo>
                    <a:pt x="22752" y="27989"/>
                  </a:lnTo>
                  <a:lnTo>
                    <a:pt x="21007" y="27300"/>
                  </a:lnTo>
                  <a:lnTo>
                    <a:pt x="20971" y="26696"/>
                  </a:lnTo>
                  <a:close/>
                  <a:moveTo>
                    <a:pt x="5106" y="26913"/>
                  </a:moveTo>
                  <a:lnTo>
                    <a:pt x="7472" y="27200"/>
                  </a:lnTo>
                  <a:lnTo>
                    <a:pt x="7355" y="28005"/>
                  </a:lnTo>
                  <a:lnTo>
                    <a:pt x="4635" y="27586"/>
                  </a:lnTo>
                  <a:lnTo>
                    <a:pt x="5106" y="26913"/>
                  </a:lnTo>
                  <a:close/>
                  <a:moveTo>
                    <a:pt x="25053" y="26913"/>
                  </a:moveTo>
                  <a:lnTo>
                    <a:pt x="25504" y="27586"/>
                  </a:lnTo>
                  <a:lnTo>
                    <a:pt x="22804" y="28005"/>
                  </a:lnTo>
                  <a:lnTo>
                    <a:pt x="22683" y="27200"/>
                  </a:lnTo>
                  <a:lnTo>
                    <a:pt x="25053" y="26913"/>
                  </a:lnTo>
                  <a:close/>
                  <a:moveTo>
                    <a:pt x="1061" y="24983"/>
                  </a:moveTo>
                  <a:lnTo>
                    <a:pt x="2169" y="26627"/>
                  </a:lnTo>
                  <a:lnTo>
                    <a:pt x="2334" y="28054"/>
                  </a:lnTo>
                  <a:lnTo>
                    <a:pt x="2334" y="28054"/>
                  </a:lnTo>
                  <a:lnTo>
                    <a:pt x="1109" y="26696"/>
                  </a:lnTo>
                  <a:lnTo>
                    <a:pt x="1061" y="24983"/>
                  </a:lnTo>
                  <a:close/>
                  <a:moveTo>
                    <a:pt x="29082" y="24983"/>
                  </a:moveTo>
                  <a:lnTo>
                    <a:pt x="29030" y="26696"/>
                  </a:lnTo>
                  <a:lnTo>
                    <a:pt x="27805" y="28054"/>
                  </a:lnTo>
                  <a:lnTo>
                    <a:pt x="27974" y="26627"/>
                  </a:lnTo>
                  <a:lnTo>
                    <a:pt x="29082" y="24983"/>
                  </a:lnTo>
                  <a:close/>
                  <a:moveTo>
                    <a:pt x="2672" y="25938"/>
                  </a:moveTo>
                  <a:lnTo>
                    <a:pt x="4570" y="27619"/>
                  </a:lnTo>
                  <a:lnTo>
                    <a:pt x="4248" y="28070"/>
                  </a:lnTo>
                  <a:cubicBezTo>
                    <a:pt x="4200" y="28054"/>
                    <a:pt x="4131" y="28022"/>
                    <a:pt x="4067" y="28022"/>
                  </a:cubicBezTo>
                  <a:cubicBezTo>
                    <a:pt x="3998" y="28022"/>
                    <a:pt x="3914" y="28054"/>
                    <a:pt x="3865" y="28106"/>
                  </a:cubicBezTo>
                  <a:lnTo>
                    <a:pt x="2217" y="26627"/>
                  </a:lnTo>
                  <a:lnTo>
                    <a:pt x="2672" y="25938"/>
                  </a:lnTo>
                  <a:close/>
                  <a:moveTo>
                    <a:pt x="10647" y="26627"/>
                  </a:moveTo>
                  <a:lnTo>
                    <a:pt x="10647" y="27248"/>
                  </a:lnTo>
                  <a:lnTo>
                    <a:pt x="9120" y="28106"/>
                  </a:lnTo>
                  <a:lnTo>
                    <a:pt x="9168" y="27332"/>
                  </a:lnTo>
                  <a:lnTo>
                    <a:pt x="10647" y="26627"/>
                  </a:lnTo>
                  <a:close/>
                  <a:moveTo>
                    <a:pt x="19496" y="26627"/>
                  </a:moveTo>
                  <a:lnTo>
                    <a:pt x="20971" y="27332"/>
                  </a:lnTo>
                  <a:lnTo>
                    <a:pt x="21023" y="28106"/>
                  </a:lnTo>
                  <a:lnTo>
                    <a:pt x="19512" y="27248"/>
                  </a:lnTo>
                  <a:lnTo>
                    <a:pt x="19496" y="26627"/>
                  </a:lnTo>
                  <a:close/>
                  <a:moveTo>
                    <a:pt x="15047" y="25451"/>
                  </a:moveTo>
                  <a:lnTo>
                    <a:pt x="15047" y="28122"/>
                  </a:lnTo>
                  <a:lnTo>
                    <a:pt x="13887" y="28122"/>
                  </a:lnTo>
                  <a:lnTo>
                    <a:pt x="13617" y="25773"/>
                  </a:lnTo>
                  <a:lnTo>
                    <a:pt x="15047" y="25451"/>
                  </a:lnTo>
                  <a:close/>
                  <a:moveTo>
                    <a:pt x="15096" y="25451"/>
                  </a:moveTo>
                  <a:lnTo>
                    <a:pt x="16522" y="25773"/>
                  </a:lnTo>
                  <a:lnTo>
                    <a:pt x="16256" y="28122"/>
                  </a:lnTo>
                  <a:lnTo>
                    <a:pt x="15096" y="28122"/>
                  </a:lnTo>
                  <a:lnTo>
                    <a:pt x="15096" y="25451"/>
                  </a:lnTo>
                  <a:close/>
                  <a:moveTo>
                    <a:pt x="27470" y="25938"/>
                  </a:moveTo>
                  <a:lnTo>
                    <a:pt x="27922" y="26627"/>
                  </a:lnTo>
                  <a:lnTo>
                    <a:pt x="26277" y="28122"/>
                  </a:lnTo>
                  <a:cubicBezTo>
                    <a:pt x="26209" y="28070"/>
                    <a:pt x="26128" y="28022"/>
                    <a:pt x="26028" y="28022"/>
                  </a:cubicBezTo>
                  <a:cubicBezTo>
                    <a:pt x="25975" y="28022"/>
                    <a:pt x="25927" y="28038"/>
                    <a:pt x="25891" y="28054"/>
                  </a:cubicBezTo>
                  <a:lnTo>
                    <a:pt x="25572" y="27619"/>
                  </a:lnTo>
                  <a:lnTo>
                    <a:pt x="27470" y="25938"/>
                  </a:lnTo>
                  <a:close/>
                  <a:moveTo>
                    <a:pt x="13584" y="25789"/>
                  </a:moveTo>
                  <a:lnTo>
                    <a:pt x="13838" y="28122"/>
                  </a:lnTo>
                  <a:lnTo>
                    <a:pt x="12746" y="28424"/>
                  </a:lnTo>
                  <a:lnTo>
                    <a:pt x="12577" y="26192"/>
                  </a:lnTo>
                  <a:lnTo>
                    <a:pt x="13584" y="25789"/>
                  </a:lnTo>
                  <a:close/>
                  <a:moveTo>
                    <a:pt x="16574" y="25789"/>
                  </a:moveTo>
                  <a:lnTo>
                    <a:pt x="17566" y="26192"/>
                  </a:lnTo>
                  <a:lnTo>
                    <a:pt x="17396" y="28424"/>
                  </a:lnTo>
                  <a:lnTo>
                    <a:pt x="16304" y="28122"/>
                  </a:lnTo>
                  <a:lnTo>
                    <a:pt x="16574" y="25789"/>
                  </a:lnTo>
                  <a:close/>
                  <a:moveTo>
                    <a:pt x="12529" y="26224"/>
                  </a:moveTo>
                  <a:lnTo>
                    <a:pt x="12694" y="28441"/>
                  </a:lnTo>
                  <a:lnTo>
                    <a:pt x="11924" y="28658"/>
                  </a:lnTo>
                  <a:lnTo>
                    <a:pt x="11888" y="26797"/>
                  </a:lnTo>
                  <a:lnTo>
                    <a:pt x="12529" y="26224"/>
                  </a:lnTo>
                  <a:close/>
                  <a:moveTo>
                    <a:pt x="17614" y="26224"/>
                  </a:moveTo>
                  <a:lnTo>
                    <a:pt x="18251" y="26797"/>
                  </a:lnTo>
                  <a:lnTo>
                    <a:pt x="18218" y="28658"/>
                  </a:lnTo>
                  <a:lnTo>
                    <a:pt x="17445" y="28441"/>
                  </a:lnTo>
                  <a:lnTo>
                    <a:pt x="17614" y="26224"/>
                  </a:lnTo>
                  <a:close/>
                  <a:moveTo>
                    <a:pt x="11856" y="26813"/>
                  </a:moveTo>
                  <a:lnTo>
                    <a:pt x="11888" y="28674"/>
                  </a:lnTo>
                  <a:lnTo>
                    <a:pt x="10981" y="29130"/>
                  </a:lnTo>
                  <a:lnTo>
                    <a:pt x="10679" y="27284"/>
                  </a:lnTo>
                  <a:lnTo>
                    <a:pt x="11856" y="26813"/>
                  </a:lnTo>
                  <a:close/>
                  <a:moveTo>
                    <a:pt x="18303" y="26813"/>
                  </a:moveTo>
                  <a:lnTo>
                    <a:pt x="19460" y="27284"/>
                  </a:lnTo>
                  <a:lnTo>
                    <a:pt x="19157" y="29130"/>
                  </a:lnTo>
                  <a:lnTo>
                    <a:pt x="18271" y="28674"/>
                  </a:lnTo>
                  <a:lnTo>
                    <a:pt x="18303" y="26813"/>
                  </a:lnTo>
                  <a:close/>
                  <a:moveTo>
                    <a:pt x="21023" y="27349"/>
                  </a:moveTo>
                  <a:lnTo>
                    <a:pt x="22752" y="28038"/>
                  </a:lnTo>
                  <a:lnTo>
                    <a:pt x="22921" y="29162"/>
                  </a:lnTo>
                  <a:lnTo>
                    <a:pt x="22921" y="29162"/>
                  </a:lnTo>
                  <a:lnTo>
                    <a:pt x="21071" y="28122"/>
                  </a:lnTo>
                  <a:lnTo>
                    <a:pt x="21023" y="27349"/>
                  </a:lnTo>
                  <a:close/>
                  <a:moveTo>
                    <a:pt x="9136" y="27349"/>
                  </a:moveTo>
                  <a:lnTo>
                    <a:pt x="9067" y="28122"/>
                  </a:lnTo>
                  <a:lnTo>
                    <a:pt x="7222" y="29162"/>
                  </a:lnTo>
                  <a:lnTo>
                    <a:pt x="7391" y="28038"/>
                  </a:lnTo>
                  <a:lnTo>
                    <a:pt x="9136" y="27349"/>
                  </a:lnTo>
                  <a:close/>
                  <a:moveTo>
                    <a:pt x="4603" y="27635"/>
                  </a:moveTo>
                  <a:lnTo>
                    <a:pt x="7339" y="28038"/>
                  </a:lnTo>
                  <a:lnTo>
                    <a:pt x="7169" y="29178"/>
                  </a:lnTo>
                  <a:lnTo>
                    <a:pt x="4401" y="28408"/>
                  </a:lnTo>
                  <a:cubicBezTo>
                    <a:pt x="4417" y="28392"/>
                    <a:pt x="4417" y="28392"/>
                    <a:pt x="4417" y="28372"/>
                  </a:cubicBezTo>
                  <a:cubicBezTo>
                    <a:pt x="4417" y="28255"/>
                    <a:pt x="4369" y="28171"/>
                    <a:pt x="4284" y="28106"/>
                  </a:cubicBezTo>
                  <a:lnTo>
                    <a:pt x="4603" y="27635"/>
                  </a:lnTo>
                  <a:close/>
                  <a:moveTo>
                    <a:pt x="25540" y="27635"/>
                  </a:moveTo>
                  <a:lnTo>
                    <a:pt x="25842" y="28090"/>
                  </a:lnTo>
                  <a:cubicBezTo>
                    <a:pt x="25758" y="28138"/>
                    <a:pt x="25689" y="28239"/>
                    <a:pt x="25689" y="28372"/>
                  </a:cubicBezTo>
                  <a:lnTo>
                    <a:pt x="25689" y="28424"/>
                  </a:lnTo>
                  <a:lnTo>
                    <a:pt x="22969" y="29178"/>
                  </a:lnTo>
                  <a:lnTo>
                    <a:pt x="22804" y="28038"/>
                  </a:lnTo>
                  <a:lnTo>
                    <a:pt x="25540" y="27635"/>
                  </a:lnTo>
                  <a:close/>
                  <a:moveTo>
                    <a:pt x="1125" y="26780"/>
                  </a:moveTo>
                  <a:lnTo>
                    <a:pt x="2354" y="28138"/>
                  </a:lnTo>
                  <a:lnTo>
                    <a:pt x="2519" y="29363"/>
                  </a:lnTo>
                  <a:lnTo>
                    <a:pt x="1327" y="28239"/>
                  </a:lnTo>
                  <a:lnTo>
                    <a:pt x="1125" y="26780"/>
                  </a:lnTo>
                  <a:close/>
                  <a:moveTo>
                    <a:pt x="29030" y="26780"/>
                  </a:moveTo>
                  <a:lnTo>
                    <a:pt x="28828" y="28239"/>
                  </a:lnTo>
                  <a:lnTo>
                    <a:pt x="27619" y="29363"/>
                  </a:lnTo>
                  <a:lnTo>
                    <a:pt x="27805" y="28138"/>
                  </a:lnTo>
                  <a:lnTo>
                    <a:pt x="29030" y="26780"/>
                  </a:lnTo>
                  <a:close/>
                  <a:moveTo>
                    <a:pt x="2217" y="26680"/>
                  </a:moveTo>
                  <a:lnTo>
                    <a:pt x="3829" y="28138"/>
                  </a:lnTo>
                  <a:cubicBezTo>
                    <a:pt x="3765" y="28207"/>
                    <a:pt x="3728" y="28271"/>
                    <a:pt x="3728" y="28372"/>
                  </a:cubicBezTo>
                  <a:cubicBezTo>
                    <a:pt x="3728" y="28541"/>
                    <a:pt x="3865" y="28674"/>
                    <a:pt x="4030" y="28711"/>
                  </a:cubicBezTo>
                  <a:lnTo>
                    <a:pt x="3966" y="29432"/>
                  </a:lnTo>
                  <a:lnTo>
                    <a:pt x="2386" y="28106"/>
                  </a:lnTo>
                  <a:lnTo>
                    <a:pt x="2217" y="26680"/>
                  </a:lnTo>
                  <a:close/>
                  <a:moveTo>
                    <a:pt x="27922" y="26680"/>
                  </a:moveTo>
                  <a:lnTo>
                    <a:pt x="27756" y="28106"/>
                  </a:lnTo>
                  <a:lnTo>
                    <a:pt x="26193" y="29432"/>
                  </a:lnTo>
                  <a:lnTo>
                    <a:pt x="26108" y="28694"/>
                  </a:lnTo>
                  <a:cubicBezTo>
                    <a:pt x="26261" y="28658"/>
                    <a:pt x="26378" y="28525"/>
                    <a:pt x="26378" y="28372"/>
                  </a:cubicBezTo>
                  <a:cubicBezTo>
                    <a:pt x="26378" y="28292"/>
                    <a:pt x="26346" y="28223"/>
                    <a:pt x="26294" y="28155"/>
                  </a:cubicBezTo>
                  <a:lnTo>
                    <a:pt x="27922" y="26680"/>
                  </a:lnTo>
                  <a:close/>
                  <a:moveTo>
                    <a:pt x="10647" y="27300"/>
                  </a:moveTo>
                  <a:lnTo>
                    <a:pt x="10949" y="29146"/>
                  </a:lnTo>
                  <a:lnTo>
                    <a:pt x="9857" y="29702"/>
                  </a:lnTo>
                  <a:lnTo>
                    <a:pt x="9120" y="28155"/>
                  </a:lnTo>
                  <a:lnTo>
                    <a:pt x="10647" y="27300"/>
                  </a:lnTo>
                  <a:close/>
                  <a:moveTo>
                    <a:pt x="19496" y="27300"/>
                  </a:moveTo>
                  <a:lnTo>
                    <a:pt x="21023" y="28155"/>
                  </a:lnTo>
                  <a:lnTo>
                    <a:pt x="20286" y="29702"/>
                  </a:lnTo>
                  <a:lnTo>
                    <a:pt x="19194" y="29146"/>
                  </a:lnTo>
                  <a:lnTo>
                    <a:pt x="19496" y="27300"/>
                  </a:lnTo>
                  <a:close/>
                  <a:moveTo>
                    <a:pt x="17445" y="28473"/>
                  </a:moveTo>
                  <a:lnTo>
                    <a:pt x="18218" y="28711"/>
                  </a:lnTo>
                  <a:lnTo>
                    <a:pt x="18218" y="29029"/>
                  </a:lnTo>
                  <a:lnTo>
                    <a:pt x="18251" y="30286"/>
                  </a:lnTo>
                  <a:lnTo>
                    <a:pt x="18235" y="30286"/>
                  </a:lnTo>
                  <a:cubicBezTo>
                    <a:pt x="18186" y="30286"/>
                    <a:pt x="18134" y="30306"/>
                    <a:pt x="18102" y="30339"/>
                  </a:cubicBezTo>
                  <a:cubicBezTo>
                    <a:pt x="17916" y="30222"/>
                    <a:pt x="17799" y="30137"/>
                    <a:pt x="17747" y="30121"/>
                  </a:cubicBezTo>
                  <a:lnTo>
                    <a:pt x="17445" y="28473"/>
                  </a:lnTo>
                  <a:close/>
                  <a:moveTo>
                    <a:pt x="12694" y="28473"/>
                  </a:moveTo>
                  <a:lnTo>
                    <a:pt x="12392" y="30121"/>
                  </a:lnTo>
                  <a:cubicBezTo>
                    <a:pt x="12359" y="30153"/>
                    <a:pt x="12227" y="30222"/>
                    <a:pt x="12025" y="30355"/>
                  </a:cubicBezTo>
                  <a:cubicBezTo>
                    <a:pt x="11989" y="30322"/>
                    <a:pt x="11940" y="30306"/>
                    <a:pt x="11904" y="30286"/>
                  </a:cubicBezTo>
                  <a:lnTo>
                    <a:pt x="11940" y="29029"/>
                  </a:lnTo>
                  <a:lnTo>
                    <a:pt x="11924" y="28711"/>
                  </a:lnTo>
                  <a:lnTo>
                    <a:pt x="12694" y="28473"/>
                  </a:lnTo>
                  <a:close/>
                  <a:moveTo>
                    <a:pt x="9083" y="28171"/>
                  </a:moveTo>
                  <a:lnTo>
                    <a:pt x="9825" y="29718"/>
                  </a:lnTo>
                  <a:lnTo>
                    <a:pt x="8447" y="30407"/>
                  </a:lnTo>
                  <a:lnTo>
                    <a:pt x="7238" y="29214"/>
                  </a:lnTo>
                  <a:lnTo>
                    <a:pt x="9083" y="28171"/>
                  </a:lnTo>
                  <a:close/>
                  <a:moveTo>
                    <a:pt x="21055" y="28171"/>
                  </a:moveTo>
                  <a:lnTo>
                    <a:pt x="22905" y="29214"/>
                  </a:lnTo>
                  <a:lnTo>
                    <a:pt x="21696" y="30407"/>
                  </a:lnTo>
                  <a:lnTo>
                    <a:pt x="20334" y="29718"/>
                  </a:lnTo>
                  <a:lnTo>
                    <a:pt x="21055" y="28171"/>
                  </a:lnTo>
                  <a:close/>
                  <a:moveTo>
                    <a:pt x="13838" y="28171"/>
                  </a:moveTo>
                  <a:lnTo>
                    <a:pt x="13484" y="30439"/>
                  </a:lnTo>
                  <a:cubicBezTo>
                    <a:pt x="13182" y="30355"/>
                    <a:pt x="12577" y="30153"/>
                    <a:pt x="12444" y="30121"/>
                  </a:cubicBezTo>
                  <a:lnTo>
                    <a:pt x="12746" y="28473"/>
                  </a:lnTo>
                  <a:lnTo>
                    <a:pt x="13838" y="28171"/>
                  </a:lnTo>
                  <a:close/>
                  <a:moveTo>
                    <a:pt x="15047" y="28171"/>
                  </a:moveTo>
                  <a:lnTo>
                    <a:pt x="15047" y="29803"/>
                  </a:lnTo>
                  <a:lnTo>
                    <a:pt x="13516" y="30439"/>
                  </a:lnTo>
                  <a:lnTo>
                    <a:pt x="13887" y="28171"/>
                  </a:lnTo>
                  <a:close/>
                  <a:moveTo>
                    <a:pt x="16256" y="28171"/>
                  </a:moveTo>
                  <a:lnTo>
                    <a:pt x="16623" y="30439"/>
                  </a:lnTo>
                  <a:lnTo>
                    <a:pt x="15096" y="29803"/>
                  </a:lnTo>
                  <a:lnTo>
                    <a:pt x="15096" y="28171"/>
                  </a:lnTo>
                  <a:close/>
                  <a:moveTo>
                    <a:pt x="16304" y="28171"/>
                  </a:moveTo>
                  <a:lnTo>
                    <a:pt x="17396" y="28473"/>
                  </a:lnTo>
                  <a:lnTo>
                    <a:pt x="17699" y="30121"/>
                  </a:lnTo>
                  <a:cubicBezTo>
                    <a:pt x="17566" y="30153"/>
                    <a:pt x="16977" y="30355"/>
                    <a:pt x="16675" y="30439"/>
                  </a:cubicBezTo>
                  <a:lnTo>
                    <a:pt x="16304" y="28171"/>
                  </a:lnTo>
                  <a:close/>
                  <a:moveTo>
                    <a:pt x="2403" y="28171"/>
                  </a:moveTo>
                  <a:lnTo>
                    <a:pt x="3946" y="29480"/>
                  </a:lnTo>
                  <a:lnTo>
                    <a:pt x="3845" y="30588"/>
                  </a:lnTo>
                  <a:lnTo>
                    <a:pt x="2572" y="29416"/>
                  </a:lnTo>
                  <a:lnTo>
                    <a:pt x="2403" y="28171"/>
                  </a:lnTo>
                  <a:close/>
                  <a:moveTo>
                    <a:pt x="27740" y="28171"/>
                  </a:moveTo>
                  <a:lnTo>
                    <a:pt x="27571" y="29416"/>
                  </a:lnTo>
                  <a:lnTo>
                    <a:pt x="26310" y="30588"/>
                  </a:lnTo>
                  <a:lnTo>
                    <a:pt x="26193" y="29480"/>
                  </a:lnTo>
                  <a:lnTo>
                    <a:pt x="27740" y="28171"/>
                  </a:lnTo>
                  <a:close/>
                  <a:moveTo>
                    <a:pt x="22937" y="29247"/>
                  </a:moveTo>
                  <a:lnTo>
                    <a:pt x="22953" y="29379"/>
                  </a:lnTo>
                  <a:lnTo>
                    <a:pt x="23239" y="30673"/>
                  </a:lnTo>
                  <a:lnTo>
                    <a:pt x="23239" y="30673"/>
                  </a:lnTo>
                  <a:lnTo>
                    <a:pt x="21744" y="30423"/>
                  </a:lnTo>
                  <a:lnTo>
                    <a:pt x="22937" y="29247"/>
                  </a:lnTo>
                  <a:close/>
                  <a:moveTo>
                    <a:pt x="4401" y="28457"/>
                  </a:moveTo>
                  <a:lnTo>
                    <a:pt x="7169" y="29214"/>
                  </a:lnTo>
                  <a:lnTo>
                    <a:pt x="7137" y="29363"/>
                  </a:lnTo>
                  <a:lnTo>
                    <a:pt x="6867" y="30673"/>
                  </a:lnTo>
                  <a:lnTo>
                    <a:pt x="4014" y="29464"/>
                  </a:lnTo>
                  <a:lnTo>
                    <a:pt x="3998" y="29464"/>
                  </a:lnTo>
                  <a:lnTo>
                    <a:pt x="4083" y="28711"/>
                  </a:lnTo>
                  <a:cubicBezTo>
                    <a:pt x="4232" y="28711"/>
                    <a:pt x="4369" y="28610"/>
                    <a:pt x="4401" y="28457"/>
                  </a:cubicBezTo>
                  <a:close/>
                  <a:moveTo>
                    <a:pt x="7206" y="29247"/>
                  </a:moveTo>
                  <a:lnTo>
                    <a:pt x="8398" y="30423"/>
                  </a:lnTo>
                  <a:lnTo>
                    <a:pt x="6904" y="30673"/>
                  </a:lnTo>
                  <a:lnTo>
                    <a:pt x="7190" y="29379"/>
                  </a:lnTo>
                  <a:lnTo>
                    <a:pt x="7206" y="29247"/>
                  </a:lnTo>
                  <a:close/>
                  <a:moveTo>
                    <a:pt x="25705" y="28473"/>
                  </a:moveTo>
                  <a:cubicBezTo>
                    <a:pt x="25742" y="28610"/>
                    <a:pt x="25875" y="28711"/>
                    <a:pt x="26028" y="28711"/>
                  </a:cubicBezTo>
                  <a:lnTo>
                    <a:pt x="26076" y="28711"/>
                  </a:lnTo>
                  <a:lnTo>
                    <a:pt x="26145" y="29464"/>
                  </a:lnTo>
                  <a:lnTo>
                    <a:pt x="23288" y="30673"/>
                  </a:lnTo>
                  <a:lnTo>
                    <a:pt x="23006" y="29379"/>
                  </a:lnTo>
                  <a:lnTo>
                    <a:pt x="22969" y="29214"/>
                  </a:lnTo>
                  <a:lnTo>
                    <a:pt x="25705" y="28473"/>
                  </a:lnTo>
                  <a:close/>
                  <a:moveTo>
                    <a:pt x="1327" y="28324"/>
                  </a:moveTo>
                  <a:lnTo>
                    <a:pt x="2535" y="29432"/>
                  </a:lnTo>
                  <a:lnTo>
                    <a:pt x="2721" y="30858"/>
                  </a:lnTo>
                  <a:lnTo>
                    <a:pt x="1564" y="29666"/>
                  </a:lnTo>
                  <a:lnTo>
                    <a:pt x="1327" y="28324"/>
                  </a:lnTo>
                  <a:close/>
                  <a:moveTo>
                    <a:pt x="28812" y="28324"/>
                  </a:moveTo>
                  <a:lnTo>
                    <a:pt x="28594" y="29666"/>
                  </a:lnTo>
                  <a:lnTo>
                    <a:pt x="27418" y="30858"/>
                  </a:lnTo>
                  <a:lnTo>
                    <a:pt x="27619" y="29432"/>
                  </a:lnTo>
                  <a:lnTo>
                    <a:pt x="28812" y="28324"/>
                  </a:lnTo>
                  <a:close/>
                  <a:moveTo>
                    <a:pt x="11888" y="28727"/>
                  </a:moveTo>
                  <a:lnTo>
                    <a:pt x="11888" y="29029"/>
                  </a:lnTo>
                  <a:lnTo>
                    <a:pt x="11856" y="30286"/>
                  </a:lnTo>
                  <a:cubicBezTo>
                    <a:pt x="11739" y="30286"/>
                    <a:pt x="11638" y="30387"/>
                    <a:pt x="11638" y="30508"/>
                  </a:cubicBezTo>
                  <a:cubicBezTo>
                    <a:pt x="11638" y="30556"/>
                    <a:pt x="11670" y="30625"/>
                    <a:pt x="11723" y="30657"/>
                  </a:cubicBezTo>
                  <a:lnTo>
                    <a:pt x="11320" y="31177"/>
                  </a:lnTo>
                  <a:lnTo>
                    <a:pt x="10998" y="29178"/>
                  </a:lnTo>
                  <a:lnTo>
                    <a:pt x="11888" y="28727"/>
                  </a:lnTo>
                  <a:close/>
                  <a:moveTo>
                    <a:pt x="18271" y="28727"/>
                  </a:moveTo>
                  <a:lnTo>
                    <a:pt x="19157" y="29178"/>
                  </a:lnTo>
                  <a:lnTo>
                    <a:pt x="18823" y="31177"/>
                  </a:lnTo>
                  <a:lnTo>
                    <a:pt x="18404" y="30625"/>
                  </a:lnTo>
                  <a:cubicBezTo>
                    <a:pt x="18436" y="30588"/>
                    <a:pt x="18452" y="30540"/>
                    <a:pt x="18452" y="30508"/>
                  </a:cubicBezTo>
                  <a:cubicBezTo>
                    <a:pt x="18452" y="30407"/>
                    <a:pt x="18388" y="30322"/>
                    <a:pt x="18287" y="30286"/>
                  </a:cubicBezTo>
                  <a:lnTo>
                    <a:pt x="18251" y="29029"/>
                  </a:lnTo>
                  <a:lnTo>
                    <a:pt x="18271" y="28727"/>
                  </a:lnTo>
                  <a:close/>
                  <a:moveTo>
                    <a:pt x="10949" y="29198"/>
                  </a:moveTo>
                  <a:lnTo>
                    <a:pt x="11284" y="31213"/>
                  </a:lnTo>
                  <a:lnTo>
                    <a:pt x="10679" y="31431"/>
                  </a:lnTo>
                  <a:lnTo>
                    <a:pt x="9873" y="29734"/>
                  </a:lnTo>
                  <a:lnTo>
                    <a:pt x="10949" y="29198"/>
                  </a:lnTo>
                  <a:close/>
                  <a:moveTo>
                    <a:pt x="19194" y="29198"/>
                  </a:moveTo>
                  <a:lnTo>
                    <a:pt x="20265" y="29734"/>
                  </a:lnTo>
                  <a:lnTo>
                    <a:pt x="19480" y="31431"/>
                  </a:lnTo>
                  <a:lnTo>
                    <a:pt x="18875" y="31213"/>
                  </a:lnTo>
                  <a:lnTo>
                    <a:pt x="19194" y="29198"/>
                  </a:lnTo>
                  <a:close/>
                  <a:moveTo>
                    <a:pt x="12444" y="30169"/>
                  </a:moveTo>
                  <a:cubicBezTo>
                    <a:pt x="12545" y="30206"/>
                    <a:pt x="13097" y="30371"/>
                    <a:pt x="13468" y="30488"/>
                  </a:cubicBezTo>
                  <a:lnTo>
                    <a:pt x="13298" y="31531"/>
                  </a:lnTo>
                  <a:lnTo>
                    <a:pt x="12190" y="31394"/>
                  </a:lnTo>
                  <a:lnTo>
                    <a:pt x="12444" y="30169"/>
                  </a:lnTo>
                  <a:close/>
                  <a:moveTo>
                    <a:pt x="15047" y="29851"/>
                  </a:moveTo>
                  <a:lnTo>
                    <a:pt x="15047" y="31277"/>
                  </a:lnTo>
                  <a:lnTo>
                    <a:pt x="13351" y="31531"/>
                  </a:lnTo>
                  <a:lnTo>
                    <a:pt x="13516" y="30488"/>
                  </a:lnTo>
                  <a:lnTo>
                    <a:pt x="15047" y="29851"/>
                  </a:lnTo>
                  <a:close/>
                  <a:moveTo>
                    <a:pt x="15096" y="29851"/>
                  </a:moveTo>
                  <a:lnTo>
                    <a:pt x="16623" y="30488"/>
                  </a:lnTo>
                  <a:lnTo>
                    <a:pt x="16808" y="31531"/>
                  </a:lnTo>
                  <a:lnTo>
                    <a:pt x="15096" y="31277"/>
                  </a:lnTo>
                  <a:lnTo>
                    <a:pt x="15096" y="29851"/>
                  </a:lnTo>
                  <a:close/>
                  <a:moveTo>
                    <a:pt x="17715" y="30169"/>
                  </a:moveTo>
                  <a:lnTo>
                    <a:pt x="17948" y="31394"/>
                  </a:lnTo>
                  <a:lnTo>
                    <a:pt x="16840" y="31531"/>
                  </a:lnTo>
                  <a:lnTo>
                    <a:pt x="16675" y="30488"/>
                  </a:lnTo>
                  <a:cubicBezTo>
                    <a:pt x="17062" y="30371"/>
                    <a:pt x="17598" y="30206"/>
                    <a:pt x="17715" y="30169"/>
                  </a:cubicBezTo>
                  <a:close/>
                  <a:moveTo>
                    <a:pt x="12392" y="30169"/>
                  </a:moveTo>
                  <a:lnTo>
                    <a:pt x="12142" y="31394"/>
                  </a:lnTo>
                  <a:lnTo>
                    <a:pt x="11654" y="31648"/>
                  </a:lnTo>
                  <a:lnTo>
                    <a:pt x="11856" y="30709"/>
                  </a:lnTo>
                  <a:cubicBezTo>
                    <a:pt x="11973" y="30709"/>
                    <a:pt x="12073" y="30625"/>
                    <a:pt x="12073" y="30508"/>
                  </a:cubicBezTo>
                  <a:cubicBezTo>
                    <a:pt x="12073" y="30455"/>
                    <a:pt x="12057" y="30423"/>
                    <a:pt x="12041" y="30407"/>
                  </a:cubicBezTo>
                  <a:cubicBezTo>
                    <a:pt x="12174" y="30306"/>
                    <a:pt x="12327" y="30222"/>
                    <a:pt x="12392" y="30169"/>
                  </a:cubicBezTo>
                  <a:close/>
                  <a:moveTo>
                    <a:pt x="17767" y="30169"/>
                  </a:moveTo>
                  <a:lnTo>
                    <a:pt x="17767" y="30169"/>
                  </a:lnTo>
                  <a:cubicBezTo>
                    <a:pt x="17815" y="30222"/>
                    <a:pt x="17948" y="30286"/>
                    <a:pt x="18069" y="30371"/>
                  </a:cubicBezTo>
                  <a:cubicBezTo>
                    <a:pt x="18049" y="30407"/>
                    <a:pt x="18033" y="30455"/>
                    <a:pt x="18033" y="30508"/>
                  </a:cubicBezTo>
                  <a:cubicBezTo>
                    <a:pt x="18033" y="30625"/>
                    <a:pt x="18118" y="30709"/>
                    <a:pt x="18235" y="30709"/>
                  </a:cubicBezTo>
                  <a:lnTo>
                    <a:pt x="18303" y="30709"/>
                  </a:lnTo>
                  <a:lnTo>
                    <a:pt x="18488" y="31648"/>
                  </a:lnTo>
                  <a:lnTo>
                    <a:pt x="18001" y="31394"/>
                  </a:lnTo>
                  <a:lnTo>
                    <a:pt x="17767" y="30169"/>
                  </a:lnTo>
                  <a:close/>
                  <a:moveTo>
                    <a:pt x="3998" y="29516"/>
                  </a:moveTo>
                  <a:lnTo>
                    <a:pt x="6851" y="30725"/>
                  </a:lnTo>
                  <a:lnTo>
                    <a:pt x="6617" y="31797"/>
                  </a:lnTo>
                  <a:lnTo>
                    <a:pt x="3881" y="30625"/>
                  </a:lnTo>
                  <a:lnTo>
                    <a:pt x="3998" y="29516"/>
                  </a:lnTo>
                  <a:close/>
                  <a:moveTo>
                    <a:pt x="26161" y="29516"/>
                  </a:moveTo>
                  <a:lnTo>
                    <a:pt x="26261" y="30625"/>
                  </a:lnTo>
                  <a:lnTo>
                    <a:pt x="23541" y="31797"/>
                  </a:lnTo>
                  <a:lnTo>
                    <a:pt x="23288" y="30725"/>
                  </a:lnTo>
                  <a:lnTo>
                    <a:pt x="26161" y="29516"/>
                  </a:lnTo>
                  <a:close/>
                  <a:moveTo>
                    <a:pt x="11755" y="30673"/>
                  </a:moveTo>
                  <a:cubicBezTo>
                    <a:pt x="11771" y="30689"/>
                    <a:pt x="11787" y="30689"/>
                    <a:pt x="11803" y="30709"/>
                  </a:cubicBezTo>
                  <a:lnTo>
                    <a:pt x="11602" y="31680"/>
                  </a:lnTo>
                  <a:lnTo>
                    <a:pt x="11235" y="31966"/>
                  </a:lnTo>
                  <a:lnTo>
                    <a:pt x="11235" y="31966"/>
                  </a:lnTo>
                  <a:lnTo>
                    <a:pt x="11336" y="31229"/>
                  </a:lnTo>
                  <a:lnTo>
                    <a:pt x="11755" y="30673"/>
                  </a:lnTo>
                  <a:close/>
                  <a:moveTo>
                    <a:pt x="18388" y="30657"/>
                  </a:moveTo>
                  <a:lnTo>
                    <a:pt x="18823" y="31229"/>
                  </a:lnTo>
                  <a:lnTo>
                    <a:pt x="18907" y="31966"/>
                  </a:lnTo>
                  <a:lnTo>
                    <a:pt x="18907" y="31966"/>
                  </a:lnTo>
                  <a:lnTo>
                    <a:pt x="18537" y="31680"/>
                  </a:lnTo>
                  <a:lnTo>
                    <a:pt x="18335" y="30689"/>
                  </a:lnTo>
                  <a:cubicBezTo>
                    <a:pt x="18351" y="30673"/>
                    <a:pt x="18372" y="30673"/>
                    <a:pt x="18388" y="30657"/>
                  </a:cubicBezTo>
                  <a:close/>
                  <a:moveTo>
                    <a:pt x="11284" y="31261"/>
                  </a:moveTo>
                  <a:lnTo>
                    <a:pt x="11183" y="31983"/>
                  </a:lnTo>
                  <a:lnTo>
                    <a:pt x="10695" y="31463"/>
                  </a:lnTo>
                  <a:lnTo>
                    <a:pt x="11284" y="31261"/>
                  </a:lnTo>
                  <a:close/>
                  <a:moveTo>
                    <a:pt x="18875" y="31261"/>
                  </a:moveTo>
                  <a:lnTo>
                    <a:pt x="19443" y="31463"/>
                  </a:lnTo>
                  <a:lnTo>
                    <a:pt x="18956" y="31983"/>
                  </a:lnTo>
                  <a:lnTo>
                    <a:pt x="18875" y="31261"/>
                  </a:lnTo>
                  <a:close/>
                  <a:moveTo>
                    <a:pt x="9841" y="29750"/>
                  </a:moveTo>
                  <a:lnTo>
                    <a:pt x="10631" y="31447"/>
                  </a:lnTo>
                  <a:lnTo>
                    <a:pt x="10091" y="32019"/>
                  </a:lnTo>
                  <a:lnTo>
                    <a:pt x="8479" y="30439"/>
                  </a:lnTo>
                  <a:lnTo>
                    <a:pt x="9841" y="29750"/>
                  </a:lnTo>
                  <a:close/>
                  <a:moveTo>
                    <a:pt x="20318" y="29750"/>
                  </a:moveTo>
                  <a:lnTo>
                    <a:pt x="21660" y="30439"/>
                  </a:lnTo>
                  <a:lnTo>
                    <a:pt x="20048" y="32019"/>
                  </a:lnTo>
                  <a:lnTo>
                    <a:pt x="19512" y="31447"/>
                  </a:lnTo>
                  <a:lnTo>
                    <a:pt x="20318" y="29750"/>
                  </a:lnTo>
                  <a:close/>
                  <a:moveTo>
                    <a:pt x="2588" y="29480"/>
                  </a:moveTo>
                  <a:lnTo>
                    <a:pt x="3829" y="30657"/>
                  </a:lnTo>
                  <a:lnTo>
                    <a:pt x="4200" y="32369"/>
                  </a:lnTo>
                  <a:lnTo>
                    <a:pt x="2789" y="30927"/>
                  </a:lnTo>
                  <a:lnTo>
                    <a:pt x="2773" y="30911"/>
                  </a:lnTo>
                  <a:lnTo>
                    <a:pt x="2588" y="29480"/>
                  </a:lnTo>
                  <a:close/>
                  <a:moveTo>
                    <a:pt x="27571" y="29480"/>
                  </a:moveTo>
                  <a:lnTo>
                    <a:pt x="27369" y="30911"/>
                  </a:lnTo>
                  <a:lnTo>
                    <a:pt x="27369" y="30927"/>
                  </a:lnTo>
                  <a:lnTo>
                    <a:pt x="25943" y="32369"/>
                  </a:lnTo>
                  <a:lnTo>
                    <a:pt x="26310" y="30657"/>
                  </a:lnTo>
                  <a:lnTo>
                    <a:pt x="27571" y="29480"/>
                  </a:lnTo>
                  <a:close/>
                  <a:moveTo>
                    <a:pt x="10663" y="31479"/>
                  </a:moveTo>
                  <a:lnTo>
                    <a:pt x="11183" y="32035"/>
                  </a:lnTo>
                  <a:lnTo>
                    <a:pt x="11167" y="32587"/>
                  </a:lnTo>
                  <a:lnTo>
                    <a:pt x="10127" y="32051"/>
                  </a:lnTo>
                  <a:lnTo>
                    <a:pt x="10663" y="31479"/>
                  </a:lnTo>
                  <a:close/>
                  <a:moveTo>
                    <a:pt x="12142" y="31447"/>
                  </a:moveTo>
                  <a:lnTo>
                    <a:pt x="12275" y="32337"/>
                  </a:lnTo>
                  <a:lnTo>
                    <a:pt x="11803" y="32587"/>
                  </a:lnTo>
                  <a:lnTo>
                    <a:pt x="11654" y="31717"/>
                  </a:lnTo>
                  <a:lnTo>
                    <a:pt x="12142" y="31447"/>
                  </a:lnTo>
                  <a:close/>
                  <a:moveTo>
                    <a:pt x="18001" y="31447"/>
                  </a:moveTo>
                  <a:lnTo>
                    <a:pt x="18488" y="31717"/>
                  </a:lnTo>
                  <a:lnTo>
                    <a:pt x="18351" y="32587"/>
                  </a:lnTo>
                  <a:lnTo>
                    <a:pt x="17868" y="32337"/>
                  </a:lnTo>
                  <a:lnTo>
                    <a:pt x="18001" y="31447"/>
                  </a:lnTo>
                  <a:close/>
                  <a:moveTo>
                    <a:pt x="19480" y="31479"/>
                  </a:moveTo>
                  <a:lnTo>
                    <a:pt x="20016" y="32051"/>
                  </a:lnTo>
                  <a:lnTo>
                    <a:pt x="18992" y="32587"/>
                  </a:lnTo>
                  <a:lnTo>
                    <a:pt x="18956" y="32035"/>
                  </a:lnTo>
                  <a:lnTo>
                    <a:pt x="19480" y="31479"/>
                  </a:lnTo>
                  <a:close/>
                  <a:moveTo>
                    <a:pt x="11622" y="31733"/>
                  </a:moveTo>
                  <a:lnTo>
                    <a:pt x="11755" y="32603"/>
                  </a:lnTo>
                  <a:lnTo>
                    <a:pt x="11199" y="32603"/>
                  </a:lnTo>
                  <a:lnTo>
                    <a:pt x="11235" y="32035"/>
                  </a:lnTo>
                  <a:lnTo>
                    <a:pt x="11622" y="31733"/>
                  </a:lnTo>
                  <a:close/>
                  <a:moveTo>
                    <a:pt x="12190" y="31431"/>
                  </a:moveTo>
                  <a:lnTo>
                    <a:pt x="13298" y="31580"/>
                  </a:lnTo>
                  <a:lnTo>
                    <a:pt x="13536" y="32603"/>
                  </a:lnTo>
                  <a:lnTo>
                    <a:pt x="12327" y="32337"/>
                  </a:lnTo>
                  <a:lnTo>
                    <a:pt x="12190" y="31431"/>
                  </a:lnTo>
                  <a:close/>
                  <a:moveTo>
                    <a:pt x="15047" y="31330"/>
                  </a:moveTo>
                  <a:lnTo>
                    <a:pt x="15047" y="31950"/>
                  </a:lnTo>
                  <a:cubicBezTo>
                    <a:pt x="14946" y="31950"/>
                    <a:pt x="14846" y="32035"/>
                    <a:pt x="14846" y="32152"/>
                  </a:cubicBezTo>
                  <a:lnTo>
                    <a:pt x="13584" y="32603"/>
                  </a:lnTo>
                  <a:lnTo>
                    <a:pt x="13351" y="31580"/>
                  </a:lnTo>
                  <a:lnTo>
                    <a:pt x="15047" y="31330"/>
                  </a:lnTo>
                  <a:close/>
                  <a:moveTo>
                    <a:pt x="15096" y="31330"/>
                  </a:moveTo>
                  <a:lnTo>
                    <a:pt x="16808" y="31580"/>
                  </a:lnTo>
                  <a:lnTo>
                    <a:pt x="16574" y="32603"/>
                  </a:lnTo>
                  <a:lnTo>
                    <a:pt x="15265" y="32136"/>
                  </a:lnTo>
                  <a:cubicBezTo>
                    <a:pt x="15249" y="32035"/>
                    <a:pt x="15180" y="31966"/>
                    <a:pt x="15096" y="31950"/>
                  </a:cubicBezTo>
                  <a:lnTo>
                    <a:pt x="15096" y="31330"/>
                  </a:lnTo>
                  <a:close/>
                  <a:moveTo>
                    <a:pt x="17948" y="31431"/>
                  </a:moveTo>
                  <a:lnTo>
                    <a:pt x="17815" y="32337"/>
                  </a:lnTo>
                  <a:lnTo>
                    <a:pt x="16607" y="32603"/>
                  </a:lnTo>
                  <a:lnTo>
                    <a:pt x="16840" y="31580"/>
                  </a:lnTo>
                  <a:lnTo>
                    <a:pt x="17948" y="31431"/>
                  </a:lnTo>
                  <a:close/>
                  <a:moveTo>
                    <a:pt x="18537" y="31733"/>
                  </a:moveTo>
                  <a:lnTo>
                    <a:pt x="18924" y="32035"/>
                  </a:lnTo>
                  <a:lnTo>
                    <a:pt x="18940" y="32603"/>
                  </a:lnTo>
                  <a:lnTo>
                    <a:pt x="18388" y="32603"/>
                  </a:lnTo>
                  <a:lnTo>
                    <a:pt x="18537" y="31733"/>
                  </a:lnTo>
                  <a:close/>
                  <a:moveTo>
                    <a:pt x="1564" y="29750"/>
                  </a:moveTo>
                  <a:lnTo>
                    <a:pt x="2737" y="30943"/>
                  </a:lnTo>
                  <a:lnTo>
                    <a:pt x="3108" y="32688"/>
                  </a:lnTo>
                  <a:lnTo>
                    <a:pt x="1814" y="31294"/>
                  </a:lnTo>
                  <a:lnTo>
                    <a:pt x="1564" y="29750"/>
                  </a:lnTo>
                  <a:close/>
                  <a:moveTo>
                    <a:pt x="28578" y="29750"/>
                  </a:moveTo>
                  <a:lnTo>
                    <a:pt x="28324" y="31294"/>
                  </a:lnTo>
                  <a:lnTo>
                    <a:pt x="27035" y="32688"/>
                  </a:lnTo>
                  <a:lnTo>
                    <a:pt x="27402" y="30943"/>
                  </a:lnTo>
                  <a:lnTo>
                    <a:pt x="28578" y="29750"/>
                  </a:lnTo>
                  <a:close/>
                  <a:moveTo>
                    <a:pt x="8431" y="30455"/>
                  </a:moveTo>
                  <a:lnTo>
                    <a:pt x="10059" y="32051"/>
                  </a:lnTo>
                  <a:lnTo>
                    <a:pt x="9220" y="32942"/>
                  </a:lnTo>
                  <a:lnTo>
                    <a:pt x="6650" y="31833"/>
                  </a:lnTo>
                  <a:lnTo>
                    <a:pt x="6904" y="30725"/>
                  </a:lnTo>
                  <a:lnTo>
                    <a:pt x="8431" y="30455"/>
                  </a:lnTo>
                  <a:close/>
                  <a:moveTo>
                    <a:pt x="21712" y="30455"/>
                  </a:moveTo>
                  <a:lnTo>
                    <a:pt x="23255" y="30725"/>
                  </a:lnTo>
                  <a:lnTo>
                    <a:pt x="23489" y="31833"/>
                  </a:lnTo>
                  <a:lnTo>
                    <a:pt x="20922" y="32942"/>
                  </a:lnTo>
                  <a:lnTo>
                    <a:pt x="20084" y="32051"/>
                  </a:lnTo>
                  <a:lnTo>
                    <a:pt x="21712" y="30455"/>
                  </a:lnTo>
                  <a:close/>
                  <a:moveTo>
                    <a:pt x="10091" y="32083"/>
                  </a:moveTo>
                  <a:lnTo>
                    <a:pt x="11135" y="32623"/>
                  </a:lnTo>
                  <a:lnTo>
                    <a:pt x="10361" y="33143"/>
                  </a:lnTo>
                  <a:lnTo>
                    <a:pt x="9269" y="32958"/>
                  </a:lnTo>
                  <a:lnTo>
                    <a:pt x="10091" y="32083"/>
                  </a:lnTo>
                  <a:close/>
                  <a:moveTo>
                    <a:pt x="20048" y="32083"/>
                  </a:moveTo>
                  <a:lnTo>
                    <a:pt x="20870" y="32942"/>
                  </a:lnTo>
                  <a:lnTo>
                    <a:pt x="19782" y="33143"/>
                  </a:lnTo>
                  <a:lnTo>
                    <a:pt x="19008" y="32623"/>
                  </a:lnTo>
                  <a:lnTo>
                    <a:pt x="20048" y="32083"/>
                  </a:lnTo>
                  <a:close/>
                  <a:moveTo>
                    <a:pt x="11167" y="32655"/>
                  </a:moveTo>
                  <a:lnTo>
                    <a:pt x="11485" y="33328"/>
                  </a:lnTo>
                  <a:lnTo>
                    <a:pt x="10429" y="33143"/>
                  </a:lnTo>
                  <a:lnTo>
                    <a:pt x="11167" y="32655"/>
                  </a:lnTo>
                  <a:close/>
                  <a:moveTo>
                    <a:pt x="18976" y="32655"/>
                  </a:moveTo>
                  <a:lnTo>
                    <a:pt x="19713" y="33143"/>
                  </a:lnTo>
                  <a:lnTo>
                    <a:pt x="18674" y="33328"/>
                  </a:lnTo>
                  <a:lnTo>
                    <a:pt x="18976" y="32655"/>
                  </a:lnTo>
                  <a:close/>
                  <a:moveTo>
                    <a:pt x="3897" y="30689"/>
                  </a:moveTo>
                  <a:lnTo>
                    <a:pt x="6601" y="31850"/>
                  </a:lnTo>
                  <a:lnTo>
                    <a:pt x="6601" y="33461"/>
                  </a:lnTo>
                  <a:lnTo>
                    <a:pt x="4268" y="32422"/>
                  </a:lnTo>
                  <a:lnTo>
                    <a:pt x="3897" y="30689"/>
                  </a:lnTo>
                  <a:close/>
                  <a:moveTo>
                    <a:pt x="26261" y="30689"/>
                  </a:moveTo>
                  <a:lnTo>
                    <a:pt x="25891" y="32422"/>
                  </a:lnTo>
                  <a:lnTo>
                    <a:pt x="23541" y="33461"/>
                  </a:lnTo>
                  <a:lnTo>
                    <a:pt x="23541" y="31850"/>
                  </a:lnTo>
                  <a:lnTo>
                    <a:pt x="26261" y="30689"/>
                  </a:lnTo>
                  <a:close/>
                  <a:moveTo>
                    <a:pt x="12376" y="32385"/>
                  </a:moveTo>
                  <a:lnTo>
                    <a:pt x="13552" y="32639"/>
                  </a:lnTo>
                  <a:lnTo>
                    <a:pt x="14141" y="33711"/>
                  </a:lnTo>
                  <a:lnTo>
                    <a:pt x="12932" y="33006"/>
                  </a:lnTo>
                  <a:lnTo>
                    <a:pt x="12376" y="32385"/>
                  </a:lnTo>
                  <a:close/>
                  <a:moveTo>
                    <a:pt x="17783" y="32385"/>
                  </a:moveTo>
                  <a:lnTo>
                    <a:pt x="17211" y="33006"/>
                  </a:lnTo>
                  <a:lnTo>
                    <a:pt x="16018" y="33711"/>
                  </a:lnTo>
                  <a:lnTo>
                    <a:pt x="16607" y="32639"/>
                  </a:lnTo>
                  <a:lnTo>
                    <a:pt x="17783" y="32385"/>
                  </a:lnTo>
                  <a:close/>
                  <a:moveTo>
                    <a:pt x="14846" y="32184"/>
                  </a:moveTo>
                  <a:cubicBezTo>
                    <a:pt x="14862" y="32285"/>
                    <a:pt x="14946" y="32369"/>
                    <a:pt x="15047" y="32369"/>
                  </a:cubicBezTo>
                  <a:lnTo>
                    <a:pt x="15047" y="33445"/>
                  </a:lnTo>
                  <a:lnTo>
                    <a:pt x="14205" y="33747"/>
                  </a:lnTo>
                  <a:lnTo>
                    <a:pt x="13601" y="32639"/>
                  </a:lnTo>
                  <a:lnTo>
                    <a:pt x="14846" y="32184"/>
                  </a:lnTo>
                  <a:close/>
                  <a:moveTo>
                    <a:pt x="15265" y="32168"/>
                  </a:moveTo>
                  <a:lnTo>
                    <a:pt x="16558" y="32639"/>
                  </a:lnTo>
                  <a:lnTo>
                    <a:pt x="15954" y="33747"/>
                  </a:lnTo>
                  <a:lnTo>
                    <a:pt x="15096" y="33445"/>
                  </a:lnTo>
                  <a:lnTo>
                    <a:pt x="15096" y="32369"/>
                  </a:lnTo>
                  <a:cubicBezTo>
                    <a:pt x="15180" y="32337"/>
                    <a:pt x="15249" y="32269"/>
                    <a:pt x="15265" y="32168"/>
                  </a:cubicBezTo>
                  <a:close/>
                  <a:moveTo>
                    <a:pt x="18924" y="32655"/>
                  </a:moveTo>
                  <a:lnTo>
                    <a:pt x="18605" y="33345"/>
                  </a:lnTo>
                  <a:lnTo>
                    <a:pt x="17429" y="33965"/>
                  </a:lnTo>
                  <a:lnTo>
                    <a:pt x="17429" y="33965"/>
                  </a:lnTo>
                  <a:lnTo>
                    <a:pt x="18049" y="33276"/>
                  </a:lnTo>
                  <a:lnTo>
                    <a:pt x="18372" y="32655"/>
                  </a:lnTo>
                  <a:close/>
                  <a:moveTo>
                    <a:pt x="11771" y="32655"/>
                  </a:moveTo>
                  <a:lnTo>
                    <a:pt x="12106" y="33276"/>
                  </a:lnTo>
                  <a:lnTo>
                    <a:pt x="12710" y="33965"/>
                  </a:lnTo>
                  <a:lnTo>
                    <a:pt x="11537" y="33345"/>
                  </a:lnTo>
                  <a:lnTo>
                    <a:pt x="11219" y="32655"/>
                  </a:lnTo>
                  <a:close/>
                  <a:moveTo>
                    <a:pt x="9253" y="32990"/>
                  </a:moveTo>
                  <a:lnTo>
                    <a:pt x="10312" y="33175"/>
                  </a:lnTo>
                  <a:lnTo>
                    <a:pt x="8967" y="33997"/>
                  </a:lnTo>
                  <a:lnTo>
                    <a:pt x="9253" y="32990"/>
                  </a:lnTo>
                  <a:close/>
                  <a:moveTo>
                    <a:pt x="20906" y="32990"/>
                  </a:moveTo>
                  <a:lnTo>
                    <a:pt x="21192" y="33997"/>
                  </a:lnTo>
                  <a:lnTo>
                    <a:pt x="19846" y="33175"/>
                  </a:lnTo>
                  <a:lnTo>
                    <a:pt x="20906" y="32990"/>
                  </a:lnTo>
                  <a:close/>
                  <a:moveTo>
                    <a:pt x="6650" y="31866"/>
                  </a:moveTo>
                  <a:lnTo>
                    <a:pt x="9204" y="32974"/>
                  </a:lnTo>
                  <a:lnTo>
                    <a:pt x="8902" y="34013"/>
                  </a:lnTo>
                  <a:lnTo>
                    <a:pt x="6650" y="33477"/>
                  </a:lnTo>
                  <a:lnTo>
                    <a:pt x="6650" y="31866"/>
                  </a:lnTo>
                  <a:close/>
                  <a:moveTo>
                    <a:pt x="12307" y="32385"/>
                  </a:moveTo>
                  <a:lnTo>
                    <a:pt x="12895" y="33042"/>
                  </a:lnTo>
                  <a:cubicBezTo>
                    <a:pt x="12895" y="33042"/>
                    <a:pt x="12895" y="33058"/>
                    <a:pt x="12912" y="33058"/>
                  </a:cubicBezTo>
                  <a:lnTo>
                    <a:pt x="14120" y="33764"/>
                  </a:lnTo>
                  <a:lnTo>
                    <a:pt x="12831" y="34013"/>
                  </a:lnTo>
                  <a:lnTo>
                    <a:pt x="12142" y="33244"/>
                  </a:lnTo>
                  <a:lnTo>
                    <a:pt x="11803" y="32639"/>
                  </a:lnTo>
                  <a:lnTo>
                    <a:pt x="12307" y="32385"/>
                  </a:lnTo>
                  <a:close/>
                  <a:moveTo>
                    <a:pt x="17848" y="32385"/>
                  </a:moveTo>
                  <a:lnTo>
                    <a:pt x="18335" y="32639"/>
                  </a:lnTo>
                  <a:lnTo>
                    <a:pt x="18001" y="33244"/>
                  </a:lnTo>
                  <a:lnTo>
                    <a:pt x="17328" y="34013"/>
                  </a:lnTo>
                  <a:lnTo>
                    <a:pt x="16018" y="33764"/>
                  </a:lnTo>
                  <a:lnTo>
                    <a:pt x="17243" y="33058"/>
                  </a:lnTo>
                  <a:lnTo>
                    <a:pt x="17243" y="33042"/>
                  </a:lnTo>
                  <a:lnTo>
                    <a:pt x="17848" y="32385"/>
                  </a:lnTo>
                  <a:close/>
                  <a:moveTo>
                    <a:pt x="23489" y="31866"/>
                  </a:moveTo>
                  <a:lnTo>
                    <a:pt x="23489" y="33477"/>
                  </a:lnTo>
                  <a:lnTo>
                    <a:pt x="21241" y="34013"/>
                  </a:lnTo>
                  <a:lnTo>
                    <a:pt x="20938" y="32974"/>
                  </a:lnTo>
                  <a:lnTo>
                    <a:pt x="23489" y="31866"/>
                  </a:lnTo>
                  <a:close/>
                  <a:moveTo>
                    <a:pt x="2805" y="31011"/>
                  </a:moveTo>
                  <a:lnTo>
                    <a:pt x="4216" y="32454"/>
                  </a:lnTo>
                  <a:lnTo>
                    <a:pt x="4587" y="34199"/>
                  </a:lnTo>
                  <a:cubicBezTo>
                    <a:pt x="4570" y="34199"/>
                    <a:pt x="4550" y="34215"/>
                    <a:pt x="4534" y="34235"/>
                  </a:cubicBezTo>
                  <a:lnTo>
                    <a:pt x="3160" y="32756"/>
                  </a:lnTo>
                  <a:lnTo>
                    <a:pt x="2805" y="31011"/>
                  </a:lnTo>
                  <a:close/>
                  <a:moveTo>
                    <a:pt x="27353" y="31011"/>
                  </a:moveTo>
                  <a:lnTo>
                    <a:pt x="26983" y="32756"/>
                  </a:lnTo>
                  <a:lnTo>
                    <a:pt x="25605" y="34251"/>
                  </a:lnTo>
                  <a:cubicBezTo>
                    <a:pt x="25588" y="34235"/>
                    <a:pt x="25572" y="34215"/>
                    <a:pt x="25556" y="34215"/>
                  </a:cubicBezTo>
                  <a:lnTo>
                    <a:pt x="25927" y="32454"/>
                  </a:lnTo>
                  <a:lnTo>
                    <a:pt x="27353" y="31011"/>
                  </a:lnTo>
                  <a:close/>
                  <a:moveTo>
                    <a:pt x="15047" y="33494"/>
                  </a:moveTo>
                  <a:lnTo>
                    <a:pt x="15047" y="34316"/>
                  </a:lnTo>
                  <a:lnTo>
                    <a:pt x="14241" y="33780"/>
                  </a:lnTo>
                  <a:lnTo>
                    <a:pt x="15047" y="33494"/>
                  </a:lnTo>
                  <a:close/>
                  <a:moveTo>
                    <a:pt x="15096" y="33494"/>
                  </a:moveTo>
                  <a:lnTo>
                    <a:pt x="15901" y="33780"/>
                  </a:lnTo>
                  <a:lnTo>
                    <a:pt x="15096" y="34316"/>
                  </a:lnTo>
                  <a:lnTo>
                    <a:pt x="15096" y="33494"/>
                  </a:lnTo>
                  <a:close/>
                  <a:moveTo>
                    <a:pt x="18472" y="33461"/>
                  </a:moveTo>
                  <a:lnTo>
                    <a:pt x="17545" y="34267"/>
                  </a:lnTo>
                  <a:cubicBezTo>
                    <a:pt x="17513" y="34251"/>
                    <a:pt x="17481" y="34215"/>
                    <a:pt x="17429" y="34215"/>
                  </a:cubicBezTo>
                  <a:cubicBezTo>
                    <a:pt x="17344" y="34215"/>
                    <a:pt x="17296" y="34267"/>
                    <a:pt x="17243" y="34316"/>
                  </a:cubicBezTo>
                  <a:lnTo>
                    <a:pt x="17195" y="34300"/>
                  </a:lnTo>
                  <a:lnTo>
                    <a:pt x="17344" y="34066"/>
                  </a:lnTo>
                  <a:lnTo>
                    <a:pt x="18472" y="33461"/>
                  </a:lnTo>
                  <a:close/>
                  <a:moveTo>
                    <a:pt x="11670" y="33461"/>
                  </a:moveTo>
                  <a:lnTo>
                    <a:pt x="12795" y="34066"/>
                  </a:lnTo>
                  <a:lnTo>
                    <a:pt x="12964" y="34300"/>
                  </a:lnTo>
                  <a:lnTo>
                    <a:pt x="12863" y="34336"/>
                  </a:lnTo>
                  <a:cubicBezTo>
                    <a:pt x="12811" y="34267"/>
                    <a:pt x="12762" y="34215"/>
                    <a:pt x="12678" y="34215"/>
                  </a:cubicBezTo>
                  <a:cubicBezTo>
                    <a:pt x="12646" y="34215"/>
                    <a:pt x="12609" y="34235"/>
                    <a:pt x="12577" y="34251"/>
                  </a:cubicBezTo>
                  <a:lnTo>
                    <a:pt x="11670" y="33461"/>
                  </a:lnTo>
                  <a:close/>
                  <a:moveTo>
                    <a:pt x="17179" y="34336"/>
                  </a:moveTo>
                  <a:lnTo>
                    <a:pt x="17227" y="34352"/>
                  </a:lnTo>
                  <a:cubicBezTo>
                    <a:pt x="17211" y="34384"/>
                    <a:pt x="17211" y="34400"/>
                    <a:pt x="17211" y="34437"/>
                  </a:cubicBezTo>
                  <a:lnTo>
                    <a:pt x="17179" y="34336"/>
                  </a:lnTo>
                  <a:close/>
                  <a:moveTo>
                    <a:pt x="14173" y="33796"/>
                  </a:moveTo>
                  <a:lnTo>
                    <a:pt x="14624" y="34602"/>
                  </a:lnTo>
                  <a:lnTo>
                    <a:pt x="13012" y="34283"/>
                  </a:lnTo>
                  <a:lnTo>
                    <a:pt x="12847" y="34066"/>
                  </a:lnTo>
                  <a:lnTo>
                    <a:pt x="14173" y="33796"/>
                  </a:lnTo>
                  <a:close/>
                  <a:moveTo>
                    <a:pt x="15970" y="33796"/>
                  </a:moveTo>
                  <a:lnTo>
                    <a:pt x="17296" y="34066"/>
                  </a:lnTo>
                  <a:lnTo>
                    <a:pt x="17143" y="34283"/>
                  </a:lnTo>
                  <a:lnTo>
                    <a:pt x="15531" y="34602"/>
                  </a:lnTo>
                  <a:lnTo>
                    <a:pt x="15970" y="33796"/>
                  </a:lnTo>
                  <a:close/>
                  <a:moveTo>
                    <a:pt x="14257" y="33832"/>
                  </a:moveTo>
                  <a:lnTo>
                    <a:pt x="15047" y="34368"/>
                  </a:lnTo>
                  <a:lnTo>
                    <a:pt x="15047" y="34803"/>
                  </a:lnTo>
                  <a:lnTo>
                    <a:pt x="14676" y="34618"/>
                  </a:lnTo>
                  <a:lnTo>
                    <a:pt x="14257" y="33832"/>
                  </a:lnTo>
                  <a:close/>
                  <a:moveTo>
                    <a:pt x="15901" y="33832"/>
                  </a:moveTo>
                  <a:lnTo>
                    <a:pt x="15466" y="34618"/>
                  </a:lnTo>
                  <a:lnTo>
                    <a:pt x="15096" y="34803"/>
                  </a:lnTo>
                  <a:lnTo>
                    <a:pt x="15096" y="34368"/>
                  </a:lnTo>
                  <a:lnTo>
                    <a:pt x="15901" y="33832"/>
                  </a:lnTo>
                  <a:close/>
                  <a:moveTo>
                    <a:pt x="4268" y="32470"/>
                  </a:moveTo>
                  <a:lnTo>
                    <a:pt x="6601" y="33510"/>
                  </a:lnTo>
                  <a:lnTo>
                    <a:pt x="6601" y="35158"/>
                  </a:lnTo>
                  <a:lnTo>
                    <a:pt x="4836" y="34453"/>
                  </a:lnTo>
                  <a:cubicBezTo>
                    <a:pt x="4836" y="34437"/>
                    <a:pt x="4852" y="34416"/>
                    <a:pt x="4852" y="34400"/>
                  </a:cubicBezTo>
                  <a:cubicBezTo>
                    <a:pt x="4852" y="34283"/>
                    <a:pt x="4752" y="34199"/>
                    <a:pt x="4635" y="34199"/>
                  </a:cubicBezTo>
                  <a:lnTo>
                    <a:pt x="4268" y="32470"/>
                  </a:lnTo>
                  <a:close/>
                  <a:moveTo>
                    <a:pt x="25875" y="32470"/>
                  </a:moveTo>
                  <a:lnTo>
                    <a:pt x="25504" y="34199"/>
                  </a:lnTo>
                  <a:lnTo>
                    <a:pt x="25472" y="34199"/>
                  </a:lnTo>
                  <a:cubicBezTo>
                    <a:pt x="25355" y="34199"/>
                    <a:pt x="25254" y="34283"/>
                    <a:pt x="25254" y="34400"/>
                  </a:cubicBezTo>
                  <a:cubicBezTo>
                    <a:pt x="25254" y="34437"/>
                    <a:pt x="25254" y="34453"/>
                    <a:pt x="25270" y="34469"/>
                  </a:cubicBezTo>
                  <a:lnTo>
                    <a:pt x="23541" y="35158"/>
                  </a:lnTo>
                  <a:lnTo>
                    <a:pt x="23541" y="33510"/>
                  </a:lnTo>
                  <a:lnTo>
                    <a:pt x="25875" y="32470"/>
                  </a:lnTo>
                  <a:close/>
                  <a:moveTo>
                    <a:pt x="10393" y="33191"/>
                  </a:moveTo>
                  <a:lnTo>
                    <a:pt x="11501" y="33377"/>
                  </a:lnTo>
                  <a:lnTo>
                    <a:pt x="12529" y="34283"/>
                  </a:lnTo>
                  <a:cubicBezTo>
                    <a:pt x="12492" y="34316"/>
                    <a:pt x="12460" y="34384"/>
                    <a:pt x="12460" y="34437"/>
                  </a:cubicBezTo>
                  <a:lnTo>
                    <a:pt x="12460" y="34453"/>
                  </a:lnTo>
                  <a:lnTo>
                    <a:pt x="11251" y="34839"/>
                  </a:lnTo>
                  <a:lnTo>
                    <a:pt x="9958" y="35307"/>
                  </a:lnTo>
                  <a:lnTo>
                    <a:pt x="9958" y="35307"/>
                  </a:lnTo>
                  <a:lnTo>
                    <a:pt x="10393" y="33191"/>
                  </a:lnTo>
                  <a:close/>
                  <a:moveTo>
                    <a:pt x="19762" y="33191"/>
                  </a:moveTo>
                  <a:lnTo>
                    <a:pt x="20185" y="35307"/>
                  </a:lnTo>
                  <a:lnTo>
                    <a:pt x="20185" y="35307"/>
                  </a:lnTo>
                  <a:lnTo>
                    <a:pt x="18891" y="34839"/>
                  </a:lnTo>
                  <a:lnTo>
                    <a:pt x="17630" y="34437"/>
                  </a:lnTo>
                  <a:cubicBezTo>
                    <a:pt x="17630" y="34384"/>
                    <a:pt x="17614" y="34336"/>
                    <a:pt x="17582" y="34300"/>
                  </a:cubicBezTo>
                  <a:lnTo>
                    <a:pt x="18637" y="33377"/>
                  </a:lnTo>
                  <a:lnTo>
                    <a:pt x="19762" y="33191"/>
                  </a:lnTo>
                  <a:close/>
                  <a:moveTo>
                    <a:pt x="19814" y="33208"/>
                  </a:moveTo>
                  <a:lnTo>
                    <a:pt x="21208" y="34066"/>
                  </a:lnTo>
                  <a:lnTo>
                    <a:pt x="21676" y="35694"/>
                  </a:lnTo>
                  <a:lnTo>
                    <a:pt x="21676" y="35694"/>
                  </a:lnTo>
                  <a:lnTo>
                    <a:pt x="20233" y="35323"/>
                  </a:lnTo>
                  <a:lnTo>
                    <a:pt x="19814" y="33208"/>
                  </a:lnTo>
                  <a:close/>
                  <a:moveTo>
                    <a:pt x="6650" y="33530"/>
                  </a:moveTo>
                  <a:lnTo>
                    <a:pt x="8902" y="34066"/>
                  </a:lnTo>
                  <a:lnTo>
                    <a:pt x="8431" y="35694"/>
                  </a:lnTo>
                  <a:lnTo>
                    <a:pt x="6650" y="35174"/>
                  </a:lnTo>
                  <a:lnTo>
                    <a:pt x="6650" y="33530"/>
                  </a:lnTo>
                  <a:close/>
                  <a:moveTo>
                    <a:pt x="10345" y="33208"/>
                  </a:moveTo>
                  <a:lnTo>
                    <a:pt x="9910" y="35323"/>
                  </a:lnTo>
                  <a:lnTo>
                    <a:pt x="8479" y="35694"/>
                  </a:lnTo>
                  <a:lnTo>
                    <a:pt x="8934" y="34066"/>
                  </a:lnTo>
                  <a:lnTo>
                    <a:pt x="10345" y="33208"/>
                  </a:lnTo>
                  <a:close/>
                  <a:moveTo>
                    <a:pt x="23489" y="33530"/>
                  </a:moveTo>
                  <a:lnTo>
                    <a:pt x="23489" y="35174"/>
                  </a:lnTo>
                  <a:lnTo>
                    <a:pt x="21728" y="35694"/>
                  </a:lnTo>
                  <a:lnTo>
                    <a:pt x="21257" y="34066"/>
                  </a:lnTo>
                  <a:lnTo>
                    <a:pt x="23489" y="33530"/>
                  </a:lnTo>
                  <a:close/>
                  <a:moveTo>
                    <a:pt x="1850" y="31378"/>
                  </a:moveTo>
                  <a:lnTo>
                    <a:pt x="3124" y="32772"/>
                  </a:lnTo>
                  <a:lnTo>
                    <a:pt x="3765" y="35794"/>
                  </a:lnTo>
                  <a:lnTo>
                    <a:pt x="3765" y="35794"/>
                  </a:lnTo>
                  <a:lnTo>
                    <a:pt x="2519" y="34034"/>
                  </a:lnTo>
                  <a:lnTo>
                    <a:pt x="1850" y="31378"/>
                  </a:lnTo>
                  <a:close/>
                  <a:moveTo>
                    <a:pt x="28308" y="31378"/>
                  </a:moveTo>
                  <a:lnTo>
                    <a:pt x="27619" y="34034"/>
                  </a:lnTo>
                  <a:lnTo>
                    <a:pt x="26394" y="35794"/>
                  </a:lnTo>
                  <a:lnTo>
                    <a:pt x="27015" y="32772"/>
                  </a:lnTo>
                  <a:lnTo>
                    <a:pt x="28308" y="31378"/>
                  </a:lnTo>
                  <a:close/>
                  <a:moveTo>
                    <a:pt x="12964" y="34336"/>
                  </a:moveTo>
                  <a:lnTo>
                    <a:pt x="12593" y="35811"/>
                  </a:lnTo>
                  <a:lnTo>
                    <a:pt x="12694" y="34654"/>
                  </a:lnTo>
                  <a:cubicBezTo>
                    <a:pt x="12811" y="34638"/>
                    <a:pt x="12895" y="34553"/>
                    <a:pt x="12895" y="34437"/>
                  </a:cubicBezTo>
                  <a:cubicBezTo>
                    <a:pt x="12895" y="34416"/>
                    <a:pt x="12879" y="34384"/>
                    <a:pt x="12879" y="34368"/>
                  </a:cubicBezTo>
                  <a:lnTo>
                    <a:pt x="12964" y="34336"/>
                  </a:lnTo>
                  <a:close/>
                  <a:moveTo>
                    <a:pt x="17227" y="34537"/>
                  </a:moveTo>
                  <a:cubicBezTo>
                    <a:pt x="17263" y="34602"/>
                    <a:pt x="17344" y="34654"/>
                    <a:pt x="17429" y="34654"/>
                  </a:cubicBezTo>
                  <a:lnTo>
                    <a:pt x="17445" y="34654"/>
                  </a:lnTo>
                  <a:lnTo>
                    <a:pt x="17545" y="35811"/>
                  </a:lnTo>
                  <a:lnTo>
                    <a:pt x="17227" y="34537"/>
                  </a:lnTo>
                  <a:close/>
                  <a:moveTo>
                    <a:pt x="14676" y="34670"/>
                  </a:moveTo>
                  <a:lnTo>
                    <a:pt x="15047" y="34856"/>
                  </a:lnTo>
                  <a:lnTo>
                    <a:pt x="15047" y="35827"/>
                  </a:lnTo>
                  <a:lnTo>
                    <a:pt x="14459" y="35847"/>
                  </a:lnTo>
                  <a:lnTo>
                    <a:pt x="14459" y="35847"/>
                  </a:lnTo>
                  <a:lnTo>
                    <a:pt x="14676" y="34670"/>
                  </a:lnTo>
                  <a:close/>
                  <a:moveTo>
                    <a:pt x="15466" y="34670"/>
                  </a:moveTo>
                  <a:lnTo>
                    <a:pt x="15700" y="35847"/>
                  </a:lnTo>
                  <a:lnTo>
                    <a:pt x="15096" y="35827"/>
                  </a:lnTo>
                  <a:lnTo>
                    <a:pt x="15096" y="34856"/>
                  </a:lnTo>
                  <a:lnTo>
                    <a:pt x="15466" y="34670"/>
                  </a:lnTo>
                  <a:close/>
                  <a:moveTo>
                    <a:pt x="13012" y="34336"/>
                  </a:moveTo>
                  <a:lnTo>
                    <a:pt x="14644" y="34654"/>
                  </a:lnTo>
                  <a:lnTo>
                    <a:pt x="14406" y="35847"/>
                  </a:lnTo>
                  <a:lnTo>
                    <a:pt x="12577" y="36064"/>
                  </a:lnTo>
                  <a:lnTo>
                    <a:pt x="12577" y="36064"/>
                  </a:lnTo>
                  <a:lnTo>
                    <a:pt x="13012" y="34336"/>
                  </a:lnTo>
                  <a:close/>
                  <a:moveTo>
                    <a:pt x="17143" y="34336"/>
                  </a:moveTo>
                  <a:lnTo>
                    <a:pt x="17566" y="36064"/>
                  </a:lnTo>
                  <a:lnTo>
                    <a:pt x="15732" y="35847"/>
                  </a:lnTo>
                  <a:lnTo>
                    <a:pt x="15515" y="34654"/>
                  </a:lnTo>
                  <a:lnTo>
                    <a:pt x="17143" y="34336"/>
                  </a:lnTo>
                  <a:close/>
                  <a:moveTo>
                    <a:pt x="12476" y="34501"/>
                  </a:moveTo>
                  <a:cubicBezTo>
                    <a:pt x="12492" y="34569"/>
                    <a:pt x="12561" y="34638"/>
                    <a:pt x="12662" y="34654"/>
                  </a:cubicBezTo>
                  <a:lnTo>
                    <a:pt x="12529" y="36081"/>
                  </a:lnTo>
                  <a:lnTo>
                    <a:pt x="11219" y="36753"/>
                  </a:lnTo>
                  <a:lnTo>
                    <a:pt x="9825" y="37374"/>
                  </a:lnTo>
                  <a:lnTo>
                    <a:pt x="9825" y="37374"/>
                  </a:lnTo>
                  <a:lnTo>
                    <a:pt x="9942" y="35359"/>
                  </a:lnTo>
                  <a:lnTo>
                    <a:pt x="11267" y="34872"/>
                  </a:lnTo>
                  <a:lnTo>
                    <a:pt x="12476" y="34501"/>
                  </a:lnTo>
                  <a:close/>
                  <a:moveTo>
                    <a:pt x="17630" y="34485"/>
                  </a:moveTo>
                  <a:lnTo>
                    <a:pt x="18891" y="34872"/>
                  </a:lnTo>
                  <a:lnTo>
                    <a:pt x="20201" y="35359"/>
                  </a:lnTo>
                  <a:lnTo>
                    <a:pt x="20318" y="37374"/>
                  </a:lnTo>
                  <a:lnTo>
                    <a:pt x="18924" y="36753"/>
                  </a:lnTo>
                  <a:lnTo>
                    <a:pt x="17614" y="36081"/>
                  </a:lnTo>
                  <a:lnTo>
                    <a:pt x="17497" y="34638"/>
                  </a:lnTo>
                  <a:cubicBezTo>
                    <a:pt x="17566" y="34618"/>
                    <a:pt x="17614" y="34553"/>
                    <a:pt x="17630" y="34485"/>
                  </a:cubicBezTo>
                  <a:close/>
                  <a:moveTo>
                    <a:pt x="2556" y="34150"/>
                  </a:moveTo>
                  <a:lnTo>
                    <a:pt x="3781" y="35895"/>
                  </a:lnTo>
                  <a:lnTo>
                    <a:pt x="3829" y="37438"/>
                  </a:lnTo>
                  <a:lnTo>
                    <a:pt x="3829" y="37438"/>
                  </a:lnTo>
                  <a:lnTo>
                    <a:pt x="2890" y="35645"/>
                  </a:lnTo>
                  <a:lnTo>
                    <a:pt x="2556" y="34150"/>
                  </a:lnTo>
                  <a:close/>
                  <a:moveTo>
                    <a:pt x="27603" y="34150"/>
                  </a:moveTo>
                  <a:lnTo>
                    <a:pt x="27253" y="35645"/>
                  </a:lnTo>
                  <a:lnTo>
                    <a:pt x="26310" y="37438"/>
                  </a:lnTo>
                  <a:lnTo>
                    <a:pt x="26362" y="35895"/>
                  </a:lnTo>
                  <a:lnTo>
                    <a:pt x="27603" y="34150"/>
                  </a:lnTo>
                  <a:close/>
                  <a:moveTo>
                    <a:pt x="3176" y="32841"/>
                  </a:moveTo>
                  <a:lnTo>
                    <a:pt x="4502" y="34251"/>
                  </a:lnTo>
                  <a:cubicBezTo>
                    <a:pt x="4450" y="34283"/>
                    <a:pt x="4417" y="34352"/>
                    <a:pt x="4417" y="34400"/>
                  </a:cubicBezTo>
                  <a:cubicBezTo>
                    <a:pt x="4417" y="34517"/>
                    <a:pt x="4518" y="34618"/>
                    <a:pt x="4635" y="34618"/>
                  </a:cubicBezTo>
                  <a:lnTo>
                    <a:pt x="4687" y="34618"/>
                  </a:lnTo>
                  <a:lnTo>
                    <a:pt x="5324" y="37475"/>
                  </a:lnTo>
                  <a:lnTo>
                    <a:pt x="3813" y="35879"/>
                  </a:lnTo>
                  <a:lnTo>
                    <a:pt x="3176" y="32841"/>
                  </a:lnTo>
                  <a:close/>
                  <a:moveTo>
                    <a:pt x="26967" y="32841"/>
                  </a:moveTo>
                  <a:lnTo>
                    <a:pt x="26330" y="35879"/>
                  </a:lnTo>
                  <a:lnTo>
                    <a:pt x="24835" y="37475"/>
                  </a:lnTo>
                  <a:lnTo>
                    <a:pt x="25455" y="34618"/>
                  </a:lnTo>
                  <a:lnTo>
                    <a:pt x="25472" y="34618"/>
                  </a:lnTo>
                  <a:cubicBezTo>
                    <a:pt x="25588" y="34618"/>
                    <a:pt x="25673" y="34517"/>
                    <a:pt x="25673" y="34400"/>
                  </a:cubicBezTo>
                  <a:cubicBezTo>
                    <a:pt x="25673" y="34352"/>
                    <a:pt x="25657" y="34316"/>
                    <a:pt x="25625" y="34283"/>
                  </a:cubicBezTo>
                  <a:lnTo>
                    <a:pt x="26967" y="32841"/>
                  </a:lnTo>
                  <a:close/>
                  <a:moveTo>
                    <a:pt x="4836" y="34485"/>
                  </a:moveTo>
                  <a:lnTo>
                    <a:pt x="6601" y="35206"/>
                  </a:lnTo>
                  <a:lnTo>
                    <a:pt x="6819" y="37761"/>
                  </a:lnTo>
                  <a:lnTo>
                    <a:pt x="6819" y="37761"/>
                  </a:lnTo>
                  <a:lnTo>
                    <a:pt x="5376" y="37523"/>
                  </a:lnTo>
                  <a:lnTo>
                    <a:pt x="4719" y="34602"/>
                  </a:lnTo>
                  <a:cubicBezTo>
                    <a:pt x="4772" y="34586"/>
                    <a:pt x="4820" y="34537"/>
                    <a:pt x="4836" y="34485"/>
                  </a:cubicBezTo>
                  <a:close/>
                  <a:moveTo>
                    <a:pt x="25270" y="34501"/>
                  </a:moveTo>
                  <a:cubicBezTo>
                    <a:pt x="25302" y="34553"/>
                    <a:pt x="25355" y="34602"/>
                    <a:pt x="25423" y="34618"/>
                  </a:cubicBezTo>
                  <a:lnTo>
                    <a:pt x="24766" y="37523"/>
                  </a:lnTo>
                  <a:lnTo>
                    <a:pt x="23324" y="37761"/>
                  </a:lnTo>
                  <a:lnTo>
                    <a:pt x="23541" y="35206"/>
                  </a:lnTo>
                  <a:lnTo>
                    <a:pt x="25270" y="34501"/>
                  </a:lnTo>
                  <a:close/>
                  <a:moveTo>
                    <a:pt x="20249" y="35359"/>
                  </a:moveTo>
                  <a:lnTo>
                    <a:pt x="21676" y="35726"/>
                  </a:lnTo>
                  <a:lnTo>
                    <a:pt x="21744" y="37894"/>
                  </a:lnTo>
                  <a:lnTo>
                    <a:pt x="21744" y="37894"/>
                  </a:lnTo>
                  <a:lnTo>
                    <a:pt x="20366" y="37390"/>
                  </a:lnTo>
                  <a:lnTo>
                    <a:pt x="20249" y="35359"/>
                  </a:lnTo>
                  <a:close/>
                  <a:moveTo>
                    <a:pt x="6650" y="35222"/>
                  </a:moveTo>
                  <a:lnTo>
                    <a:pt x="8415" y="35726"/>
                  </a:lnTo>
                  <a:lnTo>
                    <a:pt x="8362" y="37894"/>
                  </a:lnTo>
                  <a:lnTo>
                    <a:pt x="6867" y="37761"/>
                  </a:lnTo>
                  <a:lnTo>
                    <a:pt x="6650" y="35222"/>
                  </a:lnTo>
                  <a:close/>
                  <a:moveTo>
                    <a:pt x="9910" y="35359"/>
                  </a:moveTo>
                  <a:lnTo>
                    <a:pt x="9773" y="37390"/>
                  </a:lnTo>
                  <a:lnTo>
                    <a:pt x="8398" y="37894"/>
                  </a:lnTo>
                  <a:lnTo>
                    <a:pt x="8463" y="35746"/>
                  </a:lnTo>
                  <a:lnTo>
                    <a:pt x="9910" y="35359"/>
                  </a:lnTo>
                  <a:close/>
                  <a:moveTo>
                    <a:pt x="23489" y="35222"/>
                  </a:moveTo>
                  <a:lnTo>
                    <a:pt x="23288" y="37761"/>
                  </a:lnTo>
                  <a:lnTo>
                    <a:pt x="21797" y="37894"/>
                  </a:lnTo>
                  <a:lnTo>
                    <a:pt x="21728" y="35726"/>
                  </a:lnTo>
                  <a:lnTo>
                    <a:pt x="23489" y="35222"/>
                  </a:lnTo>
                  <a:close/>
                  <a:moveTo>
                    <a:pt x="14390" y="35895"/>
                  </a:moveTo>
                  <a:lnTo>
                    <a:pt x="14004" y="38063"/>
                  </a:lnTo>
                  <a:cubicBezTo>
                    <a:pt x="13987" y="38063"/>
                    <a:pt x="13971" y="38043"/>
                    <a:pt x="13955" y="38043"/>
                  </a:cubicBezTo>
                  <a:cubicBezTo>
                    <a:pt x="13838" y="38043"/>
                    <a:pt x="13754" y="38144"/>
                    <a:pt x="13754" y="38265"/>
                  </a:cubicBezTo>
                  <a:lnTo>
                    <a:pt x="12476" y="38466"/>
                  </a:lnTo>
                  <a:lnTo>
                    <a:pt x="12577" y="36113"/>
                  </a:lnTo>
                  <a:lnTo>
                    <a:pt x="14390" y="35895"/>
                  </a:lnTo>
                  <a:close/>
                  <a:moveTo>
                    <a:pt x="15752" y="35895"/>
                  </a:moveTo>
                  <a:lnTo>
                    <a:pt x="17582" y="36113"/>
                  </a:lnTo>
                  <a:lnTo>
                    <a:pt x="17682" y="38466"/>
                  </a:lnTo>
                  <a:lnTo>
                    <a:pt x="16357" y="38244"/>
                  </a:lnTo>
                  <a:cubicBezTo>
                    <a:pt x="16357" y="38144"/>
                    <a:pt x="16256" y="38043"/>
                    <a:pt x="16135" y="38043"/>
                  </a:cubicBezTo>
                  <a:lnTo>
                    <a:pt x="16135" y="38063"/>
                  </a:lnTo>
                  <a:lnTo>
                    <a:pt x="15752" y="35895"/>
                  </a:lnTo>
                  <a:close/>
                  <a:moveTo>
                    <a:pt x="15047" y="35879"/>
                  </a:moveTo>
                  <a:lnTo>
                    <a:pt x="15047" y="38414"/>
                  </a:lnTo>
                  <a:cubicBezTo>
                    <a:pt x="14963" y="38414"/>
                    <a:pt x="14894" y="38466"/>
                    <a:pt x="14862" y="38530"/>
                  </a:cubicBezTo>
                  <a:lnTo>
                    <a:pt x="14173" y="38281"/>
                  </a:lnTo>
                  <a:lnTo>
                    <a:pt x="14173" y="38265"/>
                  </a:lnTo>
                  <a:cubicBezTo>
                    <a:pt x="14173" y="38180"/>
                    <a:pt x="14120" y="38111"/>
                    <a:pt x="14056" y="38079"/>
                  </a:cubicBezTo>
                  <a:lnTo>
                    <a:pt x="14443" y="35895"/>
                  </a:lnTo>
                  <a:lnTo>
                    <a:pt x="15047" y="35879"/>
                  </a:lnTo>
                  <a:close/>
                  <a:moveTo>
                    <a:pt x="15096" y="35879"/>
                  </a:moveTo>
                  <a:lnTo>
                    <a:pt x="15700" y="35895"/>
                  </a:lnTo>
                  <a:lnTo>
                    <a:pt x="16087" y="38063"/>
                  </a:lnTo>
                  <a:cubicBezTo>
                    <a:pt x="16002" y="38079"/>
                    <a:pt x="15934" y="38164"/>
                    <a:pt x="15934" y="38265"/>
                  </a:cubicBezTo>
                  <a:lnTo>
                    <a:pt x="15934" y="38297"/>
                  </a:lnTo>
                  <a:lnTo>
                    <a:pt x="15249" y="38547"/>
                  </a:lnTo>
                  <a:cubicBezTo>
                    <a:pt x="15212" y="38482"/>
                    <a:pt x="15164" y="38446"/>
                    <a:pt x="15096" y="38430"/>
                  </a:cubicBezTo>
                  <a:lnTo>
                    <a:pt x="15096" y="35879"/>
                  </a:lnTo>
                  <a:close/>
                  <a:moveTo>
                    <a:pt x="3829" y="35948"/>
                  </a:moveTo>
                  <a:lnTo>
                    <a:pt x="5340" y="37559"/>
                  </a:lnTo>
                  <a:lnTo>
                    <a:pt x="5779" y="39288"/>
                  </a:lnTo>
                  <a:cubicBezTo>
                    <a:pt x="5743" y="39288"/>
                    <a:pt x="5727" y="39304"/>
                    <a:pt x="5711" y="39304"/>
                  </a:cubicBezTo>
                  <a:lnTo>
                    <a:pt x="3881" y="37523"/>
                  </a:lnTo>
                  <a:lnTo>
                    <a:pt x="3829" y="35948"/>
                  </a:lnTo>
                  <a:close/>
                  <a:moveTo>
                    <a:pt x="26330" y="35948"/>
                  </a:moveTo>
                  <a:lnTo>
                    <a:pt x="26261" y="37523"/>
                  </a:lnTo>
                  <a:lnTo>
                    <a:pt x="24416" y="39320"/>
                  </a:lnTo>
                  <a:cubicBezTo>
                    <a:pt x="24396" y="39320"/>
                    <a:pt x="24380" y="39304"/>
                    <a:pt x="24363" y="39288"/>
                  </a:cubicBezTo>
                  <a:lnTo>
                    <a:pt x="24819" y="37559"/>
                  </a:lnTo>
                  <a:lnTo>
                    <a:pt x="26330" y="35948"/>
                  </a:lnTo>
                  <a:close/>
                  <a:moveTo>
                    <a:pt x="2959" y="35879"/>
                  </a:moveTo>
                  <a:lnTo>
                    <a:pt x="3829" y="37539"/>
                  </a:lnTo>
                  <a:lnTo>
                    <a:pt x="4470" y="39373"/>
                  </a:lnTo>
                  <a:lnTo>
                    <a:pt x="3728" y="38329"/>
                  </a:lnTo>
                  <a:lnTo>
                    <a:pt x="2959" y="35879"/>
                  </a:lnTo>
                  <a:close/>
                  <a:moveTo>
                    <a:pt x="27184" y="35895"/>
                  </a:moveTo>
                  <a:lnTo>
                    <a:pt x="26410" y="38329"/>
                  </a:lnTo>
                  <a:lnTo>
                    <a:pt x="25689" y="39373"/>
                  </a:lnTo>
                  <a:lnTo>
                    <a:pt x="26310" y="37539"/>
                  </a:lnTo>
                  <a:lnTo>
                    <a:pt x="27184" y="35895"/>
                  </a:lnTo>
                  <a:close/>
                  <a:moveTo>
                    <a:pt x="17614" y="36129"/>
                  </a:moveTo>
                  <a:lnTo>
                    <a:pt x="18907" y="36786"/>
                  </a:lnTo>
                  <a:lnTo>
                    <a:pt x="20334" y="37422"/>
                  </a:lnTo>
                  <a:lnTo>
                    <a:pt x="20652" y="39473"/>
                  </a:lnTo>
                  <a:cubicBezTo>
                    <a:pt x="20588" y="39490"/>
                    <a:pt x="20535" y="39522"/>
                    <a:pt x="20503" y="39574"/>
                  </a:cubicBezTo>
                  <a:lnTo>
                    <a:pt x="19008" y="39050"/>
                  </a:lnTo>
                  <a:lnTo>
                    <a:pt x="17715" y="38482"/>
                  </a:lnTo>
                  <a:lnTo>
                    <a:pt x="17614" y="36129"/>
                  </a:lnTo>
                  <a:close/>
                  <a:moveTo>
                    <a:pt x="12529" y="36129"/>
                  </a:moveTo>
                  <a:lnTo>
                    <a:pt x="12428" y="38482"/>
                  </a:lnTo>
                  <a:lnTo>
                    <a:pt x="11135" y="39050"/>
                  </a:lnTo>
                  <a:lnTo>
                    <a:pt x="9607" y="39590"/>
                  </a:lnTo>
                  <a:cubicBezTo>
                    <a:pt x="9587" y="39538"/>
                    <a:pt x="9539" y="39506"/>
                    <a:pt x="9486" y="39473"/>
                  </a:cubicBezTo>
                  <a:lnTo>
                    <a:pt x="9825" y="37422"/>
                  </a:lnTo>
                  <a:lnTo>
                    <a:pt x="11235" y="36786"/>
                  </a:lnTo>
                  <a:lnTo>
                    <a:pt x="12529" y="36129"/>
                  </a:lnTo>
                  <a:close/>
                  <a:moveTo>
                    <a:pt x="12359" y="38547"/>
                  </a:moveTo>
                  <a:lnTo>
                    <a:pt x="11469" y="39606"/>
                  </a:lnTo>
                  <a:lnTo>
                    <a:pt x="9623" y="39639"/>
                  </a:lnTo>
                  <a:lnTo>
                    <a:pt x="9623" y="39622"/>
                  </a:lnTo>
                  <a:lnTo>
                    <a:pt x="11151" y="39103"/>
                  </a:lnTo>
                  <a:lnTo>
                    <a:pt x="12359" y="38547"/>
                  </a:lnTo>
                  <a:close/>
                  <a:moveTo>
                    <a:pt x="17783" y="38547"/>
                  </a:moveTo>
                  <a:lnTo>
                    <a:pt x="18992" y="39103"/>
                  </a:lnTo>
                  <a:lnTo>
                    <a:pt x="20487" y="39622"/>
                  </a:lnTo>
                  <a:lnTo>
                    <a:pt x="20487" y="39639"/>
                  </a:lnTo>
                  <a:lnTo>
                    <a:pt x="18674" y="39606"/>
                  </a:lnTo>
                  <a:lnTo>
                    <a:pt x="17783" y="38547"/>
                  </a:lnTo>
                  <a:close/>
                  <a:moveTo>
                    <a:pt x="13754" y="38297"/>
                  </a:moveTo>
                  <a:cubicBezTo>
                    <a:pt x="13770" y="38381"/>
                    <a:pt x="13818" y="38446"/>
                    <a:pt x="13903" y="38466"/>
                  </a:cubicBezTo>
                  <a:lnTo>
                    <a:pt x="13838" y="38647"/>
                  </a:lnTo>
                  <a:lnTo>
                    <a:pt x="13484" y="39925"/>
                  </a:lnTo>
                  <a:lnTo>
                    <a:pt x="11537" y="39606"/>
                  </a:lnTo>
                  <a:lnTo>
                    <a:pt x="12460" y="38514"/>
                  </a:lnTo>
                  <a:lnTo>
                    <a:pt x="13754" y="38297"/>
                  </a:lnTo>
                  <a:close/>
                  <a:moveTo>
                    <a:pt x="16357" y="38297"/>
                  </a:moveTo>
                  <a:lnTo>
                    <a:pt x="17682" y="38514"/>
                  </a:lnTo>
                  <a:lnTo>
                    <a:pt x="18621" y="39606"/>
                  </a:lnTo>
                  <a:lnTo>
                    <a:pt x="16659" y="39941"/>
                  </a:lnTo>
                  <a:lnTo>
                    <a:pt x="16304" y="38647"/>
                  </a:lnTo>
                  <a:lnTo>
                    <a:pt x="16236" y="38446"/>
                  </a:lnTo>
                  <a:cubicBezTo>
                    <a:pt x="16304" y="38414"/>
                    <a:pt x="16337" y="38365"/>
                    <a:pt x="16357" y="38297"/>
                  </a:cubicBezTo>
                  <a:close/>
                  <a:moveTo>
                    <a:pt x="14157" y="38329"/>
                  </a:moveTo>
                  <a:lnTo>
                    <a:pt x="14846" y="38567"/>
                  </a:lnTo>
                  <a:lnTo>
                    <a:pt x="14846" y="38631"/>
                  </a:lnTo>
                  <a:cubicBezTo>
                    <a:pt x="14846" y="38748"/>
                    <a:pt x="14926" y="38849"/>
                    <a:pt x="15047" y="38849"/>
                  </a:cubicBezTo>
                  <a:lnTo>
                    <a:pt x="15047" y="40042"/>
                  </a:lnTo>
                  <a:lnTo>
                    <a:pt x="13536" y="39941"/>
                  </a:lnTo>
                  <a:lnTo>
                    <a:pt x="13871" y="38667"/>
                  </a:lnTo>
                  <a:lnTo>
                    <a:pt x="13939" y="38482"/>
                  </a:lnTo>
                  <a:lnTo>
                    <a:pt x="13955" y="38482"/>
                  </a:lnTo>
                  <a:cubicBezTo>
                    <a:pt x="14056" y="38482"/>
                    <a:pt x="14141" y="38414"/>
                    <a:pt x="14157" y="38329"/>
                  </a:cubicBezTo>
                  <a:close/>
                  <a:moveTo>
                    <a:pt x="15954" y="38329"/>
                  </a:moveTo>
                  <a:cubicBezTo>
                    <a:pt x="15970" y="38414"/>
                    <a:pt x="16055" y="38482"/>
                    <a:pt x="16135" y="38482"/>
                  </a:cubicBezTo>
                  <a:cubicBezTo>
                    <a:pt x="16171" y="38482"/>
                    <a:pt x="16188" y="38482"/>
                    <a:pt x="16204" y="38466"/>
                  </a:cubicBezTo>
                  <a:lnTo>
                    <a:pt x="16272" y="38667"/>
                  </a:lnTo>
                  <a:lnTo>
                    <a:pt x="16623" y="39941"/>
                  </a:lnTo>
                  <a:lnTo>
                    <a:pt x="15096" y="40042"/>
                  </a:lnTo>
                  <a:lnTo>
                    <a:pt x="15096" y="38833"/>
                  </a:lnTo>
                  <a:cubicBezTo>
                    <a:pt x="15196" y="38817"/>
                    <a:pt x="15265" y="38732"/>
                    <a:pt x="15265" y="38631"/>
                  </a:cubicBezTo>
                  <a:lnTo>
                    <a:pt x="15265" y="38583"/>
                  </a:lnTo>
                  <a:lnTo>
                    <a:pt x="15954" y="38329"/>
                  </a:lnTo>
                  <a:close/>
                  <a:moveTo>
                    <a:pt x="3829" y="38547"/>
                  </a:moveTo>
                  <a:lnTo>
                    <a:pt x="4518" y="39506"/>
                  </a:lnTo>
                  <a:lnTo>
                    <a:pt x="4570" y="40126"/>
                  </a:lnTo>
                  <a:lnTo>
                    <a:pt x="3829" y="38547"/>
                  </a:lnTo>
                  <a:close/>
                  <a:moveTo>
                    <a:pt x="26310" y="38547"/>
                  </a:moveTo>
                  <a:lnTo>
                    <a:pt x="25588" y="40126"/>
                  </a:lnTo>
                  <a:lnTo>
                    <a:pt x="25641" y="39506"/>
                  </a:lnTo>
                  <a:lnTo>
                    <a:pt x="26310" y="38547"/>
                  </a:lnTo>
                  <a:close/>
                  <a:moveTo>
                    <a:pt x="5392" y="37575"/>
                  </a:moveTo>
                  <a:lnTo>
                    <a:pt x="6819" y="37809"/>
                  </a:lnTo>
                  <a:lnTo>
                    <a:pt x="7137" y="40142"/>
                  </a:lnTo>
                  <a:lnTo>
                    <a:pt x="6013" y="39538"/>
                  </a:lnTo>
                  <a:cubicBezTo>
                    <a:pt x="6013" y="39522"/>
                    <a:pt x="6029" y="39506"/>
                    <a:pt x="6029" y="39490"/>
                  </a:cubicBezTo>
                  <a:cubicBezTo>
                    <a:pt x="6029" y="39373"/>
                    <a:pt x="5928" y="39288"/>
                    <a:pt x="5812" y="39288"/>
                  </a:cubicBezTo>
                  <a:lnTo>
                    <a:pt x="5392" y="37575"/>
                  </a:lnTo>
                  <a:close/>
                  <a:moveTo>
                    <a:pt x="24766" y="37575"/>
                  </a:moveTo>
                  <a:lnTo>
                    <a:pt x="24331" y="39288"/>
                  </a:lnTo>
                  <a:lnTo>
                    <a:pt x="24295" y="39288"/>
                  </a:lnTo>
                  <a:cubicBezTo>
                    <a:pt x="24178" y="39288"/>
                    <a:pt x="24077" y="39373"/>
                    <a:pt x="24077" y="39490"/>
                  </a:cubicBezTo>
                  <a:cubicBezTo>
                    <a:pt x="24077" y="39522"/>
                    <a:pt x="24077" y="39538"/>
                    <a:pt x="24093" y="39554"/>
                  </a:cubicBezTo>
                  <a:lnTo>
                    <a:pt x="23006" y="40142"/>
                  </a:lnTo>
                  <a:lnTo>
                    <a:pt x="23324" y="37809"/>
                  </a:lnTo>
                  <a:lnTo>
                    <a:pt x="24766" y="37575"/>
                  </a:lnTo>
                  <a:close/>
                  <a:moveTo>
                    <a:pt x="9773" y="37438"/>
                  </a:moveTo>
                  <a:lnTo>
                    <a:pt x="9454" y="39473"/>
                  </a:lnTo>
                  <a:lnTo>
                    <a:pt x="9422" y="39473"/>
                  </a:lnTo>
                  <a:cubicBezTo>
                    <a:pt x="9305" y="39473"/>
                    <a:pt x="9204" y="39554"/>
                    <a:pt x="9204" y="39675"/>
                  </a:cubicBezTo>
                  <a:cubicBezTo>
                    <a:pt x="9204" y="39707"/>
                    <a:pt x="9204" y="39723"/>
                    <a:pt x="9220" y="39755"/>
                  </a:cubicBezTo>
                  <a:lnTo>
                    <a:pt x="8112" y="40295"/>
                  </a:lnTo>
                  <a:lnTo>
                    <a:pt x="8112" y="40295"/>
                  </a:lnTo>
                  <a:lnTo>
                    <a:pt x="8398" y="37942"/>
                  </a:lnTo>
                  <a:lnTo>
                    <a:pt x="9773" y="37438"/>
                  </a:lnTo>
                  <a:close/>
                  <a:moveTo>
                    <a:pt x="6867" y="37809"/>
                  </a:moveTo>
                  <a:lnTo>
                    <a:pt x="8346" y="37942"/>
                  </a:lnTo>
                  <a:lnTo>
                    <a:pt x="8060" y="40295"/>
                  </a:lnTo>
                  <a:lnTo>
                    <a:pt x="7190" y="40179"/>
                  </a:lnTo>
                  <a:lnTo>
                    <a:pt x="6867" y="37809"/>
                  </a:lnTo>
                  <a:close/>
                  <a:moveTo>
                    <a:pt x="20366" y="37438"/>
                  </a:moveTo>
                  <a:lnTo>
                    <a:pt x="21744" y="37942"/>
                  </a:lnTo>
                  <a:lnTo>
                    <a:pt x="22046" y="40295"/>
                  </a:lnTo>
                  <a:lnTo>
                    <a:pt x="20890" y="39723"/>
                  </a:lnTo>
                  <a:cubicBezTo>
                    <a:pt x="20890" y="39707"/>
                    <a:pt x="20906" y="39691"/>
                    <a:pt x="20906" y="39675"/>
                  </a:cubicBezTo>
                  <a:cubicBezTo>
                    <a:pt x="20906" y="39574"/>
                    <a:pt x="20805" y="39473"/>
                    <a:pt x="20705" y="39473"/>
                  </a:cubicBezTo>
                  <a:lnTo>
                    <a:pt x="20366" y="37438"/>
                  </a:lnTo>
                  <a:close/>
                  <a:moveTo>
                    <a:pt x="23271" y="37809"/>
                  </a:moveTo>
                  <a:lnTo>
                    <a:pt x="22969" y="40179"/>
                  </a:lnTo>
                  <a:lnTo>
                    <a:pt x="22079" y="40295"/>
                  </a:lnTo>
                  <a:lnTo>
                    <a:pt x="21797" y="37942"/>
                  </a:lnTo>
                  <a:lnTo>
                    <a:pt x="23271" y="37809"/>
                  </a:lnTo>
                  <a:close/>
                  <a:moveTo>
                    <a:pt x="11469" y="39655"/>
                  </a:moveTo>
                  <a:lnTo>
                    <a:pt x="11320" y="40445"/>
                  </a:lnTo>
                  <a:lnTo>
                    <a:pt x="9623" y="39723"/>
                  </a:lnTo>
                  <a:lnTo>
                    <a:pt x="9623" y="39691"/>
                  </a:lnTo>
                  <a:lnTo>
                    <a:pt x="11469" y="39655"/>
                  </a:lnTo>
                  <a:close/>
                  <a:moveTo>
                    <a:pt x="18690" y="39655"/>
                  </a:moveTo>
                  <a:lnTo>
                    <a:pt x="20467" y="39691"/>
                  </a:lnTo>
                  <a:cubicBezTo>
                    <a:pt x="20467" y="39707"/>
                    <a:pt x="20487" y="39723"/>
                    <a:pt x="20487" y="39739"/>
                  </a:cubicBezTo>
                  <a:lnTo>
                    <a:pt x="18839" y="40445"/>
                  </a:lnTo>
                  <a:lnTo>
                    <a:pt x="18690" y="39655"/>
                  </a:lnTo>
                  <a:close/>
                  <a:moveTo>
                    <a:pt x="3914" y="37624"/>
                  </a:moveTo>
                  <a:lnTo>
                    <a:pt x="5679" y="39336"/>
                  </a:lnTo>
                  <a:cubicBezTo>
                    <a:pt x="5626" y="39373"/>
                    <a:pt x="5594" y="39421"/>
                    <a:pt x="5594" y="39490"/>
                  </a:cubicBezTo>
                  <a:cubicBezTo>
                    <a:pt x="5594" y="39606"/>
                    <a:pt x="5695" y="39707"/>
                    <a:pt x="5812" y="39707"/>
                  </a:cubicBezTo>
                  <a:lnTo>
                    <a:pt x="5759" y="40847"/>
                  </a:lnTo>
                  <a:lnTo>
                    <a:pt x="4550" y="39490"/>
                  </a:lnTo>
                  <a:lnTo>
                    <a:pt x="3914" y="37624"/>
                  </a:lnTo>
                  <a:close/>
                  <a:moveTo>
                    <a:pt x="26245" y="37624"/>
                  </a:moveTo>
                  <a:lnTo>
                    <a:pt x="25588" y="39490"/>
                  </a:lnTo>
                  <a:lnTo>
                    <a:pt x="24396" y="40847"/>
                  </a:lnTo>
                  <a:lnTo>
                    <a:pt x="24331" y="39691"/>
                  </a:lnTo>
                  <a:cubicBezTo>
                    <a:pt x="24432" y="39675"/>
                    <a:pt x="24496" y="39590"/>
                    <a:pt x="24496" y="39490"/>
                  </a:cubicBezTo>
                  <a:cubicBezTo>
                    <a:pt x="24496" y="39437"/>
                    <a:pt x="24480" y="39389"/>
                    <a:pt x="24448" y="39353"/>
                  </a:cubicBezTo>
                  <a:lnTo>
                    <a:pt x="26245" y="37624"/>
                  </a:lnTo>
                  <a:close/>
                  <a:moveTo>
                    <a:pt x="11501" y="39655"/>
                  </a:moveTo>
                  <a:lnTo>
                    <a:pt x="13484" y="39977"/>
                  </a:lnTo>
                  <a:lnTo>
                    <a:pt x="13536" y="41436"/>
                  </a:lnTo>
                  <a:lnTo>
                    <a:pt x="11352" y="40461"/>
                  </a:lnTo>
                  <a:lnTo>
                    <a:pt x="11501" y="39655"/>
                  </a:lnTo>
                  <a:close/>
                  <a:moveTo>
                    <a:pt x="13516" y="39977"/>
                  </a:moveTo>
                  <a:lnTo>
                    <a:pt x="15047" y="40094"/>
                  </a:lnTo>
                  <a:lnTo>
                    <a:pt x="15047" y="41404"/>
                  </a:lnTo>
                  <a:lnTo>
                    <a:pt x="13584" y="41436"/>
                  </a:lnTo>
                  <a:lnTo>
                    <a:pt x="13516" y="39977"/>
                  </a:lnTo>
                  <a:close/>
                  <a:moveTo>
                    <a:pt x="16623" y="39977"/>
                  </a:moveTo>
                  <a:lnTo>
                    <a:pt x="16574" y="41436"/>
                  </a:lnTo>
                  <a:lnTo>
                    <a:pt x="15096" y="41404"/>
                  </a:lnTo>
                  <a:lnTo>
                    <a:pt x="15096" y="40094"/>
                  </a:lnTo>
                  <a:lnTo>
                    <a:pt x="16623" y="39977"/>
                  </a:lnTo>
                  <a:close/>
                  <a:moveTo>
                    <a:pt x="18637" y="39655"/>
                  </a:moveTo>
                  <a:lnTo>
                    <a:pt x="18791" y="40461"/>
                  </a:lnTo>
                  <a:lnTo>
                    <a:pt x="16607" y="41436"/>
                  </a:lnTo>
                  <a:lnTo>
                    <a:pt x="16675" y="39977"/>
                  </a:lnTo>
                  <a:lnTo>
                    <a:pt x="18637" y="39655"/>
                  </a:lnTo>
                  <a:close/>
                  <a:moveTo>
                    <a:pt x="9607" y="39776"/>
                  </a:moveTo>
                  <a:lnTo>
                    <a:pt x="11320" y="40497"/>
                  </a:lnTo>
                  <a:lnTo>
                    <a:pt x="11554" y="41520"/>
                  </a:lnTo>
                  <a:lnTo>
                    <a:pt x="9607" y="39776"/>
                  </a:lnTo>
                  <a:close/>
                  <a:moveTo>
                    <a:pt x="20503" y="39776"/>
                  </a:moveTo>
                  <a:cubicBezTo>
                    <a:pt x="20503" y="39792"/>
                    <a:pt x="20519" y="39792"/>
                    <a:pt x="20519" y="39808"/>
                  </a:cubicBezTo>
                  <a:lnTo>
                    <a:pt x="18589" y="41520"/>
                  </a:lnTo>
                  <a:lnTo>
                    <a:pt x="18839" y="40497"/>
                  </a:lnTo>
                  <a:lnTo>
                    <a:pt x="20503" y="39776"/>
                  </a:lnTo>
                  <a:close/>
                  <a:moveTo>
                    <a:pt x="5997" y="39590"/>
                  </a:moveTo>
                  <a:lnTo>
                    <a:pt x="7137" y="40211"/>
                  </a:lnTo>
                  <a:lnTo>
                    <a:pt x="7069" y="41891"/>
                  </a:lnTo>
                  <a:lnTo>
                    <a:pt x="5795" y="40900"/>
                  </a:lnTo>
                  <a:lnTo>
                    <a:pt x="5860" y="39691"/>
                  </a:lnTo>
                  <a:cubicBezTo>
                    <a:pt x="5928" y="39691"/>
                    <a:pt x="5981" y="39639"/>
                    <a:pt x="5997" y="39590"/>
                  </a:cubicBezTo>
                  <a:close/>
                  <a:moveTo>
                    <a:pt x="24114" y="39606"/>
                  </a:moveTo>
                  <a:cubicBezTo>
                    <a:pt x="24146" y="39655"/>
                    <a:pt x="24214" y="39707"/>
                    <a:pt x="24295" y="39707"/>
                  </a:cubicBezTo>
                  <a:lnTo>
                    <a:pt x="24347" y="40900"/>
                  </a:lnTo>
                  <a:lnTo>
                    <a:pt x="23070" y="41891"/>
                  </a:lnTo>
                  <a:lnTo>
                    <a:pt x="23006" y="40211"/>
                  </a:lnTo>
                  <a:lnTo>
                    <a:pt x="24114" y="39606"/>
                  </a:lnTo>
                  <a:close/>
                  <a:moveTo>
                    <a:pt x="4570" y="39574"/>
                  </a:moveTo>
                  <a:lnTo>
                    <a:pt x="5759" y="40916"/>
                  </a:lnTo>
                  <a:lnTo>
                    <a:pt x="5828" y="42141"/>
                  </a:lnTo>
                  <a:lnTo>
                    <a:pt x="5828" y="42141"/>
                  </a:lnTo>
                  <a:lnTo>
                    <a:pt x="4619" y="40227"/>
                  </a:lnTo>
                  <a:lnTo>
                    <a:pt x="4570" y="39574"/>
                  </a:lnTo>
                  <a:close/>
                  <a:moveTo>
                    <a:pt x="25588" y="39574"/>
                  </a:moveTo>
                  <a:lnTo>
                    <a:pt x="25540" y="40179"/>
                  </a:lnTo>
                  <a:lnTo>
                    <a:pt x="25524" y="40243"/>
                  </a:lnTo>
                  <a:lnTo>
                    <a:pt x="24331" y="42141"/>
                  </a:lnTo>
                  <a:lnTo>
                    <a:pt x="24396" y="40916"/>
                  </a:lnTo>
                  <a:lnTo>
                    <a:pt x="25588" y="39574"/>
                  </a:lnTo>
                  <a:close/>
                  <a:moveTo>
                    <a:pt x="11368" y="40513"/>
                  </a:moveTo>
                  <a:lnTo>
                    <a:pt x="13536" y="41488"/>
                  </a:lnTo>
                  <a:lnTo>
                    <a:pt x="13738" y="42326"/>
                  </a:lnTo>
                  <a:cubicBezTo>
                    <a:pt x="13685" y="42342"/>
                    <a:pt x="13637" y="42375"/>
                    <a:pt x="13601" y="42427"/>
                  </a:cubicBezTo>
                  <a:lnTo>
                    <a:pt x="11622" y="41569"/>
                  </a:lnTo>
                  <a:lnTo>
                    <a:pt x="11368" y="40513"/>
                  </a:lnTo>
                  <a:close/>
                  <a:moveTo>
                    <a:pt x="18791" y="40513"/>
                  </a:moveTo>
                  <a:lnTo>
                    <a:pt x="18537" y="41569"/>
                  </a:lnTo>
                  <a:lnTo>
                    <a:pt x="16506" y="42443"/>
                  </a:lnTo>
                  <a:cubicBezTo>
                    <a:pt x="16490" y="42395"/>
                    <a:pt x="16458" y="42359"/>
                    <a:pt x="16405" y="42342"/>
                  </a:cubicBezTo>
                  <a:lnTo>
                    <a:pt x="16607" y="41488"/>
                  </a:lnTo>
                  <a:lnTo>
                    <a:pt x="18791" y="40513"/>
                  </a:lnTo>
                  <a:close/>
                  <a:moveTo>
                    <a:pt x="15047" y="41452"/>
                  </a:moveTo>
                  <a:lnTo>
                    <a:pt x="15047" y="42596"/>
                  </a:lnTo>
                  <a:lnTo>
                    <a:pt x="14004" y="42528"/>
                  </a:lnTo>
                  <a:cubicBezTo>
                    <a:pt x="13987" y="42411"/>
                    <a:pt x="13903" y="42326"/>
                    <a:pt x="13786" y="42326"/>
                  </a:cubicBezTo>
                  <a:lnTo>
                    <a:pt x="13584" y="41488"/>
                  </a:lnTo>
                  <a:lnTo>
                    <a:pt x="15047" y="41452"/>
                  </a:lnTo>
                  <a:close/>
                  <a:moveTo>
                    <a:pt x="15096" y="41452"/>
                  </a:moveTo>
                  <a:lnTo>
                    <a:pt x="16558" y="41488"/>
                  </a:lnTo>
                  <a:lnTo>
                    <a:pt x="16373" y="42326"/>
                  </a:lnTo>
                  <a:lnTo>
                    <a:pt x="16321" y="42326"/>
                  </a:lnTo>
                  <a:cubicBezTo>
                    <a:pt x="16204" y="42326"/>
                    <a:pt x="16103" y="42411"/>
                    <a:pt x="16103" y="42528"/>
                  </a:cubicBezTo>
                  <a:lnTo>
                    <a:pt x="15096" y="42596"/>
                  </a:lnTo>
                  <a:lnTo>
                    <a:pt x="15096" y="41452"/>
                  </a:lnTo>
                  <a:close/>
                  <a:moveTo>
                    <a:pt x="7190" y="40211"/>
                  </a:moveTo>
                  <a:lnTo>
                    <a:pt x="8060" y="40344"/>
                  </a:lnTo>
                  <a:lnTo>
                    <a:pt x="8346" y="42898"/>
                  </a:lnTo>
                  <a:lnTo>
                    <a:pt x="7121" y="41923"/>
                  </a:lnTo>
                  <a:lnTo>
                    <a:pt x="7190" y="40211"/>
                  </a:lnTo>
                  <a:close/>
                  <a:moveTo>
                    <a:pt x="22953" y="40211"/>
                  </a:moveTo>
                  <a:lnTo>
                    <a:pt x="23022" y="41923"/>
                  </a:lnTo>
                  <a:lnTo>
                    <a:pt x="21797" y="42898"/>
                  </a:lnTo>
                  <a:lnTo>
                    <a:pt x="22079" y="40344"/>
                  </a:lnTo>
                  <a:lnTo>
                    <a:pt x="22953" y="40211"/>
                  </a:lnTo>
                  <a:close/>
                  <a:moveTo>
                    <a:pt x="20870" y="39776"/>
                  </a:moveTo>
                  <a:lnTo>
                    <a:pt x="22046" y="40344"/>
                  </a:lnTo>
                  <a:lnTo>
                    <a:pt x="21744" y="42931"/>
                  </a:lnTo>
                  <a:lnTo>
                    <a:pt x="20233" y="43535"/>
                  </a:lnTo>
                  <a:lnTo>
                    <a:pt x="20233" y="43535"/>
                  </a:lnTo>
                  <a:lnTo>
                    <a:pt x="20705" y="39892"/>
                  </a:lnTo>
                  <a:cubicBezTo>
                    <a:pt x="20769" y="39892"/>
                    <a:pt x="20838" y="39840"/>
                    <a:pt x="20870" y="39776"/>
                  </a:cubicBezTo>
                  <a:close/>
                  <a:moveTo>
                    <a:pt x="9237" y="39792"/>
                  </a:moveTo>
                  <a:cubicBezTo>
                    <a:pt x="9269" y="39856"/>
                    <a:pt x="9337" y="39892"/>
                    <a:pt x="9422" y="39892"/>
                  </a:cubicBezTo>
                  <a:lnTo>
                    <a:pt x="9438" y="39892"/>
                  </a:lnTo>
                  <a:lnTo>
                    <a:pt x="9910" y="43535"/>
                  </a:lnTo>
                  <a:lnTo>
                    <a:pt x="8398" y="42931"/>
                  </a:lnTo>
                  <a:lnTo>
                    <a:pt x="8112" y="40344"/>
                  </a:lnTo>
                  <a:lnTo>
                    <a:pt x="9237" y="39792"/>
                  </a:lnTo>
                  <a:close/>
                  <a:moveTo>
                    <a:pt x="5795" y="40964"/>
                  </a:moveTo>
                  <a:lnTo>
                    <a:pt x="7069" y="41956"/>
                  </a:lnTo>
                  <a:lnTo>
                    <a:pt x="7556" y="43922"/>
                  </a:lnTo>
                  <a:lnTo>
                    <a:pt x="7556" y="43922"/>
                  </a:lnTo>
                  <a:lnTo>
                    <a:pt x="5880" y="42226"/>
                  </a:lnTo>
                  <a:lnTo>
                    <a:pt x="5795" y="40964"/>
                  </a:lnTo>
                  <a:close/>
                  <a:moveTo>
                    <a:pt x="24347" y="40964"/>
                  </a:moveTo>
                  <a:lnTo>
                    <a:pt x="24279" y="42226"/>
                  </a:lnTo>
                  <a:lnTo>
                    <a:pt x="22582" y="43922"/>
                  </a:lnTo>
                  <a:lnTo>
                    <a:pt x="23070" y="41956"/>
                  </a:lnTo>
                  <a:lnTo>
                    <a:pt x="24347" y="40964"/>
                  </a:lnTo>
                  <a:close/>
                  <a:moveTo>
                    <a:pt x="20552" y="39840"/>
                  </a:moveTo>
                  <a:cubicBezTo>
                    <a:pt x="20588" y="39856"/>
                    <a:pt x="20620" y="39876"/>
                    <a:pt x="20652" y="39892"/>
                  </a:cubicBezTo>
                  <a:lnTo>
                    <a:pt x="20201" y="43551"/>
                  </a:lnTo>
                  <a:lnTo>
                    <a:pt x="18488" y="44760"/>
                  </a:lnTo>
                  <a:lnTo>
                    <a:pt x="18488" y="44760"/>
                  </a:lnTo>
                  <a:lnTo>
                    <a:pt x="18573" y="41605"/>
                  </a:lnTo>
                  <a:lnTo>
                    <a:pt x="20552" y="39840"/>
                  </a:lnTo>
                  <a:close/>
                  <a:moveTo>
                    <a:pt x="9571" y="39824"/>
                  </a:moveTo>
                  <a:lnTo>
                    <a:pt x="11570" y="41605"/>
                  </a:lnTo>
                  <a:lnTo>
                    <a:pt x="11670" y="44760"/>
                  </a:lnTo>
                  <a:lnTo>
                    <a:pt x="9958" y="43551"/>
                  </a:lnTo>
                  <a:lnTo>
                    <a:pt x="9486" y="39876"/>
                  </a:lnTo>
                  <a:cubicBezTo>
                    <a:pt x="9523" y="39856"/>
                    <a:pt x="9555" y="39840"/>
                    <a:pt x="9571" y="39824"/>
                  </a:cubicBezTo>
                  <a:close/>
                  <a:moveTo>
                    <a:pt x="23022" y="41992"/>
                  </a:moveTo>
                  <a:lnTo>
                    <a:pt x="22518" y="43986"/>
                  </a:lnTo>
                  <a:lnTo>
                    <a:pt x="20938" y="45481"/>
                  </a:lnTo>
                  <a:lnTo>
                    <a:pt x="20938" y="45481"/>
                  </a:lnTo>
                  <a:lnTo>
                    <a:pt x="21797" y="42963"/>
                  </a:lnTo>
                  <a:lnTo>
                    <a:pt x="23022" y="41992"/>
                  </a:lnTo>
                  <a:close/>
                  <a:moveTo>
                    <a:pt x="7137" y="41992"/>
                  </a:moveTo>
                  <a:lnTo>
                    <a:pt x="8362" y="42963"/>
                  </a:lnTo>
                  <a:lnTo>
                    <a:pt x="9204" y="45481"/>
                  </a:lnTo>
                  <a:lnTo>
                    <a:pt x="7625" y="43986"/>
                  </a:lnTo>
                  <a:lnTo>
                    <a:pt x="7137" y="41992"/>
                  </a:lnTo>
                  <a:close/>
                  <a:moveTo>
                    <a:pt x="11622" y="41621"/>
                  </a:moveTo>
                  <a:lnTo>
                    <a:pt x="13584" y="42459"/>
                  </a:lnTo>
                  <a:cubicBezTo>
                    <a:pt x="13584" y="42496"/>
                    <a:pt x="13568" y="42512"/>
                    <a:pt x="13568" y="42528"/>
                  </a:cubicBezTo>
                  <a:cubicBezTo>
                    <a:pt x="13568" y="42645"/>
                    <a:pt x="13653" y="42729"/>
                    <a:pt x="13738" y="42745"/>
                  </a:cubicBezTo>
                  <a:lnTo>
                    <a:pt x="13234" y="45582"/>
                  </a:lnTo>
                  <a:lnTo>
                    <a:pt x="11703" y="44792"/>
                  </a:lnTo>
                  <a:lnTo>
                    <a:pt x="11622" y="41621"/>
                  </a:lnTo>
                  <a:close/>
                  <a:moveTo>
                    <a:pt x="18521" y="41621"/>
                  </a:moveTo>
                  <a:lnTo>
                    <a:pt x="18436" y="44792"/>
                  </a:lnTo>
                  <a:lnTo>
                    <a:pt x="16925" y="45582"/>
                  </a:lnTo>
                  <a:lnTo>
                    <a:pt x="16405" y="42729"/>
                  </a:lnTo>
                  <a:cubicBezTo>
                    <a:pt x="16474" y="42697"/>
                    <a:pt x="16522" y="42628"/>
                    <a:pt x="16522" y="42528"/>
                  </a:cubicBezTo>
                  <a:lnTo>
                    <a:pt x="16522" y="42475"/>
                  </a:lnTo>
                  <a:lnTo>
                    <a:pt x="18521" y="41621"/>
                  </a:lnTo>
                  <a:close/>
                  <a:moveTo>
                    <a:pt x="13987" y="42560"/>
                  </a:moveTo>
                  <a:lnTo>
                    <a:pt x="15047" y="42628"/>
                  </a:lnTo>
                  <a:lnTo>
                    <a:pt x="15047" y="45969"/>
                  </a:lnTo>
                  <a:lnTo>
                    <a:pt x="13266" y="45598"/>
                  </a:lnTo>
                  <a:lnTo>
                    <a:pt x="13786" y="42745"/>
                  </a:lnTo>
                  <a:cubicBezTo>
                    <a:pt x="13887" y="42745"/>
                    <a:pt x="13971" y="42661"/>
                    <a:pt x="13987" y="42560"/>
                  </a:cubicBezTo>
                  <a:close/>
                  <a:moveTo>
                    <a:pt x="16103" y="42576"/>
                  </a:moveTo>
                  <a:cubicBezTo>
                    <a:pt x="16119" y="42677"/>
                    <a:pt x="16204" y="42745"/>
                    <a:pt x="16321" y="42745"/>
                  </a:cubicBezTo>
                  <a:lnTo>
                    <a:pt x="16357" y="42745"/>
                  </a:lnTo>
                  <a:lnTo>
                    <a:pt x="16877" y="45598"/>
                  </a:lnTo>
                  <a:lnTo>
                    <a:pt x="15096" y="45969"/>
                  </a:lnTo>
                  <a:lnTo>
                    <a:pt x="15096" y="42628"/>
                  </a:lnTo>
                  <a:lnTo>
                    <a:pt x="16103" y="42576"/>
                  </a:lnTo>
                  <a:close/>
                  <a:moveTo>
                    <a:pt x="21728" y="42979"/>
                  </a:moveTo>
                  <a:lnTo>
                    <a:pt x="20870" y="45550"/>
                  </a:lnTo>
                  <a:lnTo>
                    <a:pt x="19278" y="46807"/>
                  </a:lnTo>
                  <a:lnTo>
                    <a:pt x="19278" y="46807"/>
                  </a:lnTo>
                  <a:lnTo>
                    <a:pt x="20233" y="43583"/>
                  </a:lnTo>
                  <a:lnTo>
                    <a:pt x="21728" y="42979"/>
                  </a:lnTo>
                  <a:close/>
                  <a:moveTo>
                    <a:pt x="8415" y="42979"/>
                  </a:moveTo>
                  <a:lnTo>
                    <a:pt x="9910" y="43583"/>
                  </a:lnTo>
                  <a:lnTo>
                    <a:pt x="10865" y="46807"/>
                  </a:lnTo>
                  <a:lnTo>
                    <a:pt x="9285" y="45550"/>
                  </a:lnTo>
                  <a:lnTo>
                    <a:pt x="8415" y="42979"/>
                  </a:lnTo>
                  <a:close/>
                  <a:moveTo>
                    <a:pt x="9974" y="43620"/>
                  </a:moveTo>
                  <a:lnTo>
                    <a:pt x="11670" y="44812"/>
                  </a:lnTo>
                  <a:lnTo>
                    <a:pt x="12259" y="47750"/>
                  </a:lnTo>
                  <a:lnTo>
                    <a:pt x="12259" y="47750"/>
                  </a:lnTo>
                  <a:lnTo>
                    <a:pt x="10933" y="46859"/>
                  </a:lnTo>
                  <a:lnTo>
                    <a:pt x="9974" y="43620"/>
                  </a:lnTo>
                  <a:close/>
                  <a:moveTo>
                    <a:pt x="20165" y="43620"/>
                  </a:moveTo>
                  <a:lnTo>
                    <a:pt x="19210" y="46859"/>
                  </a:lnTo>
                  <a:lnTo>
                    <a:pt x="17884" y="47750"/>
                  </a:lnTo>
                  <a:lnTo>
                    <a:pt x="18488" y="44829"/>
                  </a:lnTo>
                  <a:lnTo>
                    <a:pt x="20165" y="43620"/>
                  </a:lnTo>
                  <a:close/>
                  <a:moveTo>
                    <a:pt x="11723" y="44845"/>
                  </a:moveTo>
                  <a:lnTo>
                    <a:pt x="13214" y="45635"/>
                  </a:lnTo>
                  <a:lnTo>
                    <a:pt x="13770" y="48387"/>
                  </a:lnTo>
                  <a:lnTo>
                    <a:pt x="13770" y="48387"/>
                  </a:lnTo>
                  <a:lnTo>
                    <a:pt x="12307" y="47782"/>
                  </a:lnTo>
                  <a:lnTo>
                    <a:pt x="11723" y="44845"/>
                  </a:lnTo>
                  <a:close/>
                  <a:moveTo>
                    <a:pt x="18436" y="44845"/>
                  </a:moveTo>
                  <a:lnTo>
                    <a:pt x="17832" y="47782"/>
                  </a:lnTo>
                  <a:lnTo>
                    <a:pt x="16389" y="48387"/>
                  </a:lnTo>
                  <a:lnTo>
                    <a:pt x="16925" y="45635"/>
                  </a:lnTo>
                  <a:lnTo>
                    <a:pt x="18436" y="44845"/>
                  </a:lnTo>
                  <a:close/>
                  <a:moveTo>
                    <a:pt x="13266" y="45651"/>
                  </a:moveTo>
                  <a:lnTo>
                    <a:pt x="15047" y="46021"/>
                  </a:lnTo>
                  <a:lnTo>
                    <a:pt x="15047" y="48504"/>
                  </a:lnTo>
                  <a:lnTo>
                    <a:pt x="13802" y="48403"/>
                  </a:lnTo>
                  <a:lnTo>
                    <a:pt x="13266" y="45651"/>
                  </a:lnTo>
                  <a:close/>
                  <a:moveTo>
                    <a:pt x="16877" y="45651"/>
                  </a:moveTo>
                  <a:lnTo>
                    <a:pt x="16337" y="48403"/>
                  </a:lnTo>
                  <a:lnTo>
                    <a:pt x="15096" y="48504"/>
                  </a:lnTo>
                  <a:lnTo>
                    <a:pt x="15096" y="46021"/>
                  </a:lnTo>
                  <a:lnTo>
                    <a:pt x="16877" y="45651"/>
                  </a:lnTo>
                  <a:close/>
                  <a:moveTo>
                    <a:pt x="15079" y="0"/>
                  </a:moveTo>
                  <a:lnTo>
                    <a:pt x="13415" y="33"/>
                  </a:lnTo>
                  <a:lnTo>
                    <a:pt x="11082" y="202"/>
                  </a:lnTo>
                  <a:lnTo>
                    <a:pt x="11066" y="202"/>
                  </a:lnTo>
                  <a:lnTo>
                    <a:pt x="7895" y="1209"/>
                  </a:lnTo>
                  <a:lnTo>
                    <a:pt x="7875" y="1209"/>
                  </a:lnTo>
                  <a:lnTo>
                    <a:pt x="5409" y="2938"/>
                  </a:lnTo>
                  <a:lnTo>
                    <a:pt x="3680" y="4683"/>
                  </a:lnTo>
                  <a:lnTo>
                    <a:pt x="3664" y="4699"/>
                  </a:lnTo>
                  <a:lnTo>
                    <a:pt x="2270" y="6750"/>
                  </a:lnTo>
                  <a:lnTo>
                    <a:pt x="1278" y="8696"/>
                  </a:lnTo>
                  <a:lnTo>
                    <a:pt x="1278" y="8712"/>
                  </a:lnTo>
                  <a:lnTo>
                    <a:pt x="138" y="13902"/>
                  </a:lnTo>
                  <a:lnTo>
                    <a:pt x="1" y="19088"/>
                  </a:lnTo>
                  <a:lnTo>
                    <a:pt x="287" y="20535"/>
                  </a:lnTo>
                  <a:lnTo>
                    <a:pt x="521" y="21623"/>
                  </a:lnTo>
                  <a:lnTo>
                    <a:pt x="573" y="21909"/>
                  </a:lnTo>
                  <a:lnTo>
                    <a:pt x="1024" y="23605"/>
                  </a:lnTo>
                  <a:cubicBezTo>
                    <a:pt x="924" y="23637"/>
                    <a:pt x="859" y="23706"/>
                    <a:pt x="859" y="23807"/>
                  </a:cubicBezTo>
                  <a:cubicBezTo>
                    <a:pt x="859" y="23924"/>
                    <a:pt x="944" y="24008"/>
                    <a:pt x="1061" y="24024"/>
                  </a:cubicBezTo>
                  <a:lnTo>
                    <a:pt x="1024" y="24915"/>
                  </a:lnTo>
                  <a:lnTo>
                    <a:pt x="1077" y="26712"/>
                  </a:lnTo>
                  <a:lnTo>
                    <a:pt x="1278" y="28255"/>
                  </a:lnTo>
                  <a:lnTo>
                    <a:pt x="1782" y="31314"/>
                  </a:lnTo>
                  <a:lnTo>
                    <a:pt x="2487" y="34050"/>
                  </a:lnTo>
                  <a:lnTo>
                    <a:pt x="2838" y="35661"/>
                  </a:lnTo>
                  <a:lnTo>
                    <a:pt x="3696" y="38345"/>
                  </a:lnTo>
                  <a:lnTo>
                    <a:pt x="4534" y="40179"/>
                  </a:lnTo>
                  <a:lnTo>
                    <a:pt x="5054" y="42979"/>
                  </a:lnTo>
                  <a:cubicBezTo>
                    <a:pt x="5509" y="45582"/>
                    <a:pt x="5558" y="48254"/>
                    <a:pt x="5239" y="50873"/>
                  </a:cubicBezTo>
                  <a:lnTo>
                    <a:pt x="4401" y="57570"/>
                  </a:lnTo>
                  <a:lnTo>
                    <a:pt x="4470" y="57586"/>
                  </a:lnTo>
                  <a:lnTo>
                    <a:pt x="5308" y="50889"/>
                  </a:lnTo>
                  <a:cubicBezTo>
                    <a:pt x="5626" y="48254"/>
                    <a:pt x="5558" y="45582"/>
                    <a:pt x="5106" y="42963"/>
                  </a:cubicBezTo>
                  <a:lnTo>
                    <a:pt x="4635" y="40344"/>
                  </a:lnTo>
                  <a:lnTo>
                    <a:pt x="5828" y="42242"/>
                  </a:lnTo>
                  <a:lnTo>
                    <a:pt x="7593" y="44007"/>
                  </a:lnTo>
                  <a:lnTo>
                    <a:pt x="9253" y="45582"/>
                  </a:lnTo>
                  <a:lnTo>
                    <a:pt x="10897" y="46892"/>
                  </a:lnTo>
                  <a:lnTo>
                    <a:pt x="12275" y="47814"/>
                  </a:lnTo>
                  <a:lnTo>
                    <a:pt x="12291" y="47814"/>
                  </a:lnTo>
                  <a:lnTo>
                    <a:pt x="13786" y="48439"/>
                  </a:lnTo>
                  <a:lnTo>
                    <a:pt x="15063" y="48556"/>
                  </a:lnTo>
                  <a:lnTo>
                    <a:pt x="15079" y="48556"/>
                  </a:lnTo>
                  <a:lnTo>
                    <a:pt x="16357" y="48439"/>
                  </a:lnTo>
                  <a:lnTo>
                    <a:pt x="17868" y="47814"/>
                  </a:lnTo>
                  <a:lnTo>
                    <a:pt x="19242" y="46892"/>
                  </a:lnTo>
                  <a:lnTo>
                    <a:pt x="20906" y="45582"/>
                  </a:lnTo>
                  <a:lnTo>
                    <a:pt x="22566" y="44007"/>
                  </a:lnTo>
                  <a:lnTo>
                    <a:pt x="24315" y="42242"/>
                  </a:lnTo>
                  <a:lnTo>
                    <a:pt x="25504" y="40360"/>
                  </a:lnTo>
                  <a:lnTo>
                    <a:pt x="25020" y="42963"/>
                  </a:lnTo>
                  <a:cubicBezTo>
                    <a:pt x="24565" y="45582"/>
                    <a:pt x="24517" y="48254"/>
                    <a:pt x="24835" y="50889"/>
                  </a:cubicBezTo>
                  <a:lnTo>
                    <a:pt x="25657" y="57586"/>
                  </a:lnTo>
                  <a:lnTo>
                    <a:pt x="25725" y="57570"/>
                  </a:lnTo>
                  <a:lnTo>
                    <a:pt x="24899" y="50873"/>
                  </a:lnTo>
                  <a:cubicBezTo>
                    <a:pt x="24565" y="48254"/>
                    <a:pt x="24633" y="45582"/>
                    <a:pt x="25085" y="42979"/>
                  </a:cubicBezTo>
                  <a:lnTo>
                    <a:pt x="25588" y="40211"/>
                  </a:lnTo>
                  <a:lnTo>
                    <a:pt x="26463" y="38345"/>
                  </a:lnTo>
                  <a:lnTo>
                    <a:pt x="27301" y="35661"/>
                  </a:lnTo>
                  <a:lnTo>
                    <a:pt x="27672" y="34050"/>
                  </a:lnTo>
                  <a:lnTo>
                    <a:pt x="28377" y="31314"/>
                  </a:lnTo>
                  <a:lnTo>
                    <a:pt x="28864" y="28255"/>
                  </a:lnTo>
                  <a:lnTo>
                    <a:pt x="29082" y="26712"/>
                  </a:lnTo>
                  <a:lnTo>
                    <a:pt x="29130" y="24915"/>
                  </a:lnTo>
                  <a:lnTo>
                    <a:pt x="29082" y="24008"/>
                  </a:lnTo>
                  <a:cubicBezTo>
                    <a:pt x="29183" y="23992"/>
                    <a:pt x="29251" y="23907"/>
                    <a:pt x="29251" y="23807"/>
                  </a:cubicBezTo>
                  <a:cubicBezTo>
                    <a:pt x="29251" y="23722"/>
                    <a:pt x="29199" y="23658"/>
                    <a:pt x="29130" y="23621"/>
                  </a:cubicBezTo>
                  <a:lnTo>
                    <a:pt x="29570" y="21909"/>
                  </a:lnTo>
                  <a:lnTo>
                    <a:pt x="29618" y="21623"/>
                  </a:lnTo>
                  <a:lnTo>
                    <a:pt x="29872" y="20535"/>
                  </a:lnTo>
                  <a:lnTo>
                    <a:pt x="30138" y="19088"/>
                  </a:lnTo>
                  <a:lnTo>
                    <a:pt x="30005" y="13902"/>
                  </a:lnTo>
                  <a:lnTo>
                    <a:pt x="28864" y="8712"/>
                  </a:lnTo>
                  <a:lnTo>
                    <a:pt x="28864" y="8696"/>
                  </a:lnTo>
                  <a:lnTo>
                    <a:pt x="27873" y="6750"/>
                  </a:lnTo>
                  <a:lnTo>
                    <a:pt x="26479" y="4683"/>
                  </a:lnTo>
                  <a:lnTo>
                    <a:pt x="24750" y="2938"/>
                  </a:lnTo>
                  <a:lnTo>
                    <a:pt x="24734" y="2922"/>
                  </a:lnTo>
                  <a:lnTo>
                    <a:pt x="22264" y="1209"/>
                  </a:lnTo>
                  <a:lnTo>
                    <a:pt x="19077" y="202"/>
                  </a:lnTo>
                  <a:lnTo>
                    <a:pt x="16723" y="33"/>
                  </a:lnTo>
                  <a:lnTo>
                    <a:pt x="15079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41" name="Google Shape;3041;p38"/>
            <p:cNvCxnSpPr/>
            <p:nvPr/>
          </p:nvCxnSpPr>
          <p:spPr>
            <a:xfrm>
              <a:off x="6675575" y="-390475"/>
              <a:ext cx="0" cy="513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2" name="Google Shape;3042;p38"/>
            <p:cNvCxnSpPr/>
            <p:nvPr/>
          </p:nvCxnSpPr>
          <p:spPr>
            <a:xfrm rot="10800000" flipH="1">
              <a:off x="6677225" y="2471425"/>
              <a:ext cx="2472600" cy="4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043" name="Google Shape;3043;p38"/>
            <p:cNvGrpSpPr/>
            <p:nvPr/>
          </p:nvGrpSpPr>
          <p:grpSpPr>
            <a:xfrm>
              <a:off x="7354294" y="765799"/>
              <a:ext cx="149021" cy="136643"/>
              <a:chOff x="2488150" y="1686025"/>
              <a:chExt cx="184500" cy="169175"/>
            </a:xfrm>
          </p:grpSpPr>
          <p:sp>
            <p:nvSpPr>
              <p:cNvPr id="3044" name="Google Shape;3044;p38"/>
              <p:cNvSpPr/>
              <p:nvPr/>
            </p:nvSpPr>
            <p:spPr>
              <a:xfrm>
                <a:off x="2488150" y="1686025"/>
                <a:ext cx="18450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6172" extrusionOk="0">
                    <a:moveTo>
                      <a:pt x="5285" y="4729"/>
                    </a:moveTo>
                    <a:cubicBezTo>
                      <a:pt x="5293" y="4735"/>
                      <a:pt x="5300" y="4740"/>
                      <a:pt x="5306" y="4746"/>
                    </a:cubicBezTo>
                    <a:cubicBezTo>
                      <a:pt x="5307" y="4747"/>
                      <a:pt x="5309" y="4748"/>
                      <a:pt x="5310" y="4749"/>
                    </a:cubicBezTo>
                    <a:lnTo>
                      <a:pt x="5310" y="4749"/>
                    </a:lnTo>
                    <a:cubicBezTo>
                      <a:pt x="5316" y="4755"/>
                      <a:pt x="5322" y="4760"/>
                      <a:pt x="5328" y="4764"/>
                    </a:cubicBezTo>
                    <a:lnTo>
                      <a:pt x="5328" y="4764"/>
                    </a:lnTo>
                    <a:cubicBezTo>
                      <a:pt x="5325" y="4763"/>
                      <a:pt x="5299" y="4744"/>
                      <a:pt x="5285" y="4729"/>
                    </a:cubicBezTo>
                    <a:close/>
                    <a:moveTo>
                      <a:pt x="5717" y="5111"/>
                    </a:moveTo>
                    <a:cubicBezTo>
                      <a:pt x="5718" y="5111"/>
                      <a:pt x="5724" y="5115"/>
                      <a:pt x="5732" y="5120"/>
                    </a:cubicBezTo>
                    <a:lnTo>
                      <a:pt x="5732" y="5120"/>
                    </a:lnTo>
                    <a:cubicBezTo>
                      <a:pt x="5727" y="5117"/>
                      <a:pt x="5722" y="5115"/>
                      <a:pt x="5717" y="5111"/>
                    </a:cubicBezTo>
                    <a:lnTo>
                      <a:pt x="5717" y="5111"/>
                    </a:lnTo>
                    <a:cubicBezTo>
                      <a:pt x="5717" y="5111"/>
                      <a:pt x="5717" y="5111"/>
                      <a:pt x="5717" y="5111"/>
                    </a:cubicBezTo>
                    <a:close/>
                    <a:moveTo>
                      <a:pt x="564" y="0"/>
                    </a:moveTo>
                    <a:cubicBezTo>
                      <a:pt x="536" y="0"/>
                      <a:pt x="510" y="2"/>
                      <a:pt x="486" y="7"/>
                    </a:cubicBezTo>
                    <a:cubicBezTo>
                      <a:pt x="369" y="23"/>
                      <a:pt x="256" y="69"/>
                      <a:pt x="175" y="151"/>
                    </a:cubicBezTo>
                    <a:cubicBezTo>
                      <a:pt x="113" y="217"/>
                      <a:pt x="62" y="299"/>
                      <a:pt x="47" y="376"/>
                    </a:cubicBezTo>
                    <a:cubicBezTo>
                      <a:pt x="0" y="493"/>
                      <a:pt x="16" y="687"/>
                      <a:pt x="97" y="784"/>
                    </a:cubicBezTo>
                    <a:cubicBezTo>
                      <a:pt x="1212" y="2318"/>
                      <a:pt x="2490" y="3728"/>
                      <a:pt x="3915" y="4975"/>
                    </a:cubicBezTo>
                    <a:cubicBezTo>
                      <a:pt x="4335" y="5348"/>
                      <a:pt x="4774" y="5686"/>
                      <a:pt x="5209" y="6043"/>
                    </a:cubicBezTo>
                    <a:cubicBezTo>
                      <a:pt x="5273" y="6085"/>
                      <a:pt x="5381" y="6107"/>
                      <a:pt x="5479" y="6107"/>
                    </a:cubicBezTo>
                    <a:cubicBezTo>
                      <a:pt x="5528" y="6107"/>
                      <a:pt x="5575" y="6101"/>
                      <a:pt x="5613" y="6090"/>
                    </a:cubicBezTo>
                    <a:cubicBezTo>
                      <a:pt x="5745" y="6059"/>
                      <a:pt x="5873" y="5962"/>
                      <a:pt x="5939" y="5849"/>
                    </a:cubicBezTo>
                    <a:cubicBezTo>
                      <a:pt x="5968" y="5787"/>
                      <a:pt x="5991" y="5723"/>
                      <a:pt x="6002" y="5659"/>
                    </a:cubicBezTo>
                    <a:lnTo>
                      <a:pt x="6002" y="5659"/>
                    </a:lnTo>
                    <a:cubicBezTo>
                      <a:pt x="6148" y="5775"/>
                      <a:pt x="6294" y="5892"/>
                      <a:pt x="6440" y="6008"/>
                    </a:cubicBezTo>
                    <a:cubicBezTo>
                      <a:pt x="6552" y="6105"/>
                      <a:pt x="6665" y="6171"/>
                      <a:pt x="6813" y="6171"/>
                    </a:cubicBezTo>
                    <a:cubicBezTo>
                      <a:pt x="6925" y="6156"/>
                      <a:pt x="7038" y="6125"/>
                      <a:pt x="7135" y="6059"/>
                    </a:cubicBezTo>
                    <a:cubicBezTo>
                      <a:pt x="7345" y="5880"/>
                      <a:pt x="7380" y="5620"/>
                      <a:pt x="7263" y="5379"/>
                    </a:cubicBezTo>
                    <a:cubicBezTo>
                      <a:pt x="7054" y="4925"/>
                      <a:pt x="6700" y="4552"/>
                      <a:pt x="6327" y="4229"/>
                    </a:cubicBezTo>
                    <a:cubicBezTo>
                      <a:pt x="5923" y="3891"/>
                      <a:pt x="5484" y="3565"/>
                      <a:pt x="5049" y="3243"/>
                    </a:cubicBezTo>
                    <a:cubicBezTo>
                      <a:pt x="4140" y="2579"/>
                      <a:pt x="3251" y="1899"/>
                      <a:pt x="2346" y="1219"/>
                    </a:cubicBezTo>
                    <a:cubicBezTo>
                      <a:pt x="1826" y="831"/>
                      <a:pt x="1324" y="442"/>
                      <a:pt x="808" y="69"/>
                    </a:cubicBezTo>
                    <a:cubicBezTo>
                      <a:pt x="746" y="23"/>
                      <a:pt x="650" y="0"/>
                      <a:pt x="5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8"/>
              <p:cNvSpPr/>
              <p:nvPr/>
            </p:nvSpPr>
            <p:spPr>
              <a:xfrm>
                <a:off x="2505525" y="1689250"/>
                <a:ext cx="151700" cy="165950"/>
              </a:xfrm>
              <a:custGeom>
                <a:avLst/>
                <a:gdLst/>
                <a:ahLst/>
                <a:cxnLst/>
                <a:rect l="l" t="t" r="r" b="b"/>
                <a:pathLst>
                  <a:path w="6068" h="6638" extrusionOk="0">
                    <a:moveTo>
                      <a:pt x="4157" y="705"/>
                    </a:moveTo>
                    <a:cubicBezTo>
                      <a:pt x="4158" y="705"/>
                      <a:pt x="4154" y="713"/>
                      <a:pt x="4141" y="733"/>
                    </a:cubicBezTo>
                    <a:cubicBezTo>
                      <a:pt x="4131" y="744"/>
                      <a:pt x="4122" y="754"/>
                      <a:pt x="4112" y="765"/>
                    </a:cubicBezTo>
                    <a:lnTo>
                      <a:pt x="4112" y="765"/>
                    </a:lnTo>
                    <a:cubicBezTo>
                      <a:pt x="4121" y="752"/>
                      <a:pt x="4155" y="705"/>
                      <a:pt x="4157" y="705"/>
                    </a:cubicBezTo>
                    <a:close/>
                    <a:moveTo>
                      <a:pt x="1870" y="5948"/>
                    </a:moveTo>
                    <a:lnTo>
                      <a:pt x="1870" y="5948"/>
                    </a:lnTo>
                    <a:cubicBezTo>
                      <a:pt x="1873" y="5948"/>
                      <a:pt x="1830" y="6004"/>
                      <a:pt x="1828" y="6004"/>
                    </a:cubicBezTo>
                    <a:cubicBezTo>
                      <a:pt x="1827" y="6004"/>
                      <a:pt x="1831" y="5997"/>
                      <a:pt x="1845" y="5976"/>
                    </a:cubicBezTo>
                    <a:lnTo>
                      <a:pt x="1845" y="5976"/>
                    </a:lnTo>
                    <a:cubicBezTo>
                      <a:pt x="1845" y="5976"/>
                      <a:pt x="1845" y="5976"/>
                      <a:pt x="1845" y="5976"/>
                    </a:cubicBezTo>
                    <a:cubicBezTo>
                      <a:pt x="1862" y="5956"/>
                      <a:pt x="1869" y="5948"/>
                      <a:pt x="1870" y="5948"/>
                    </a:cubicBezTo>
                    <a:close/>
                    <a:moveTo>
                      <a:pt x="1670" y="6208"/>
                    </a:moveTo>
                    <a:cubicBezTo>
                      <a:pt x="1669" y="6209"/>
                      <a:pt x="1668" y="6211"/>
                      <a:pt x="1667" y="6212"/>
                    </a:cubicBezTo>
                    <a:lnTo>
                      <a:pt x="1667" y="6212"/>
                    </a:lnTo>
                    <a:cubicBezTo>
                      <a:pt x="1668" y="6211"/>
                      <a:pt x="1668" y="6210"/>
                      <a:pt x="1669" y="6209"/>
                    </a:cubicBezTo>
                    <a:lnTo>
                      <a:pt x="1669" y="6209"/>
                    </a:lnTo>
                    <a:cubicBezTo>
                      <a:pt x="1669" y="6208"/>
                      <a:pt x="1670" y="6208"/>
                      <a:pt x="1670" y="6208"/>
                    </a:cubicBezTo>
                    <a:close/>
                    <a:moveTo>
                      <a:pt x="1657" y="6229"/>
                    </a:moveTo>
                    <a:lnTo>
                      <a:pt x="1657" y="6229"/>
                    </a:lnTo>
                    <a:cubicBezTo>
                      <a:pt x="1655" y="6232"/>
                      <a:pt x="1653" y="6234"/>
                      <a:pt x="1651" y="6237"/>
                    </a:cubicBezTo>
                    <a:cubicBezTo>
                      <a:pt x="1653" y="6234"/>
                      <a:pt x="1655" y="6232"/>
                      <a:pt x="1657" y="6229"/>
                    </a:cubicBezTo>
                    <a:close/>
                    <a:moveTo>
                      <a:pt x="5467" y="1"/>
                    </a:moveTo>
                    <a:cubicBezTo>
                      <a:pt x="5239" y="1"/>
                      <a:pt x="5048" y="152"/>
                      <a:pt x="4968" y="379"/>
                    </a:cubicBezTo>
                    <a:cubicBezTo>
                      <a:pt x="4954" y="429"/>
                      <a:pt x="4937" y="478"/>
                      <a:pt x="4918" y="528"/>
                    </a:cubicBezTo>
                    <a:lnTo>
                      <a:pt x="4918" y="528"/>
                    </a:lnTo>
                    <a:cubicBezTo>
                      <a:pt x="4908" y="521"/>
                      <a:pt x="4897" y="514"/>
                      <a:pt x="4886" y="508"/>
                    </a:cubicBezTo>
                    <a:cubicBezTo>
                      <a:pt x="4802" y="464"/>
                      <a:pt x="4710" y="436"/>
                      <a:pt x="4620" y="436"/>
                    </a:cubicBezTo>
                    <a:cubicBezTo>
                      <a:pt x="4573" y="436"/>
                      <a:pt x="4526" y="444"/>
                      <a:pt x="4483" y="461"/>
                    </a:cubicBezTo>
                    <a:cubicBezTo>
                      <a:pt x="4335" y="492"/>
                      <a:pt x="4257" y="574"/>
                      <a:pt x="4160" y="702"/>
                    </a:cubicBezTo>
                    <a:cubicBezTo>
                      <a:pt x="4141" y="717"/>
                      <a:pt x="4126" y="732"/>
                      <a:pt x="4110" y="767"/>
                    </a:cubicBezTo>
                    <a:lnTo>
                      <a:pt x="4110" y="767"/>
                    </a:lnTo>
                    <a:cubicBezTo>
                      <a:pt x="4089" y="790"/>
                      <a:pt x="4067" y="815"/>
                      <a:pt x="4044" y="849"/>
                    </a:cubicBezTo>
                    <a:cubicBezTo>
                      <a:pt x="3981" y="927"/>
                      <a:pt x="3915" y="1009"/>
                      <a:pt x="3834" y="1090"/>
                    </a:cubicBezTo>
                    <a:cubicBezTo>
                      <a:pt x="3706" y="1238"/>
                      <a:pt x="3578" y="1381"/>
                      <a:pt x="3445" y="1529"/>
                    </a:cubicBezTo>
                    <a:cubicBezTo>
                      <a:pt x="3170" y="1836"/>
                      <a:pt x="2898" y="2127"/>
                      <a:pt x="2622" y="2403"/>
                    </a:cubicBezTo>
                    <a:cubicBezTo>
                      <a:pt x="2055" y="2966"/>
                      <a:pt x="1488" y="3533"/>
                      <a:pt x="987" y="4131"/>
                    </a:cubicBezTo>
                    <a:cubicBezTo>
                      <a:pt x="664" y="4504"/>
                      <a:pt x="373" y="4893"/>
                      <a:pt x="113" y="5297"/>
                    </a:cubicBezTo>
                    <a:cubicBezTo>
                      <a:pt x="0" y="5491"/>
                      <a:pt x="31" y="5782"/>
                      <a:pt x="194" y="5945"/>
                    </a:cubicBezTo>
                    <a:cubicBezTo>
                      <a:pt x="257" y="5996"/>
                      <a:pt x="338" y="6042"/>
                      <a:pt x="435" y="6073"/>
                    </a:cubicBezTo>
                    <a:cubicBezTo>
                      <a:pt x="472" y="6085"/>
                      <a:pt x="515" y="6091"/>
                      <a:pt x="561" y="6091"/>
                    </a:cubicBezTo>
                    <a:lnTo>
                      <a:pt x="561" y="6091"/>
                    </a:lnTo>
                    <a:cubicBezTo>
                      <a:pt x="561" y="6150"/>
                      <a:pt x="569" y="6208"/>
                      <a:pt x="583" y="6252"/>
                    </a:cubicBezTo>
                    <a:cubicBezTo>
                      <a:pt x="614" y="6384"/>
                      <a:pt x="711" y="6512"/>
                      <a:pt x="824" y="6559"/>
                    </a:cubicBezTo>
                    <a:cubicBezTo>
                      <a:pt x="906" y="6607"/>
                      <a:pt x="1008" y="6637"/>
                      <a:pt x="1113" y="6637"/>
                    </a:cubicBezTo>
                    <a:cubicBezTo>
                      <a:pt x="1151" y="6637"/>
                      <a:pt x="1190" y="6633"/>
                      <a:pt x="1228" y="6625"/>
                    </a:cubicBezTo>
                    <a:cubicBezTo>
                      <a:pt x="1360" y="6578"/>
                      <a:pt x="1457" y="6497"/>
                      <a:pt x="1538" y="6384"/>
                    </a:cubicBezTo>
                    <a:cubicBezTo>
                      <a:pt x="1582" y="6327"/>
                      <a:pt x="1628" y="6269"/>
                      <a:pt x="1667" y="6212"/>
                    </a:cubicBezTo>
                    <a:lnTo>
                      <a:pt x="1667" y="6212"/>
                    </a:lnTo>
                    <a:cubicBezTo>
                      <a:pt x="1664" y="6218"/>
                      <a:pt x="1661" y="6224"/>
                      <a:pt x="1657" y="6229"/>
                    </a:cubicBezTo>
                    <a:lnTo>
                      <a:pt x="1657" y="6229"/>
                    </a:lnTo>
                    <a:cubicBezTo>
                      <a:pt x="1691" y="6191"/>
                      <a:pt x="1702" y="6178"/>
                      <a:pt x="1702" y="6178"/>
                    </a:cubicBezTo>
                    <a:lnTo>
                      <a:pt x="1702" y="6178"/>
                    </a:lnTo>
                    <a:cubicBezTo>
                      <a:pt x="1702" y="6178"/>
                      <a:pt x="1686" y="6194"/>
                      <a:pt x="1670" y="6208"/>
                    </a:cubicBezTo>
                    <a:lnTo>
                      <a:pt x="1670" y="6208"/>
                    </a:lnTo>
                    <a:cubicBezTo>
                      <a:pt x="1674" y="6202"/>
                      <a:pt x="1678" y="6196"/>
                      <a:pt x="1682" y="6190"/>
                    </a:cubicBezTo>
                    <a:lnTo>
                      <a:pt x="1682" y="6190"/>
                    </a:lnTo>
                    <a:cubicBezTo>
                      <a:pt x="1682" y="6190"/>
                      <a:pt x="1682" y="6190"/>
                      <a:pt x="1682" y="6190"/>
                    </a:cubicBezTo>
                    <a:cubicBezTo>
                      <a:pt x="1710" y="6157"/>
                      <a:pt x="1737" y="6122"/>
                      <a:pt x="1765" y="6087"/>
                    </a:cubicBezTo>
                    <a:lnTo>
                      <a:pt x="1765" y="6087"/>
                    </a:lnTo>
                    <a:cubicBezTo>
                      <a:pt x="1775" y="6075"/>
                      <a:pt x="1785" y="6063"/>
                      <a:pt x="1794" y="6049"/>
                    </a:cubicBezTo>
                    <a:lnTo>
                      <a:pt x="1794" y="6049"/>
                    </a:lnTo>
                    <a:cubicBezTo>
                      <a:pt x="1839" y="5994"/>
                      <a:pt x="1883" y="5941"/>
                      <a:pt x="1927" y="5899"/>
                    </a:cubicBezTo>
                    <a:cubicBezTo>
                      <a:pt x="2086" y="5704"/>
                      <a:pt x="2249" y="5526"/>
                      <a:pt x="2412" y="5347"/>
                    </a:cubicBezTo>
                    <a:cubicBezTo>
                      <a:pt x="2735" y="4990"/>
                      <a:pt x="3073" y="4652"/>
                      <a:pt x="3414" y="4310"/>
                    </a:cubicBezTo>
                    <a:cubicBezTo>
                      <a:pt x="4079" y="3630"/>
                      <a:pt x="4743" y="2920"/>
                      <a:pt x="5259" y="2127"/>
                    </a:cubicBezTo>
                    <a:cubicBezTo>
                      <a:pt x="5566" y="1673"/>
                      <a:pt x="5811" y="1172"/>
                      <a:pt x="5986" y="671"/>
                    </a:cubicBezTo>
                    <a:cubicBezTo>
                      <a:pt x="6067" y="395"/>
                      <a:pt x="5889" y="72"/>
                      <a:pt x="5617" y="22"/>
                    </a:cubicBezTo>
                    <a:cubicBezTo>
                      <a:pt x="5566" y="8"/>
                      <a:pt x="5516" y="1"/>
                      <a:pt x="5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6" name="Google Shape;3046;p38"/>
            <p:cNvGrpSpPr/>
            <p:nvPr/>
          </p:nvGrpSpPr>
          <p:grpSpPr>
            <a:xfrm rot="3583626">
              <a:off x="8529336" y="633578"/>
              <a:ext cx="171098" cy="156886"/>
              <a:chOff x="2488150" y="1686025"/>
              <a:chExt cx="184500" cy="169175"/>
            </a:xfrm>
          </p:grpSpPr>
          <p:sp>
            <p:nvSpPr>
              <p:cNvPr id="3047" name="Google Shape;3047;p38"/>
              <p:cNvSpPr/>
              <p:nvPr/>
            </p:nvSpPr>
            <p:spPr>
              <a:xfrm>
                <a:off x="2488150" y="1686025"/>
                <a:ext cx="18450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6172" extrusionOk="0">
                    <a:moveTo>
                      <a:pt x="5285" y="4729"/>
                    </a:moveTo>
                    <a:cubicBezTo>
                      <a:pt x="5293" y="4735"/>
                      <a:pt x="5300" y="4740"/>
                      <a:pt x="5306" y="4746"/>
                    </a:cubicBezTo>
                    <a:cubicBezTo>
                      <a:pt x="5307" y="4747"/>
                      <a:pt x="5309" y="4748"/>
                      <a:pt x="5310" y="4749"/>
                    </a:cubicBezTo>
                    <a:lnTo>
                      <a:pt x="5310" y="4749"/>
                    </a:lnTo>
                    <a:cubicBezTo>
                      <a:pt x="5316" y="4755"/>
                      <a:pt x="5322" y="4760"/>
                      <a:pt x="5328" y="4764"/>
                    </a:cubicBezTo>
                    <a:lnTo>
                      <a:pt x="5328" y="4764"/>
                    </a:lnTo>
                    <a:cubicBezTo>
                      <a:pt x="5325" y="4763"/>
                      <a:pt x="5299" y="4744"/>
                      <a:pt x="5285" y="4729"/>
                    </a:cubicBezTo>
                    <a:close/>
                    <a:moveTo>
                      <a:pt x="5717" y="5111"/>
                    </a:moveTo>
                    <a:cubicBezTo>
                      <a:pt x="5718" y="5111"/>
                      <a:pt x="5724" y="5115"/>
                      <a:pt x="5732" y="5120"/>
                    </a:cubicBezTo>
                    <a:lnTo>
                      <a:pt x="5732" y="5120"/>
                    </a:lnTo>
                    <a:cubicBezTo>
                      <a:pt x="5727" y="5117"/>
                      <a:pt x="5722" y="5115"/>
                      <a:pt x="5717" y="5111"/>
                    </a:cubicBezTo>
                    <a:lnTo>
                      <a:pt x="5717" y="5111"/>
                    </a:lnTo>
                    <a:cubicBezTo>
                      <a:pt x="5717" y="5111"/>
                      <a:pt x="5717" y="5111"/>
                      <a:pt x="5717" y="5111"/>
                    </a:cubicBezTo>
                    <a:close/>
                    <a:moveTo>
                      <a:pt x="564" y="0"/>
                    </a:moveTo>
                    <a:cubicBezTo>
                      <a:pt x="536" y="0"/>
                      <a:pt x="510" y="2"/>
                      <a:pt x="486" y="7"/>
                    </a:cubicBezTo>
                    <a:cubicBezTo>
                      <a:pt x="369" y="23"/>
                      <a:pt x="256" y="69"/>
                      <a:pt x="175" y="151"/>
                    </a:cubicBezTo>
                    <a:cubicBezTo>
                      <a:pt x="113" y="217"/>
                      <a:pt x="62" y="299"/>
                      <a:pt x="47" y="376"/>
                    </a:cubicBezTo>
                    <a:cubicBezTo>
                      <a:pt x="0" y="493"/>
                      <a:pt x="16" y="687"/>
                      <a:pt x="97" y="784"/>
                    </a:cubicBezTo>
                    <a:cubicBezTo>
                      <a:pt x="1212" y="2318"/>
                      <a:pt x="2490" y="3728"/>
                      <a:pt x="3915" y="4975"/>
                    </a:cubicBezTo>
                    <a:cubicBezTo>
                      <a:pt x="4335" y="5348"/>
                      <a:pt x="4774" y="5686"/>
                      <a:pt x="5209" y="6043"/>
                    </a:cubicBezTo>
                    <a:cubicBezTo>
                      <a:pt x="5273" y="6085"/>
                      <a:pt x="5381" y="6107"/>
                      <a:pt x="5479" y="6107"/>
                    </a:cubicBezTo>
                    <a:cubicBezTo>
                      <a:pt x="5528" y="6107"/>
                      <a:pt x="5575" y="6101"/>
                      <a:pt x="5613" y="6090"/>
                    </a:cubicBezTo>
                    <a:cubicBezTo>
                      <a:pt x="5745" y="6059"/>
                      <a:pt x="5873" y="5962"/>
                      <a:pt x="5939" y="5849"/>
                    </a:cubicBezTo>
                    <a:cubicBezTo>
                      <a:pt x="5968" y="5787"/>
                      <a:pt x="5991" y="5723"/>
                      <a:pt x="6002" y="5659"/>
                    </a:cubicBezTo>
                    <a:lnTo>
                      <a:pt x="6002" y="5659"/>
                    </a:lnTo>
                    <a:cubicBezTo>
                      <a:pt x="6148" y="5775"/>
                      <a:pt x="6294" y="5892"/>
                      <a:pt x="6440" y="6008"/>
                    </a:cubicBezTo>
                    <a:cubicBezTo>
                      <a:pt x="6552" y="6105"/>
                      <a:pt x="6665" y="6171"/>
                      <a:pt x="6813" y="6171"/>
                    </a:cubicBezTo>
                    <a:cubicBezTo>
                      <a:pt x="6925" y="6156"/>
                      <a:pt x="7038" y="6125"/>
                      <a:pt x="7135" y="6059"/>
                    </a:cubicBezTo>
                    <a:cubicBezTo>
                      <a:pt x="7345" y="5880"/>
                      <a:pt x="7380" y="5620"/>
                      <a:pt x="7263" y="5379"/>
                    </a:cubicBezTo>
                    <a:cubicBezTo>
                      <a:pt x="7054" y="4925"/>
                      <a:pt x="6700" y="4552"/>
                      <a:pt x="6327" y="4229"/>
                    </a:cubicBezTo>
                    <a:cubicBezTo>
                      <a:pt x="5923" y="3891"/>
                      <a:pt x="5484" y="3565"/>
                      <a:pt x="5049" y="3243"/>
                    </a:cubicBezTo>
                    <a:cubicBezTo>
                      <a:pt x="4140" y="2579"/>
                      <a:pt x="3251" y="1899"/>
                      <a:pt x="2346" y="1219"/>
                    </a:cubicBezTo>
                    <a:cubicBezTo>
                      <a:pt x="1826" y="831"/>
                      <a:pt x="1324" y="442"/>
                      <a:pt x="808" y="69"/>
                    </a:cubicBezTo>
                    <a:cubicBezTo>
                      <a:pt x="746" y="23"/>
                      <a:pt x="650" y="0"/>
                      <a:pt x="5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8" name="Google Shape;3048;p38"/>
              <p:cNvSpPr/>
              <p:nvPr/>
            </p:nvSpPr>
            <p:spPr>
              <a:xfrm>
                <a:off x="2505525" y="1689250"/>
                <a:ext cx="151700" cy="165950"/>
              </a:xfrm>
              <a:custGeom>
                <a:avLst/>
                <a:gdLst/>
                <a:ahLst/>
                <a:cxnLst/>
                <a:rect l="l" t="t" r="r" b="b"/>
                <a:pathLst>
                  <a:path w="6068" h="6638" extrusionOk="0">
                    <a:moveTo>
                      <a:pt x="4157" y="705"/>
                    </a:moveTo>
                    <a:cubicBezTo>
                      <a:pt x="4158" y="705"/>
                      <a:pt x="4154" y="713"/>
                      <a:pt x="4141" y="733"/>
                    </a:cubicBezTo>
                    <a:cubicBezTo>
                      <a:pt x="4131" y="744"/>
                      <a:pt x="4122" y="754"/>
                      <a:pt x="4112" y="765"/>
                    </a:cubicBezTo>
                    <a:lnTo>
                      <a:pt x="4112" y="765"/>
                    </a:lnTo>
                    <a:cubicBezTo>
                      <a:pt x="4121" y="752"/>
                      <a:pt x="4155" y="705"/>
                      <a:pt x="4157" y="705"/>
                    </a:cubicBezTo>
                    <a:close/>
                    <a:moveTo>
                      <a:pt x="1870" y="5948"/>
                    </a:moveTo>
                    <a:lnTo>
                      <a:pt x="1870" y="5948"/>
                    </a:lnTo>
                    <a:cubicBezTo>
                      <a:pt x="1873" y="5948"/>
                      <a:pt x="1830" y="6004"/>
                      <a:pt x="1828" y="6004"/>
                    </a:cubicBezTo>
                    <a:cubicBezTo>
                      <a:pt x="1827" y="6004"/>
                      <a:pt x="1831" y="5997"/>
                      <a:pt x="1845" y="5976"/>
                    </a:cubicBezTo>
                    <a:lnTo>
                      <a:pt x="1845" y="5976"/>
                    </a:lnTo>
                    <a:cubicBezTo>
                      <a:pt x="1845" y="5976"/>
                      <a:pt x="1845" y="5976"/>
                      <a:pt x="1845" y="5976"/>
                    </a:cubicBezTo>
                    <a:cubicBezTo>
                      <a:pt x="1862" y="5956"/>
                      <a:pt x="1869" y="5948"/>
                      <a:pt x="1870" y="5948"/>
                    </a:cubicBezTo>
                    <a:close/>
                    <a:moveTo>
                      <a:pt x="1670" y="6208"/>
                    </a:moveTo>
                    <a:cubicBezTo>
                      <a:pt x="1669" y="6209"/>
                      <a:pt x="1668" y="6211"/>
                      <a:pt x="1667" y="6212"/>
                    </a:cubicBezTo>
                    <a:lnTo>
                      <a:pt x="1667" y="6212"/>
                    </a:lnTo>
                    <a:cubicBezTo>
                      <a:pt x="1668" y="6211"/>
                      <a:pt x="1668" y="6210"/>
                      <a:pt x="1669" y="6209"/>
                    </a:cubicBezTo>
                    <a:lnTo>
                      <a:pt x="1669" y="6209"/>
                    </a:lnTo>
                    <a:cubicBezTo>
                      <a:pt x="1669" y="6208"/>
                      <a:pt x="1670" y="6208"/>
                      <a:pt x="1670" y="6208"/>
                    </a:cubicBezTo>
                    <a:close/>
                    <a:moveTo>
                      <a:pt x="1657" y="6229"/>
                    </a:moveTo>
                    <a:lnTo>
                      <a:pt x="1657" y="6229"/>
                    </a:lnTo>
                    <a:cubicBezTo>
                      <a:pt x="1655" y="6232"/>
                      <a:pt x="1653" y="6234"/>
                      <a:pt x="1651" y="6237"/>
                    </a:cubicBezTo>
                    <a:cubicBezTo>
                      <a:pt x="1653" y="6234"/>
                      <a:pt x="1655" y="6232"/>
                      <a:pt x="1657" y="6229"/>
                    </a:cubicBezTo>
                    <a:close/>
                    <a:moveTo>
                      <a:pt x="5467" y="1"/>
                    </a:moveTo>
                    <a:cubicBezTo>
                      <a:pt x="5239" y="1"/>
                      <a:pt x="5048" y="152"/>
                      <a:pt x="4968" y="379"/>
                    </a:cubicBezTo>
                    <a:cubicBezTo>
                      <a:pt x="4954" y="429"/>
                      <a:pt x="4937" y="478"/>
                      <a:pt x="4918" y="528"/>
                    </a:cubicBezTo>
                    <a:lnTo>
                      <a:pt x="4918" y="528"/>
                    </a:lnTo>
                    <a:cubicBezTo>
                      <a:pt x="4908" y="521"/>
                      <a:pt x="4897" y="514"/>
                      <a:pt x="4886" y="508"/>
                    </a:cubicBezTo>
                    <a:cubicBezTo>
                      <a:pt x="4802" y="464"/>
                      <a:pt x="4710" y="436"/>
                      <a:pt x="4620" y="436"/>
                    </a:cubicBezTo>
                    <a:cubicBezTo>
                      <a:pt x="4573" y="436"/>
                      <a:pt x="4526" y="444"/>
                      <a:pt x="4483" y="461"/>
                    </a:cubicBezTo>
                    <a:cubicBezTo>
                      <a:pt x="4335" y="492"/>
                      <a:pt x="4257" y="574"/>
                      <a:pt x="4160" y="702"/>
                    </a:cubicBezTo>
                    <a:cubicBezTo>
                      <a:pt x="4141" y="717"/>
                      <a:pt x="4126" y="732"/>
                      <a:pt x="4110" y="767"/>
                    </a:cubicBezTo>
                    <a:lnTo>
                      <a:pt x="4110" y="767"/>
                    </a:lnTo>
                    <a:cubicBezTo>
                      <a:pt x="4089" y="790"/>
                      <a:pt x="4067" y="815"/>
                      <a:pt x="4044" y="849"/>
                    </a:cubicBezTo>
                    <a:cubicBezTo>
                      <a:pt x="3981" y="927"/>
                      <a:pt x="3915" y="1009"/>
                      <a:pt x="3834" y="1090"/>
                    </a:cubicBezTo>
                    <a:cubicBezTo>
                      <a:pt x="3706" y="1238"/>
                      <a:pt x="3578" y="1381"/>
                      <a:pt x="3445" y="1529"/>
                    </a:cubicBezTo>
                    <a:cubicBezTo>
                      <a:pt x="3170" y="1836"/>
                      <a:pt x="2898" y="2127"/>
                      <a:pt x="2622" y="2403"/>
                    </a:cubicBezTo>
                    <a:cubicBezTo>
                      <a:pt x="2055" y="2966"/>
                      <a:pt x="1488" y="3533"/>
                      <a:pt x="987" y="4131"/>
                    </a:cubicBezTo>
                    <a:cubicBezTo>
                      <a:pt x="664" y="4504"/>
                      <a:pt x="373" y="4893"/>
                      <a:pt x="113" y="5297"/>
                    </a:cubicBezTo>
                    <a:cubicBezTo>
                      <a:pt x="0" y="5491"/>
                      <a:pt x="31" y="5782"/>
                      <a:pt x="194" y="5945"/>
                    </a:cubicBezTo>
                    <a:cubicBezTo>
                      <a:pt x="257" y="5996"/>
                      <a:pt x="338" y="6042"/>
                      <a:pt x="435" y="6073"/>
                    </a:cubicBezTo>
                    <a:cubicBezTo>
                      <a:pt x="472" y="6085"/>
                      <a:pt x="515" y="6091"/>
                      <a:pt x="561" y="6091"/>
                    </a:cubicBezTo>
                    <a:lnTo>
                      <a:pt x="561" y="6091"/>
                    </a:lnTo>
                    <a:cubicBezTo>
                      <a:pt x="561" y="6150"/>
                      <a:pt x="569" y="6208"/>
                      <a:pt x="583" y="6252"/>
                    </a:cubicBezTo>
                    <a:cubicBezTo>
                      <a:pt x="614" y="6384"/>
                      <a:pt x="711" y="6512"/>
                      <a:pt x="824" y="6559"/>
                    </a:cubicBezTo>
                    <a:cubicBezTo>
                      <a:pt x="906" y="6607"/>
                      <a:pt x="1008" y="6637"/>
                      <a:pt x="1113" y="6637"/>
                    </a:cubicBezTo>
                    <a:cubicBezTo>
                      <a:pt x="1151" y="6637"/>
                      <a:pt x="1190" y="6633"/>
                      <a:pt x="1228" y="6625"/>
                    </a:cubicBezTo>
                    <a:cubicBezTo>
                      <a:pt x="1360" y="6578"/>
                      <a:pt x="1457" y="6497"/>
                      <a:pt x="1538" y="6384"/>
                    </a:cubicBezTo>
                    <a:cubicBezTo>
                      <a:pt x="1582" y="6327"/>
                      <a:pt x="1628" y="6269"/>
                      <a:pt x="1667" y="6212"/>
                    </a:cubicBezTo>
                    <a:lnTo>
                      <a:pt x="1667" y="6212"/>
                    </a:lnTo>
                    <a:cubicBezTo>
                      <a:pt x="1664" y="6218"/>
                      <a:pt x="1661" y="6224"/>
                      <a:pt x="1657" y="6229"/>
                    </a:cubicBezTo>
                    <a:lnTo>
                      <a:pt x="1657" y="6229"/>
                    </a:lnTo>
                    <a:cubicBezTo>
                      <a:pt x="1691" y="6191"/>
                      <a:pt x="1702" y="6178"/>
                      <a:pt x="1702" y="6178"/>
                    </a:cubicBezTo>
                    <a:lnTo>
                      <a:pt x="1702" y="6178"/>
                    </a:lnTo>
                    <a:cubicBezTo>
                      <a:pt x="1702" y="6178"/>
                      <a:pt x="1686" y="6194"/>
                      <a:pt x="1670" y="6208"/>
                    </a:cubicBezTo>
                    <a:lnTo>
                      <a:pt x="1670" y="6208"/>
                    </a:lnTo>
                    <a:cubicBezTo>
                      <a:pt x="1674" y="6202"/>
                      <a:pt x="1678" y="6196"/>
                      <a:pt x="1682" y="6190"/>
                    </a:cubicBezTo>
                    <a:lnTo>
                      <a:pt x="1682" y="6190"/>
                    </a:lnTo>
                    <a:cubicBezTo>
                      <a:pt x="1682" y="6190"/>
                      <a:pt x="1682" y="6190"/>
                      <a:pt x="1682" y="6190"/>
                    </a:cubicBezTo>
                    <a:cubicBezTo>
                      <a:pt x="1710" y="6157"/>
                      <a:pt x="1737" y="6122"/>
                      <a:pt x="1765" y="6087"/>
                    </a:cubicBezTo>
                    <a:lnTo>
                      <a:pt x="1765" y="6087"/>
                    </a:lnTo>
                    <a:cubicBezTo>
                      <a:pt x="1775" y="6075"/>
                      <a:pt x="1785" y="6063"/>
                      <a:pt x="1794" y="6049"/>
                    </a:cubicBezTo>
                    <a:lnTo>
                      <a:pt x="1794" y="6049"/>
                    </a:lnTo>
                    <a:cubicBezTo>
                      <a:pt x="1839" y="5994"/>
                      <a:pt x="1883" y="5941"/>
                      <a:pt x="1927" y="5899"/>
                    </a:cubicBezTo>
                    <a:cubicBezTo>
                      <a:pt x="2086" y="5704"/>
                      <a:pt x="2249" y="5526"/>
                      <a:pt x="2412" y="5347"/>
                    </a:cubicBezTo>
                    <a:cubicBezTo>
                      <a:pt x="2735" y="4990"/>
                      <a:pt x="3073" y="4652"/>
                      <a:pt x="3414" y="4310"/>
                    </a:cubicBezTo>
                    <a:cubicBezTo>
                      <a:pt x="4079" y="3630"/>
                      <a:pt x="4743" y="2920"/>
                      <a:pt x="5259" y="2127"/>
                    </a:cubicBezTo>
                    <a:cubicBezTo>
                      <a:pt x="5566" y="1673"/>
                      <a:pt x="5811" y="1172"/>
                      <a:pt x="5986" y="671"/>
                    </a:cubicBezTo>
                    <a:cubicBezTo>
                      <a:pt x="6067" y="395"/>
                      <a:pt x="5889" y="72"/>
                      <a:pt x="5617" y="22"/>
                    </a:cubicBezTo>
                    <a:cubicBezTo>
                      <a:pt x="5566" y="8"/>
                      <a:pt x="5516" y="1"/>
                      <a:pt x="5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49" name="Google Shape;3049;p38"/>
            <p:cNvSpPr/>
            <p:nvPr/>
          </p:nvSpPr>
          <p:spPr>
            <a:xfrm>
              <a:off x="6675575" y="2471420"/>
              <a:ext cx="4741408" cy="2275254"/>
            </a:xfrm>
            <a:custGeom>
              <a:avLst/>
              <a:gdLst/>
              <a:ahLst/>
              <a:cxnLst/>
              <a:rect l="l" t="t" r="r" b="b"/>
              <a:pathLst>
                <a:path w="285455" h="136981" extrusionOk="0">
                  <a:moveTo>
                    <a:pt x="245678" y="219"/>
                  </a:moveTo>
                  <a:cubicBezTo>
                    <a:pt x="249235" y="3481"/>
                    <a:pt x="252953" y="6505"/>
                    <a:pt x="256914" y="9285"/>
                  </a:cubicBezTo>
                  <a:cubicBezTo>
                    <a:pt x="257312" y="9580"/>
                    <a:pt x="257768" y="9850"/>
                    <a:pt x="258224" y="10088"/>
                  </a:cubicBezTo>
                  <a:cubicBezTo>
                    <a:pt x="256112" y="12309"/>
                    <a:pt x="253967" y="14556"/>
                    <a:pt x="251829" y="16778"/>
                  </a:cubicBezTo>
                  <a:cubicBezTo>
                    <a:pt x="249261" y="19481"/>
                    <a:pt x="246770" y="22210"/>
                    <a:pt x="244285" y="24990"/>
                  </a:cubicBezTo>
                  <a:cubicBezTo>
                    <a:pt x="241877" y="22981"/>
                    <a:pt x="239443" y="21003"/>
                    <a:pt x="237036" y="19025"/>
                  </a:cubicBezTo>
                  <a:cubicBezTo>
                    <a:pt x="240593" y="13138"/>
                    <a:pt x="243347" y="6800"/>
                    <a:pt x="245678" y="322"/>
                  </a:cubicBezTo>
                  <a:cubicBezTo>
                    <a:pt x="245704" y="296"/>
                    <a:pt x="245678" y="245"/>
                    <a:pt x="245678" y="219"/>
                  </a:cubicBezTo>
                  <a:close/>
                  <a:moveTo>
                    <a:pt x="192437" y="5002"/>
                  </a:moveTo>
                  <a:cubicBezTo>
                    <a:pt x="192835" y="12014"/>
                    <a:pt x="193105" y="19025"/>
                    <a:pt x="193240" y="26030"/>
                  </a:cubicBezTo>
                  <a:cubicBezTo>
                    <a:pt x="189817" y="22878"/>
                    <a:pt x="186389" y="19719"/>
                    <a:pt x="182883" y="16669"/>
                  </a:cubicBezTo>
                  <a:cubicBezTo>
                    <a:pt x="184918" y="14852"/>
                    <a:pt x="186633" y="12656"/>
                    <a:pt x="188289" y="10492"/>
                  </a:cubicBezTo>
                  <a:cubicBezTo>
                    <a:pt x="189657" y="8669"/>
                    <a:pt x="191044" y="6826"/>
                    <a:pt x="192437" y="5002"/>
                  </a:cubicBezTo>
                  <a:close/>
                  <a:moveTo>
                    <a:pt x="103028" y="5754"/>
                  </a:moveTo>
                  <a:cubicBezTo>
                    <a:pt x="106585" y="7950"/>
                    <a:pt x="110142" y="10113"/>
                    <a:pt x="113699" y="12284"/>
                  </a:cubicBezTo>
                  <a:cubicBezTo>
                    <a:pt x="110842" y="15199"/>
                    <a:pt x="108646" y="18647"/>
                    <a:pt x="106476" y="22101"/>
                  </a:cubicBezTo>
                  <a:cubicBezTo>
                    <a:pt x="103965" y="26114"/>
                    <a:pt x="101557" y="29966"/>
                    <a:pt x="99040" y="33979"/>
                  </a:cubicBezTo>
                  <a:cubicBezTo>
                    <a:pt x="95644" y="31758"/>
                    <a:pt x="92273" y="29510"/>
                    <a:pt x="88851" y="27347"/>
                  </a:cubicBezTo>
                  <a:cubicBezTo>
                    <a:pt x="93024" y="20952"/>
                    <a:pt x="98719" y="12361"/>
                    <a:pt x="103028" y="5754"/>
                  </a:cubicBezTo>
                  <a:close/>
                  <a:moveTo>
                    <a:pt x="52092" y="6582"/>
                  </a:moveTo>
                  <a:cubicBezTo>
                    <a:pt x="54686" y="8213"/>
                    <a:pt x="57254" y="9850"/>
                    <a:pt x="59822" y="11507"/>
                  </a:cubicBezTo>
                  <a:cubicBezTo>
                    <a:pt x="61453" y="12579"/>
                    <a:pt x="63110" y="13619"/>
                    <a:pt x="64773" y="14666"/>
                  </a:cubicBezTo>
                  <a:cubicBezTo>
                    <a:pt x="62814" y="18595"/>
                    <a:pt x="60599" y="22396"/>
                    <a:pt x="58108" y="26005"/>
                  </a:cubicBezTo>
                  <a:cubicBezTo>
                    <a:pt x="55752" y="29433"/>
                    <a:pt x="52997" y="32721"/>
                    <a:pt x="51873" y="36817"/>
                  </a:cubicBezTo>
                  <a:cubicBezTo>
                    <a:pt x="51848" y="36869"/>
                    <a:pt x="51796" y="36920"/>
                    <a:pt x="51771" y="36978"/>
                  </a:cubicBezTo>
                  <a:cubicBezTo>
                    <a:pt x="48824" y="35373"/>
                    <a:pt x="45831" y="33896"/>
                    <a:pt x="42782" y="32721"/>
                  </a:cubicBezTo>
                  <a:cubicBezTo>
                    <a:pt x="40611" y="31892"/>
                    <a:pt x="39058" y="30820"/>
                    <a:pt x="37003" y="29780"/>
                  </a:cubicBezTo>
                  <a:cubicBezTo>
                    <a:pt x="41600" y="21484"/>
                    <a:pt x="46018" y="13754"/>
                    <a:pt x="52092" y="6582"/>
                  </a:cubicBezTo>
                  <a:close/>
                  <a:moveTo>
                    <a:pt x="223764" y="9690"/>
                  </a:moveTo>
                  <a:cubicBezTo>
                    <a:pt x="227828" y="13060"/>
                    <a:pt x="231950" y="16399"/>
                    <a:pt x="236073" y="19744"/>
                  </a:cubicBezTo>
                  <a:cubicBezTo>
                    <a:pt x="232381" y="25607"/>
                    <a:pt x="227912" y="30878"/>
                    <a:pt x="222294" y="35051"/>
                  </a:cubicBezTo>
                  <a:cubicBezTo>
                    <a:pt x="219057" y="37427"/>
                    <a:pt x="215603" y="39411"/>
                    <a:pt x="212181" y="41472"/>
                  </a:cubicBezTo>
                  <a:cubicBezTo>
                    <a:pt x="211648" y="41068"/>
                    <a:pt x="211109" y="40638"/>
                    <a:pt x="210576" y="40214"/>
                  </a:cubicBezTo>
                  <a:cubicBezTo>
                    <a:pt x="208245" y="38365"/>
                    <a:pt x="205972" y="36438"/>
                    <a:pt x="203725" y="34461"/>
                  </a:cubicBezTo>
                  <a:cubicBezTo>
                    <a:pt x="205465" y="32188"/>
                    <a:pt x="207205" y="29915"/>
                    <a:pt x="208919" y="27610"/>
                  </a:cubicBezTo>
                  <a:cubicBezTo>
                    <a:pt x="213542" y="21407"/>
                    <a:pt x="218518" y="15410"/>
                    <a:pt x="223764" y="9690"/>
                  </a:cubicBezTo>
                  <a:close/>
                  <a:moveTo>
                    <a:pt x="193695" y="27693"/>
                  </a:moveTo>
                  <a:cubicBezTo>
                    <a:pt x="195943" y="29780"/>
                    <a:pt x="198216" y="31841"/>
                    <a:pt x="200514" y="33870"/>
                  </a:cubicBezTo>
                  <a:cubicBezTo>
                    <a:pt x="198241" y="36843"/>
                    <a:pt x="195968" y="39809"/>
                    <a:pt x="193670" y="42782"/>
                  </a:cubicBezTo>
                  <a:cubicBezTo>
                    <a:pt x="193747" y="37748"/>
                    <a:pt x="193772" y="32721"/>
                    <a:pt x="193695" y="27693"/>
                  </a:cubicBezTo>
                  <a:close/>
                  <a:moveTo>
                    <a:pt x="131009" y="4039"/>
                  </a:moveTo>
                  <a:cubicBezTo>
                    <a:pt x="132428" y="4842"/>
                    <a:pt x="133822" y="5645"/>
                    <a:pt x="135241" y="6479"/>
                  </a:cubicBezTo>
                  <a:cubicBezTo>
                    <a:pt x="132082" y="11397"/>
                    <a:pt x="128923" y="16348"/>
                    <a:pt x="125552" y="21163"/>
                  </a:cubicBezTo>
                  <a:cubicBezTo>
                    <a:pt x="123786" y="23732"/>
                    <a:pt x="121943" y="26249"/>
                    <a:pt x="120043" y="28708"/>
                  </a:cubicBezTo>
                  <a:cubicBezTo>
                    <a:pt x="118328" y="30929"/>
                    <a:pt x="116511" y="33093"/>
                    <a:pt x="114823" y="35340"/>
                  </a:cubicBezTo>
                  <a:cubicBezTo>
                    <a:pt x="113031" y="37697"/>
                    <a:pt x="111375" y="40156"/>
                    <a:pt x="110091" y="42859"/>
                  </a:cubicBezTo>
                  <a:cubicBezTo>
                    <a:pt x="107362" y="40747"/>
                    <a:pt x="104582" y="38101"/>
                    <a:pt x="102039" y="36143"/>
                  </a:cubicBezTo>
                  <a:cubicBezTo>
                    <a:pt x="104549" y="32130"/>
                    <a:pt x="106212" y="29485"/>
                    <a:pt x="108723" y="25472"/>
                  </a:cubicBezTo>
                  <a:cubicBezTo>
                    <a:pt x="110893" y="22017"/>
                    <a:pt x="113115" y="18569"/>
                    <a:pt x="115946" y="15654"/>
                  </a:cubicBezTo>
                  <a:cubicBezTo>
                    <a:pt x="116081" y="15520"/>
                    <a:pt x="116190" y="15385"/>
                    <a:pt x="116325" y="15250"/>
                  </a:cubicBezTo>
                  <a:cubicBezTo>
                    <a:pt x="119831" y="11802"/>
                    <a:pt x="124216" y="9369"/>
                    <a:pt x="128146" y="6421"/>
                  </a:cubicBezTo>
                  <a:cubicBezTo>
                    <a:pt x="129109" y="5677"/>
                    <a:pt x="130104" y="4900"/>
                    <a:pt x="131009" y="4039"/>
                  </a:cubicBezTo>
                  <a:close/>
                  <a:moveTo>
                    <a:pt x="65145" y="14903"/>
                  </a:moveTo>
                  <a:cubicBezTo>
                    <a:pt x="68567" y="17041"/>
                    <a:pt x="71996" y="19186"/>
                    <a:pt x="75444" y="21298"/>
                  </a:cubicBezTo>
                  <a:cubicBezTo>
                    <a:pt x="71431" y="27905"/>
                    <a:pt x="67392" y="34461"/>
                    <a:pt x="63245" y="41068"/>
                  </a:cubicBezTo>
                  <a:cubicBezTo>
                    <a:pt x="62789" y="41761"/>
                    <a:pt x="62365" y="42461"/>
                    <a:pt x="61935" y="43154"/>
                  </a:cubicBezTo>
                  <a:cubicBezTo>
                    <a:pt x="58776" y="41093"/>
                    <a:pt x="55514" y="39064"/>
                    <a:pt x="52143" y="37190"/>
                  </a:cubicBezTo>
                  <a:cubicBezTo>
                    <a:pt x="52169" y="37164"/>
                    <a:pt x="52194" y="37106"/>
                    <a:pt x="52220" y="37080"/>
                  </a:cubicBezTo>
                  <a:cubicBezTo>
                    <a:pt x="52220" y="37055"/>
                    <a:pt x="52252" y="37029"/>
                    <a:pt x="52252" y="37003"/>
                  </a:cubicBezTo>
                  <a:cubicBezTo>
                    <a:pt x="52278" y="37003"/>
                    <a:pt x="52278" y="36978"/>
                    <a:pt x="52304" y="36946"/>
                  </a:cubicBezTo>
                  <a:cubicBezTo>
                    <a:pt x="52329" y="36920"/>
                    <a:pt x="52329" y="36869"/>
                    <a:pt x="52329" y="36817"/>
                  </a:cubicBezTo>
                  <a:cubicBezTo>
                    <a:pt x="53453" y="32746"/>
                    <a:pt x="56265" y="29459"/>
                    <a:pt x="58615" y="26005"/>
                  </a:cubicBezTo>
                  <a:cubicBezTo>
                    <a:pt x="61049" y="22448"/>
                    <a:pt x="63219" y="18730"/>
                    <a:pt x="65145" y="14903"/>
                  </a:cubicBezTo>
                  <a:close/>
                  <a:moveTo>
                    <a:pt x="264350" y="6929"/>
                  </a:moveTo>
                  <a:cubicBezTo>
                    <a:pt x="270366" y="12951"/>
                    <a:pt x="276761" y="18595"/>
                    <a:pt x="283426" y="23867"/>
                  </a:cubicBezTo>
                  <a:cubicBezTo>
                    <a:pt x="278103" y="30795"/>
                    <a:pt x="272562" y="37588"/>
                    <a:pt x="266944" y="44304"/>
                  </a:cubicBezTo>
                  <a:cubicBezTo>
                    <a:pt x="260471" y="37806"/>
                    <a:pt x="253569" y="31783"/>
                    <a:pt x="246506" y="25928"/>
                  </a:cubicBezTo>
                  <a:cubicBezTo>
                    <a:pt x="248991" y="23173"/>
                    <a:pt x="251482" y="20412"/>
                    <a:pt x="254051" y="17741"/>
                  </a:cubicBezTo>
                  <a:cubicBezTo>
                    <a:pt x="256189" y="15494"/>
                    <a:pt x="258301" y="13272"/>
                    <a:pt x="260446" y="11025"/>
                  </a:cubicBezTo>
                  <a:cubicBezTo>
                    <a:pt x="261756" y="9657"/>
                    <a:pt x="263040" y="8296"/>
                    <a:pt x="264350" y="6929"/>
                  </a:cubicBezTo>
                  <a:close/>
                  <a:moveTo>
                    <a:pt x="236394" y="20014"/>
                  </a:moveTo>
                  <a:cubicBezTo>
                    <a:pt x="238801" y="21992"/>
                    <a:pt x="241235" y="23976"/>
                    <a:pt x="243643" y="25979"/>
                  </a:cubicBezTo>
                  <a:cubicBezTo>
                    <a:pt x="236605" y="33819"/>
                    <a:pt x="229812" y="41896"/>
                    <a:pt x="222936" y="49896"/>
                  </a:cubicBezTo>
                  <a:cubicBezTo>
                    <a:pt x="219481" y="47193"/>
                    <a:pt x="216008" y="44490"/>
                    <a:pt x="212528" y="41761"/>
                  </a:cubicBezTo>
                  <a:cubicBezTo>
                    <a:pt x="215526" y="39970"/>
                    <a:pt x="218550" y="38204"/>
                    <a:pt x="221407" y="36201"/>
                  </a:cubicBezTo>
                  <a:cubicBezTo>
                    <a:pt x="227026" y="32239"/>
                    <a:pt x="231681" y="27154"/>
                    <a:pt x="235456" y="21459"/>
                  </a:cubicBezTo>
                  <a:cubicBezTo>
                    <a:pt x="235777" y="20977"/>
                    <a:pt x="236073" y="20496"/>
                    <a:pt x="236394" y="20014"/>
                  </a:cubicBezTo>
                  <a:close/>
                  <a:moveTo>
                    <a:pt x="76298" y="21671"/>
                  </a:moveTo>
                  <a:cubicBezTo>
                    <a:pt x="79990" y="23944"/>
                    <a:pt x="83656" y="26249"/>
                    <a:pt x="87322" y="28522"/>
                  </a:cubicBezTo>
                  <a:cubicBezTo>
                    <a:pt x="82533" y="35880"/>
                    <a:pt x="77775" y="43206"/>
                    <a:pt x="72985" y="50564"/>
                  </a:cubicBezTo>
                  <a:cubicBezTo>
                    <a:pt x="69614" y="48131"/>
                    <a:pt x="66243" y="45748"/>
                    <a:pt x="62789" y="43501"/>
                  </a:cubicBezTo>
                  <a:cubicBezTo>
                    <a:pt x="63219" y="42808"/>
                    <a:pt x="63675" y="42114"/>
                    <a:pt x="64099" y="41414"/>
                  </a:cubicBezTo>
                  <a:cubicBezTo>
                    <a:pt x="68246" y="34808"/>
                    <a:pt x="72317" y="28252"/>
                    <a:pt x="76298" y="21671"/>
                  </a:cubicBezTo>
                  <a:close/>
                  <a:moveTo>
                    <a:pt x="135613" y="6691"/>
                  </a:moveTo>
                  <a:cubicBezTo>
                    <a:pt x="138714" y="8534"/>
                    <a:pt x="141822" y="10434"/>
                    <a:pt x="144872" y="12386"/>
                  </a:cubicBezTo>
                  <a:cubicBezTo>
                    <a:pt x="142008" y="16695"/>
                    <a:pt x="139279" y="21086"/>
                    <a:pt x="137218" y="25844"/>
                  </a:cubicBezTo>
                  <a:cubicBezTo>
                    <a:pt x="133314" y="34756"/>
                    <a:pt x="128525" y="42724"/>
                    <a:pt x="123093" y="50834"/>
                  </a:cubicBezTo>
                  <a:cubicBezTo>
                    <a:pt x="121218" y="49627"/>
                    <a:pt x="119214" y="48747"/>
                    <a:pt x="117340" y="47540"/>
                  </a:cubicBezTo>
                  <a:cubicBezTo>
                    <a:pt x="115201" y="46179"/>
                    <a:pt x="113275" y="45164"/>
                    <a:pt x="111214" y="43687"/>
                  </a:cubicBezTo>
                  <a:cubicBezTo>
                    <a:pt x="110970" y="43501"/>
                    <a:pt x="110707" y="43315"/>
                    <a:pt x="110437" y="43103"/>
                  </a:cubicBezTo>
                  <a:cubicBezTo>
                    <a:pt x="112819" y="38101"/>
                    <a:pt x="116537" y="33896"/>
                    <a:pt x="119934" y="29536"/>
                  </a:cubicBezTo>
                  <a:cubicBezTo>
                    <a:pt x="123651" y="24778"/>
                    <a:pt x="127106" y="19770"/>
                    <a:pt x="130425" y="14717"/>
                  </a:cubicBezTo>
                  <a:cubicBezTo>
                    <a:pt x="132159" y="12040"/>
                    <a:pt x="133899" y="9369"/>
                    <a:pt x="135613" y="6691"/>
                  </a:cubicBezTo>
                  <a:close/>
                  <a:moveTo>
                    <a:pt x="87695" y="28733"/>
                  </a:moveTo>
                  <a:cubicBezTo>
                    <a:pt x="91149" y="30904"/>
                    <a:pt x="94546" y="33093"/>
                    <a:pt x="97942" y="35315"/>
                  </a:cubicBezTo>
                  <a:cubicBezTo>
                    <a:pt x="93153" y="42943"/>
                    <a:pt x="88395" y="50564"/>
                    <a:pt x="83605" y="58192"/>
                  </a:cubicBezTo>
                  <a:cubicBezTo>
                    <a:pt x="80183" y="55726"/>
                    <a:pt x="76780" y="53241"/>
                    <a:pt x="73357" y="50782"/>
                  </a:cubicBezTo>
                  <a:cubicBezTo>
                    <a:pt x="78147" y="43424"/>
                    <a:pt x="82911" y="36092"/>
                    <a:pt x="87695" y="28733"/>
                  </a:cubicBezTo>
                  <a:close/>
                  <a:moveTo>
                    <a:pt x="147382" y="13966"/>
                  </a:moveTo>
                  <a:cubicBezTo>
                    <a:pt x="154259" y="18325"/>
                    <a:pt x="160924" y="23013"/>
                    <a:pt x="167370" y="27989"/>
                  </a:cubicBezTo>
                  <a:cubicBezTo>
                    <a:pt x="163460" y="34756"/>
                    <a:pt x="157469" y="40316"/>
                    <a:pt x="153135" y="46930"/>
                  </a:cubicBezTo>
                  <a:cubicBezTo>
                    <a:pt x="150676" y="50725"/>
                    <a:pt x="148564" y="54737"/>
                    <a:pt x="146445" y="58750"/>
                  </a:cubicBezTo>
                  <a:cubicBezTo>
                    <a:pt x="145456" y="60625"/>
                    <a:pt x="144679" y="62121"/>
                    <a:pt x="143690" y="63996"/>
                  </a:cubicBezTo>
                  <a:cubicBezTo>
                    <a:pt x="137674" y="60118"/>
                    <a:pt x="131709" y="56208"/>
                    <a:pt x="125661" y="52355"/>
                  </a:cubicBezTo>
                  <a:cubicBezTo>
                    <a:pt x="131067" y="44227"/>
                    <a:pt x="135825" y="36336"/>
                    <a:pt x="139735" y="27424"/>
                  </a:cubicBezTo>
                  <a:cubicBezTo>
                    <a:pt x="141790" y="22659"/>
                    <a:pt x="144519" y="18274"/>
                    <a:pt x="147382" y="13966"/>
                  </a:cubicBezTo>
                  <a:close/>
                  <a:moveTo>
                    <a:pt x="245113" y="27315"/>
                  </a:moveTo>
                  <a:cubicBezTo>
                    <a:pt x="252176" y="33177"/>
                    <a:pt x="259078" y="39167"/>
                    <a:pt x="265550" y="45671"/>
                  </a:cubicBezTo>
                  <a:cubicBezTo>
                    <a:pt x="263014" y="48721"/>
                    <a:pt x="260446" y="51771"/>
                    <a:pt x="257877" y="54821"/>
                  </a:cubicBezTo>
                  <a:cubicBezTo>
                    <a:pt x="254128" y="59290"/>
                    <a:pt x="250359" y="63752"/>
                    <a:pt x="246583" y="68221"/>
                  </a:cubicBezTo>
                  <a:cubicBezTo>
                    <a:pt x="239148" y="62629"/>
                    <a:pt x="231738" y="56985"/>
                    <a:pt x="224406" y="51232"/>
                  </a:cubicBezTo>
                  <a:cubicBezTo>
                    <a:pt x="231283" y="43238"/>
                    <a:pt x="238076" y="35154"/>
                    <a:pt x="245113" y="27315"/>
                  </a:cubicBezTo>
                  <a:close/>
                  <a:moveTo>
                    <a:pt x="36489" y="30608"/>
                  </a:moveTo>
                  <a:cubicBezTo>
                    <a:pt x="38525" y="31649"/>
                    <a:pt x="40611" y="32644"/>
                    <a:pt x="42782" y="33472"/>
                  </a:cubicBezTo>
                  <a:cubicBezTo>
                    <a:pt x="45748" y="34621"/>
                    <a:pt x="48612" y="36040"/>
                    <a:pt x="51392" y="37562"/>
                  </a:cubicBezTo>
                  <a:cubicBezTo>
                    <a:pt x="46043" y="45806"/>
                    <a:pt x="36168" y="49845"/>
                    <a:pt x="30871" y="58166"/>
                  </a:cubicBezTo>
                  <a:cubicBezTo>
                    <a:pt x="29459" y="60413"/>
                    <a:pt x="28463" y="62873"/>
                    <a:pt x="28117" y="65518"/>
                  </a:cubicBezTo>
                  <a:cubicBezTo>
                    <a:pt x="28104" y="65653"/>
                    <a:pt x="28205" y="65720"/>
                    <a:pt x="28312" y="65720"/>
                  </a:cubicBezTo>
                  <a:cubicBezTo>
                    <a:pt x="28420" y="65720"/>
                    <a:pt x="28534" y="65653"/>
                    <a:pt x="28547" y="65518"/>
                  </a:cubicBezTo>
                  <a:cubicBezTo>
                    <a:pt x="29882" y="55193"/>
                    <a:pt x="40265" y="49761"/>
                    <a:pt x="47116" y="43289"/>
                  </a:cubicBezTo>
                  <a:cubicBezTo>
                    <a:pt x="48849" y="41633"/>
                    <a:pt x="50454" y="39809"/>
                    <a:pt x="51771" y="37780"/>
                  </a:cubicBezTo>
                  <a:cubicBezTo>
                    <a:pt x="55084" y="39623"/>
                    <a:pt x="58320" y="41684"/>
                    <a:pt x="61505" y="43771"/>
                  </a:cubicBezTo>
                  <a:cubicBezTo>
                    <a:pt x="56265" y="52118"/>
                    <a:pt x="51206" y="60221"/>
                    <a:pt x="45960" y="68568"/>
                  </a:cubicBezTo>
                  <a:cubicBezTo>
                    <a:pt x="40378" y="66865"/>
                    <a:pt x="34517" y="66002"/>
                    <a:pt x="28669" y="66002"/>
                  </a:cubicBezTo>
                  <a:cubicBezTo>
                    <a:pt x="26445" y="66002"/>
                    <a:pt x="24222" y="66127"/>
                    <a:pt x="22017" y="66378"/>
                  </a:cubicBezTo>
                  <a:cubicBezTo>
                    <a:pt x="18864" y="66725"/>
                    <a:pt x="16720" y="67123"/>
                    <a:pt x="13670" y="67926"/>
                  </a:cubicBezTo>
                  <a:cubicBezTo>
                    <a:pt x="17869" y="61107"/>
                    <a:pt x="22177" y="54956"/>
                    <a:pt x="26672" y="48342"/>
                  </a:cubicBezTo>
                  <a:cubicBezTo>
                    <a:pt x="30473" y="42724"/>
                    <a:pt x="33202" y="36548"/>
                    <a:pt x="36489" y="30608"/>
                  </a:cubicBezTo>
                  <a:close/>
                  <a:moveTo>
                    <a:pt x="182112" y="17202"/>
                  </a:moveTo>
                  <a:cubicBezTo>
                    <a:pt x="185881" y="20496"/>
                    <a:pt x="189573" y="23918"/>
                    <a:pt x="193265" y="27315"/>
                  </a:cubicBezTo>
                  <a:cubicBezTo>
                    <a:pt x="193291" y="29780"/>
                    <a:pt x="193317" y="32239"/>
                    <a:pt x="193317" y="34698"/>
                  </a:cubicBezTo>
                  <a:cubicBezTo>
                    <a:pt x="193317" y="37588"/>
                    <a:pt x="193291" y="40477"/>
                    <a:pt x="193240" y="43366"/>
                  </a:cubicBezTo>
                  <a:cubicBezTo>
                    <a:pt x="190909" y="46365"/>
                    <a:pt x="188584" y="49389"/>
                    <a:pt x="186254" y="52413"/>
                  </a:cubicBezTo>
                  <a:cubicBezTo>
                    <a:pt x="182883" y="56799"/>
                    <a:pt x="179512" y="61184"/>
                    <a:pt x="176841" y="66057"/>
                  </a:cubicBezTo>
                  <a:cubicBezTo>
                    <a:pt x="175852" y="67797"/>
                    <a:pt x="175017" y="69505"/>
                    <a:pt x="174247" y="71220"/>
                  </a:cubicBezTo>
                  <a:cubicBezTo>
                    <a:pt x="174696" y="58243"/>
                    <a:pt x="174915" y="45241"/>
                    <a:pt x="174889" y="32214"/>
                  </a:cubicBezTo>
                  <a:cubicBezTo>
                    <a:pt x="174889" y="29003"/>
                    <a:pt x="174857" y="25767"/>
                    <a:pt x="174806" y="22557"/>
                  </a:cubicBezTo>
                  <a:cubicBezTo>
                    <a:pt x="176680" y="20926"/>
                    <a:pt x="179088" y="19667"/>
                    <a:pt x="181066" y="18114"/>
                  </a:cubicBezTo>
                  <a:cubicBezTo>
                    <a:pt x="181438" y="17844"/>
                    <a:pt x="181759" y="17523"/>
                    <a:pt x="182112" y="17202"/>
                  </a:cubicBezTo>
                  <a:close/>
                  <a:moveTo>
                    <a:pt x="62204" y="44143"/>
                  </a:moveTo>
                  <a:cubicBezTo>
                    <a:pt x="65627" y="46391"/>
                    <a:pt x="69023" y="48773"/>
                    <a:pt x="72369" y="51206"/>
                  </a:cubicBezTo>
                  <a:cubicBezTo>
                    <a:pt x="67444" y="58808"/>
                    <a:pt x="62493" y="66378"/>
                    <a:pt x="57549" y="73974"/>
                  </a:cubicBezTo>
                  <a:cubicBezTo>
                    <a:pt x="54069" y="71996"/>
                    <a:pt x="50326" y="70391"/>
                    <a:pt x="46474" y="69210"/>
                  </a:cubicBezTo>
                  <a:cubicBezTo>
                    <a:pt x="51713" y="60863"/>
                    <a:pt x="56959" y="52516"/>
                    <a:pt x="62204" y="44143"/>
                  </a:cubicBezTo>
                  <a:close/>
                  <a:moveTo>
                    <a:pt x="101050" y="37588"/>
                  </a:moveTo>
                  <a:cubicBezTo>
                    <a:pt x="104228" y="39707"/>
                    <a:pt x="107522" y="43020"/>
                    <a:pt x="110623" y="45241"/>
                  </a:cubicBezTo>
                  <a:cubicBezTo>
                    <a:pt x="112685" y="46712"/>
                    <a:pt x="113860" y="47219"/>
                    <a:pt x="116004" y="48586"/>
                  </a:cubicBezTo>
                  <a:cubicBezTo>
                    <a:pt x="117873" y="49787"/>
                    <a:pt x="120280" y="50943"/>
                    <a:pt x="122155" y="52143"/>
                  </a:cubicBezTo>
                  <a:cubicBezTo>
                    <a:pt x="117153" y="59579"/>
                    <a:pt x="112017" y="66590"/>
                    <a:pt x="106906" y="73974"/>
                  </a:cubicBezTo>
                  <a:cubicBezTo>
                    <a:pt x="105326" y="73094"/>
                    <a:pt x="103747" y="72208"/>
                    <a:pt x="102174" y="71329"/>
                  </a:cubicBezTo>
                  <a:cubicBezTo>
                    <a:pt x="96684" y="68279"/>
                    <a:pt x="91470" y="64747"/>
                    <a:pt x="86308" y="61081"/>
                  </a:cubicBezTo>
                  <a:cubicBezTo>
                    <a:pt x="91098" y="53453"/>
                    <a:pt x="96286" y="45216"/>
                    <a:pt x="101050" y="37588"/>
                  </a:cubicBezTo>
                  <a:close/>
                  <a:moveTo>
                    <a:pt x="174375" y="22929"/>
                  </a:moveTo>
                  <a:lnTo>
                    <a:pt x="174375" y="22929"/>
                  </a:lnTo>
                  <a:cubicBezTo>
                    <a:pt x="174536" y="36278"/>
                    <a:pt x="174433" y="49627"/>
                    <a:pt x="174086" y="62982"/>
                  </a:cubicBezTo>
                  <a:cubicBezTo>
                    <a:pt x="174003" y="66083"/>
                    <a:pt x="173894" y="69158"/>
                    <a:pt x="173791" y="72234"/>
                  </a:cubicBezTo>
                  <a:cubicBezTo>
                    <a:pt x="172610" y="74802"/>
                    <a:pt x="171544" y="77371"/>
                    <a:pt x="170234" y="80022"/>
                  </a:cubicBezTo>
                  <a:cubicBezTo>
                    <a:pt x="163036" y="75502"/>
                    <a:pt x="147196" y="66134"/>
                    <a:pt x="146605" y="65788"/>
                  </a:cubicBezTo>
                  <a:cubicBezTo>
                    <a:pt x="147601" y="63887"/>
                    <a:pt x="148455" y="62256"/>
                    <a:pt x="149443" y="60356"/>
                  </a:cubicBezTo>
                  <a:cubicBezTo>
                    <a:pt x="151556" y="56368"/>
                    <a:pt x="153668" y="52330"/>
                    <a:pt x="156134" y="48561"/>
                  </a:cubicBezTo>
                  <a:cubicBezTo>
                    <a:pt x="160468" y="41954"/>
                    <a:pt x="166459" y="36361"/>
                    <a:pt x="170362" y="29594"/>
                  </a:cubicBezTo>
                  <a:cubicBezTo>
                    <a:pt x="171062" y="28412"/>
                    <a:pt x="171704" y="27186"/>
                    <a:pt x="172263" y="25902"/>
                  </a:cubicBezTo>
                  <a:cubicBezTo>
                    <a:pt x="172744" y="24746"/>
                    <a:pt x="173496" y="23783"/>
                    <a:pt x="174375" y="22929"/>
                  </a:cubicBezTo>
                  <a:close/>
                  <a:moveTo>
                    <a:pt x="72927" y="51636"/>
                  </a:moveTo>
                  <a:cubicBezTo>
                    <a:pt x="76356" y="54095"/>
                    <a:pt x="79752" y="56587"/>
                    <a:pt x="83175" y="59046"/>
                  </a:cubicBezTo>
                  <a:cubicBezTo>
                    <a:pt x="82160" y="60651"/>
                    <a:pt x="81146" y="62282"/>
                    <a:pt x="80125" y="63913"/>
                  </a:cubicBezTo>
                  <a:cubicBezTo>
                    <a:pt x="78706" y="66192"/>
                    <a:pt x="78199" y="68728"/>
                    <a:pt x="76863" y="71059"/>
                  </a:cubicBezTo>
                  <a:cubicBezTo>
                    <a:pt x="74532" y="75123"/>
                    <a:pt x="72369" y="79432"/>
                    <a:pt x="70230" y="83791"/>
                  </a:cubicBezTo>
                  <a:cubicBezTo>
                    <a:pt x="69428" y="83072"/>
                    <a:pt x="68625" y="82372"/>
                    <a:pt x="67848" y="81628"/>
                  </a:cubicBezTo>
                  <a:cubicBezTo>
                    <a:pt x="64901" y="78815"/>
                    <a:pt x="61614" y="76407"/>
                    <a:pt x="58108" y="74404"/>
                  </a:cubicBezTo>
                  <a:cubicBezTo>
                    <a:pt x="63058" y="66802"/>
                    <a:pt x="68009" y="59232"/>
                    <a:pt x="72927" y="51636"/>
                  </a:cubicBezTo>
                  <a:close/>
                  <a:moveTo>
                    <a:pt x="202896" y="35129"/>
                  </a:moveTo>
                  <a:cubicBezTo>
                    <a:pt x="205144" y="37106"/>
                    <a:pt x="205677" y="37536"/>
                    <a:pt x="208007" y="39353"/>
                  </a:cubicBezTo>
                  <a:cubicBezTo>
                    <a:pt x="209022" y="40188"/>
                    <a:pt x="210145" y="41068"/>
                    <a:pt x="211327" y="42005"/>
                  </a:cubicBezTo>
                  <a:cubicBezTo>
                    <a:pt x="209266" y="43238"/>
                    <a:pt x="207205" y="44522"/>
                    <a:pt x="205253" y="45935"/>
                  </a:cubicBezTo>
                  <a:cubicBezTo>
                    <a:pt x="202601" y="47835"/>
                    <a:pt x="200116" y="49980"/>
                    <a:pt x="198081" y="52548"/>
                  </a:cubicBezTo>
                  <a:cubicBezTo>
                    <a:pt x="195699" y="55489"/>
                    <a:pt x="193959" y="58911"/>
                    <a:pt x="192251" y="62282"/>
                  </a:cubicBezTo>
                  <a:cubicBezTo>
                    <a:pt x="188103" y="70468"/>
                    <a:pt x="183955" y="78655"/>
                    <a:pt x="179782" y="86841"/>
                  </a:cubicBezTo>
                  <a:cubicBezTo>
                    <a:pt x="177104" y="84973"/>
                    <a:pt x="174433" y="83124"/>
                    <a:pt x="171807" y="81332"/>
                  </a:cubicBezTo>
                  <a:cubicBezTo>
                    <a:pt x="174163" y="76542"/>
                    <a:pt x="175499" y="72369"/>
                    <a:pt x="178099" y="67688"/>
                  </a:cubicBezTo>
                  <a:cubicBezTo>
                    <a:pt x="180770" y="62821"/>
                    <a:pt x="184783" y="57813"/>
                    <a:pt x="188154" y="53428"/>
                  </a:cubicBezTo>
                  <a:cubicBezTo>
                    <a:pt x="192918" y="47251"/>
                    <a:pt x="198164" y="41312"/>
                    <a:pt x="202896" y="35129"/>
                  </a:cubicBezTo>
                  <a:close/>
                  <a:moveTo>
                    <a:pt x="124537" y="53858"/>
                  </a:moveTo>
                  <a:cubicBezTo>
                    <a:pt x="130586" y="57736"/>
                    <a:pt x="136576" y="61640"/>
                    <a:pt x="142625" y="65518"/>
                  </a:cubicBezTo>
                  <a:cubicBezTo>
                    <a:pt x="138612" y="73171"/>
                    <a:pt x="134862" y="80420"/>
                    <a:pt x="130849" y="88074"/>
                  </a:cubicBezTo>
                  <a:cubicBezTo>
                    <a:pt x="123760" y="83817"/>
                    <a:pt x="116588" y="79644"/>
                    <a:pt x="109365" y="75579"/>
                  </a:cubicBezTo>
                  <a:cubicBezTo>
                    <a:pt x="114502" y="68195"/>
                    <a:pt x="119561" y="61319"/>
                    <a:pt x="124537" y="53858"/>
                  </a:cubicBezTo>
                  <a:close/>
                  <a:moveTo>
                    <a:pt x="29411" y="67231"/>
                  </a:moveTo>
                  <a:cubicBezTo>
                    <a:pt x="35260" y="67231"/>
                    <a:pt x="41120" y="68093"/>
                    <a:pt x="46685" y="69801"/>
                  </a:cubicBezTo>
                  <a:lnTo>
                    <a:pt x="44278" y="73653"/>
                  </a:lnTo>
                  <a:cubicBezTo>
                    <a:pt x="40637" y="79457"/>
                    <a:pt x="37003" y="85236"/>
                    <a:pt x="33362" y="91040"/>
                  </a:cubicBezTo>
                  <a:cubicBezTo>
                    <a:pt x="31545" y="90559"/>
                    <a:pt x="28945" y="89037"/>
                    <a:pt x="27661" y="87965"/>
                  </a:cubicBezTo>
                  <a:cubicBezTo>
                    <a:pt x="22338" y="83470"/>
                    <a:pt x="16001" y="78924"/>
                    <a:pt x="10036" y="75232"/>
                  </a:cubicBezTo>
                  <a:cubicBezTo>
                    <a:pt x="11127" y="73281"/>
                    <a:pt x="12251" y="71329"/>
                    <a:pt x="13458" y="69402"/>
                  </a:cubicBezTo>
                  <a:cubicBezTo>
                    <a:pt x="16508" y="68600"/>
                    <a:pt x="19609" y="67958"/>
                    <a:pt x="22768" y="67605"/>
                  </a:cubicBezTo>
                  <a:cubicBezTo>
                    <a:pt x="24970" y="67355"/>
                    <a:pt x="27189" y="67231"/>
                    <a:pt x="29411" y="67231"/>
                  </a:cubicBezTo>
                  <a:close/>
                  <a:moveTo>
                    <a:pt x="211674" y="42275"/>
                  </a:moveTo>
                  <a:cubicBezTo>
                    <a:pt x="215205" y="45055"/>
                    <a:pt x="219160" y="48156"/>
                    <a:pt x="222159" y="50513"/>
                  </a:cubicBezTo>
                  <a:cubicBezTo>
                    <a:pt x="220714" y="52195"/>
                    <a:pt x="206537" y="67367"/>
                    <a:pt x="201375" y="75342"/>
                  </a:cubicBezTo>
                  <a:cubicBezTo>
                    <a:pt x="197869" y="80741"/>
                    <a:pt x="193561" y="88986"/>
                    <a:pt x="191583" y="95111"/>
                  </a:cubicBezTo>
                  <a:cubicBezTo>
                    <a:pt x="187698" y="92324"/>
                    <a:pt x="183904" y="89679"/>
                    <a:pt x="180154" y="87085"/>
                  </a:cubicBezTo>
                  <a:cubicBezTo>
                    <a:pt x="183820" y="79804"/>
                    <a:pt x="187512" y="72555"/>
                    <a:pt x="191204" y="65280"/>
                  </a:cubicBezTo>
                  <a:cubicBezTo>
                    <a:pt x="192996" y="61749"/>
                    <a:pt x="194684" y="58134"/>
                    <a:pt x="196906" y="54847"/>
                  </a:cubicBezTo>
                  <a:cubicBezTo>
                    <a:pt x="198935" y="51822"/>
                    <a:pt x="201535" y="49280"/>
                    <a:pt x="204392" y="47090"/>
                  </a:cubicBezTo>
                  <a:cubicBezTo>
                    <a:pt x="206723" y="45325"/>
                    <a:pt x="209182" y="43771"/>
                    <a:pt x="211674" y="42275"/>
                  </a:cubicBezTo>
                  <a:close/>
                  <a:moveTo>
                    <a:pt x="85050" y="62629"/>
                  </a:moveTo>
                  <a:cubicBezTo>
                    <a:pt x="90212" y="66295"/>
                    <a:pt x="95432" y="69826"/>
                    <a:pt x="100915" y="72876"/>
                  </a:cubicBezTo>
                  <a:cubicBezTo>
                    <a:pt x="102495" y="73762"/>
                    <a:pt x="104042" y="74642"/>
                    <a:pt x="105622" y="75528"/>
                  </a:cubicBezTo>
                  <a:cubicBezTo>
                    <a:pt x="101583" y="81358"/>
                    <a:pt x="97647" y="87220"/>
                    <a:pt x="94116" y="93320"/>
                  </a:cubicBezTo>
                  <a:cubicBezTo>
                    <a:pt x="92832" y="95483"/>
                    <a:pt x="92382" y="96209"/>
                    <a:pt x="91066" y="98347"/>
                  </a:cubicBezTo>
                  <a:cubicBezTo>
                    <a:pt x="84645" y="94732"/>
                    <a:pt x="78282" y="90828"/>
                    <a:pt x="72767" y="86013"/>
                  </a:cubicBezTo>
                  <a:cubicBezTo>
                    <a:pt x="74911" y="81653"/>
                    <a:pt x="76381" y="78713"/>
                    <a:pt x="78738" y="74642"/>
                  </a:cubicBezTo>
                  <a:cubicBezTo>
                    <a:pt x="80073" y="72317"/>
                    <a:pt x="80581" y="69775"/>
                    <a:pt x="82000" y="67502"/>
                  </a:cubicBezTo>
                  <a:cubicBezTo>
                    <a:pt x="83014" y="65871"/>
                    <a:pt x="84035" y="64234"/>
                    <a:pt x="85050" y="62629"/>
                  </a:cubicBezTo>
                  <a:close/>
                  <a:moveTo>
                    <a:pt x="145617" y="67316"/>
                  </a:moveTo>
                  <a:cubicBezTo>
                    <a:pt x="146182" y="67688"/>
                    <a:pt x="162015" y="77159"/>
                    <a:pt x="169187" y="81705"/>
                  </a:cubicBezTo>
                  <a:cubicBezTo>
                    <a:pt x="167531" y="85133"/>
                    <a:pt x="165842" y="87990"/>
                    <a:pt x="163332" y="90880"/>
                  </a:cubicBezTo>
                  <a:cubicBezTo>
                    <a:pt x="160147" y="94572"/>
                    <a:pt x="157283" y="98508"/>
                    <a:pt x="154606" y="102572"/>
                  </a:cubicBezTo>
                  <a:cubicBezTo>
                    <a:pt x="147787" y="98135"/>
                    <a:pt x="140885" y="93827"/>
                    <a:pt x="133899" y="89628"/>
                  </a:cubicBezTo>
                  <a:cubicBezTo>
                    <a:pt x="137912" y="81974"/>
                    <a:pt x="141578" y="74963"/>
                    <a:pt x="145617" y="67316"/>
                  </a:cubicBezTo>
                  <a:close/>
                  <a:moveTo>
                    <a:pt x="223687" y="52034"/>
                  </a:moveTo>
                  <a:cubicBezTo>
                    <a:pt x="231013" y="57787"/>
                    <a:pt x="238423" y="63431"/>
                    <a:pt x="245864" y="69024"/>
                  </a:cubicBezTo>
                  <a:cubicBezTo>
                    <a:pt x="234410" y="82616"/>
                    <a:pt x="222589" y="96877"/>
                    <a:pt x="211166" y="110437"/>
                  </a:cubicBezTo>
                  <a:cubicBezTo>
                    <a:pt x="207096" y="108460"/>
                    <a:pt x="203217" y="105249"/>
                    <a:pt x="199314" y="101769"/>
                  </a:cubicBezTo>
                  <a:cubicBezTo>
                    <a:pt x="197548" y="100222"/>
                    <a:pt x="195082" y="98052"/>
                    <a:pt x="193265" y="96581"/>
                  </a:cubicBezTo>
                  <a:cubicBezTo>
                    <a:pt x="195243" y="90482"/>
                    <a:pt x="198164" y="84864"/>
                    <a:pt x="201664" y="79432"/>
                  </a:cubicBezTo>
                  <a:cubicBezTo>
                    <a:pt x="206832" y="71457"/>
                    <a:pt x="213093" y="64266"/>
                    <a:pt x="219321" y="57120"/>
                  </a:cubicBezTo>
                  <a:cubicBezTo>
                    <a:pt x="220797" y="55437"/>
                    <a:pt x="222242" y="53723"/>
                    <a:pt x="223687" y="52034"/>
                  </a:cubicBezTo>
                  <a:close/>
                  <a:moveTo>
                    <a:pt x="108299" y="77236"/>
                  </a:moveTo>
                  <a:cubicBezTo>
                    <a:pt x="115523" y="81306"/>
                    <a:pt x="122688" y="85454"/>
                    <a:pt x="129783" y="89730"/>
                  </a:cubicBezTo>
                  <a:cubicBezTo>
                    <a:pt x="129327" y="90617"/>
                    <a:pt x="128846" y="91496"/>
                    <a:pt x="128390" y="92382"/>
                  </a:cubicBezTo>
                  <a:cubicBezTo>
                    <a:pt x="124537" y="99740"/>
                    <a:pt x="120736" y="105731"/>
                    <a:pt x="116055" y="112608"/>
                  </a:cubicBezTo>
                  <a:cubicBezTo>
                    <a:pt x="108620" y="108408"/>
                    <a:pt x="101101" y="104235"/>
                    <a:pt x="93718" y="100061"/>
                  </a:cubicBezTo>
                  <a:cubicBezTo>
                    <a:pt x="95053" y="97917"/>
                    <a:pt x="95509" y="97198"/>
                    <a:pt x="96793" y="95002"/>
                  </a:cubicBezTo>
                  <a:cubicBezTo>
                    <a:pt x="100325" y="88928"/>
                    <a:pt x="104260" y="83047"/>
                    <a:pt x="108299" y="77236"/>
                  </a:cubicBezTo>
                  <a:close/>
                  <a:moveTo>
                    <a:pt x="9875" y="76247"/>
                  </a:moveTo>
                  <a:cubicBezTo>
                    <a:pt x="15731" y="79939"/>
                    <a:pt x="21991" y="84491"/>
                    <a:pt x="27237" y="88986"/>
                  </a:cubicBezTo>
                  <a:cubicBezTo>
                    <a:pt x="28495" y="90052"/>
                    <a:pt x="31032" y="91580"/>
                    <a:pt x="32829" y="92061"/>
                  </a:cubicBezTo>
                  <a:cubicBezTo>
                    <a:pt x="28361" y="99310"/>
                    <a:pt x="23892" y="106585"/>
                    <a:pt x="19397" y="113834"/>
                  </a:cubicBezTo>
                  <a:cubicBezTo>
                    <a:pt x="18383" y="113089"/>
                    <a:pt x="17336" y="112312"/>
                    <a:pt x="16322" y="111561"/>
                  </a:cubicBezTo>
                  <a:cubicBezTo>
                    <a:pt x="12225" y="108595"/>
                    <a:pt x="8109" y="105596"/>
                    <a:pt x="3506" y="103535"/>
                  </a:cubicBezTo>
                  <a:cubicBezTo>
                    <a:pt x="2594" y="103137"/>
                    <a:pt x="1657" y="102758"/>
                    <a:pt x="693" y="102437"/>
                  </a:cubicBezTo>
                  <a:cubicBezTo>
                    <a:pt x="777" y="100941"/>
                    <a:pt x="937" y="99445"/>
                    <a:pt x="1258" y="97975"/>
                  </a:cubicBezTo>
                  <a:cubicBezTo>
                    <a:pt x="3024" y="90270"/>
                    <a:pt x="6125" y="83124"/>
                    <a:pt x="9875" y="76247"/>
                  </a:cubicBezTo>
                  <a:close/>
                  <a:moveTo>
                    <a:pt x="171037" y="82244"/>
                  </a:moveTo>
                  <a:cubicBezTo>
                    <a:pt x="173412" y="83875"/>
                    <a:pt x="176302" y="85936"/>
                    <a:pt x="179191" y="88048"/>
                  </a:cubicBezTo>
                  <a:cubicBezTo>
                    <a:pt x="179132" y="88190"/>
                    <a:pt x="179275" y="88332"/>
                    <a:pt x="179403" y="88332"/>
                  </a:cubicBezTo>
                  <a:cubicBezTo>
                    <a:pt x="179443" y="88332"/>
                    <a:pt x="179481" y="88318"/>
                    <a:pt x="179512" y="88286"/>
                  </a:cubicBezTo>
                  <a:cubicBezTo>
                    <a:pt x="183769" y="91361"/>
                    <a:pt x="187994" y="94443"/>
                    <a:pt x="190646" y="96151"/>
                  </a:cubicBezTo>
                  <a:cubicBezTo>
                    <a:pt x="189708" y="99041"/>
                    <a:pt x="188983" y="101474"/>
                    <a:pt x="188533" y="104498"/>
                  </a:cubicBezTo>
                  <a:cubicBezTo>
                    <a:pt x="187621" y="110707"/>
                    <a:pt x="186016" y="117019"/>
                    <a:pt x="184893" y="123253"/>
                  </a:cubicBezTo>
                  <a:cubicBezTo>
                    <a:pt x="175743" y="116563"/>
                    <a:pt x="165682" y="109693"/>
                    <a:pt x="156237" y="103535"/>
                  </a:cubicBezTo>
                  <a:cubicBezTo>
                    <a:pt x="158914" y="99471"/>
                    <a:pt x="161778" y="95535"/>
                    <a:pt x="164962" y="91875"/>
                  </a:cubicBezTo>
                  <a:cubicBezTo>
                    <a:pt x="167447" y="88986"/>
                    <a:pt x="169348" y="85692"/>
                    <a:pt x="171037" y="82244"/>
                  </a:cubicBezTo>
                  <a:close/>
                  <a:moveTo>
                    <a:pt x="247977" y="70577"/>
                  </a:moveTo>
                  <a:cubicBezTo>
                    <a:pt x="250815" y="72690"/>
                    <a:pt x="253620" y="74860"/>
                    <a:pt x="256484" y="76947"/>
                  </a:cubicBezTo>
                  <a:lnTo>
                    <a:pt x="256484" y="126142"/>
                  </a:lnTo>
                  <a:cubicBezTo>
                    <a:pt x="242358" y="123709"/>
                    <a:pt x="240593" y="122983"/>
                    <a:pt x="233716" y="120608"/>
                  </a:cubicBezTo>
                  <a:cubicBezTo>
                    <a:pt x="227937" y="118598"/>
                    <a:pt x="225613" y="117397"/>
                    <a:pt x="213439" y="111747"/>
                  </a:cubicBezTo>
                  <a:cubicBezTo>
                    <a:pt x="224888" y="98187"/>
                    <a:pt x="236528" y="84138"/>
                    <a:pt x="247977" y="70577"/>
                  </a:cubicBezTo>
                  <a:close/>
                  <a:moveTo>
                    <a:pt x="47437" y="71059"/>
                  </a:moveTo>
                  <a:cubicBezTo>
                    <a:pt x="51315" y="72234"/>
                    <a:pt x="55032" y="73813"/>
                    <a:pt x="58538" y="75823"/>
                  </a:cubicBezTo>
                  <a:cubicBezTo>
                    <a:pt x="62044" y="77801"/>
                    <a:pt x="65331" y="80209"/>
                    <a:pt x="68246" y="83047"/>
                  </a:cubicBezTo>
                  <a:cubicBezTo>
                    <a:pt x="69023" y="83766"/>
                    <a:pt x="69852" y="84491"/>
                    <a:pt x="70654" y="85185"/>
                  </a:cubicBezTo>
                  <a:cubicBezTo>
                    <a:pt x="63219" y="100299"/>
                    <a:pt x="56105" y="115978"/>
                    <a:pt x="42486" y="125019"/>
                  </a:cubicBezTo>
                  <a:cubicBezTo>
                    <a:pt x="41305" y="125796"/>
                    <a:pt x="40451" y="126894"/>
                    <a:pt x="39276" y="127696"/>
                  </a:cubicBezTo>
                  <a:cubicBezTo>
                    <a:pt x="33093" y="123253"/>
                    <a:pt x="26646" y="118489"/>
                    <a:pt x="20469" y="114052"/>
                  </a:cubicBezTo>
                  <a:cubicBezTo>
                    <a:pt x="28656" y="100992"/>
                    <a:pt x="36842" y="87939"/>
                    <a:pt x="45029" y="74886"/>
                  </a:cubicBezTo>
                  <a:cubicBezTo>
                    <a:pt x="45831" y="73602"/>
                    <a:pt x="46634" y="72343"/>
                    <a:pt x="47437" y="71059"/>
                  </a:cubicBezTo>
                  <a:close/>
                  <a:moveTo>
                    <a:pt x="132133" y="91361"/>
                  </a:moveTo>
                  <a:cubicBezTo>
                    <a:pt x="139119" y="95567"/>
                    <a:pt x="146047" y="100350"/>
                    <a:pt x="152866" y="104794"/>
                  </a:cubicBezTo>
                  <a:cubicBezTo>
                    <a:pt x="147703" y="112659"/>
                    <a:pt x="143369" y="120068"/>
                    <a:pt x="138740" y="128338"/>
                  </a:cubicBezTo>
                  <a:cubicBezTo>
                    <a:pt x="136628" y="127131"/>
                    <a:pt x="117551" y="113571"/>
                    <a:pt x="117551" y="113571"/>
                  </a:cubicBezTo>
                  <a:cubicBezTo>
                    <a:pt x="122239" y="106694"/>
                    <a:pt x="131677" y="92273"/>
                    <a:pt x="132133" y="91361"/>
                  </a:cubicBezTo>
                  <a:close/>
                  <a:moveTo>
                    <a:pt x="751" y="103272"/>
                  </a:moveTo>
                  <a:cubicBezTo>
                    <a:pt x="1714" y="103593"/>
                    <a:pt x="2677" y="103940"/>
                    <a:pt x="3615" y="104363"/>
                  </a:cubicBezTo>
                  <a:cubicBezTo>
                    <a:pt x="8296" y="106424"/>
                    <a:pt x="12469" y="109423"/>
                    <a:pt x="16617" y="112389"/>
                  </a:cubicBezTo>
                  <a:cubicBezTo>
                    <a:pt x="17657" y="113140"/>
                    <a:pt x="18113" y="113462"/>
                    <a:pt x="19185" y="114213"/>
                  </a:cubicBezTo>
                  <a:cubicBezTo>
                    <a:pt x="17522" y="116858"/>
                    <a:pt x="16482" y="119908"/>
                    <a:pt x="14819" y="122534"/>
                  </a:cubicBezTo>
                  <a:cubicBezTo>
                    <a:pt x="13111" y="125263"/>
                    <a:pt x="11211" y="128152"/>
                    <a:pt x="8270" y="129379"/>
                  </a:cubicBezTo>
                  <a:cubicBezTo>
                    <a:pt x="6877" y="129969"/>
                    <a:pt x="5432" y="130104"/>
                    <a:pt x="3962" y="130104"/>
                  </a:cubicBezTo>
                  <a:cubicBezTo>
                    <a:pt x="3878" y="128897"/>
                    <a:pt x="3827" y="127722"/>
                    <a:pt x="3692" y="126547"/>
                  </a:cubicBezTo>
                  <a:cubicBezTo>
                    <a:pt x="3236" y="122772"/>
                    <a:pt x="2408" y="118971"/>
                    <a:pt x="1740" y="115150"/>
                  </a:cubicBezTo>
                  <a:cubicBezTo>
                    <a:pt x="1014" y="111163"/>
                    <a:pt x="507" y="107176"/>
                    <a:pt x="751" y="103272"/>
                  </a:cubicBezTo>
                  <a:close/>
                  <a:moveTo>
                    <a:pt x="90026" y="98777"/>
                  </a:moveTo>
                  <a:cubicBezTo>
                    <a:pt x="97410" y="102951"/>
                    <a:pt x="104819" y="107124"/>
                    <a:pt x="112254" y="111323"/>
                  </a:cubicBezTo>
                  <a:cubicBezTo>
                    <a:pt x="107413" y="118412"/>
                    <a:pt x="102623" y="124993"/>
                    <a:pt x="97782" y="132056"/>
                  </a:cubicBezTo>
                  <a:cubicBezTo>
                    <a:pt x="90803" y="128281"/>
                    <a:pt x="83656" y="123305"/>
                    <a:pt x="77775" y="118040"/>
                  </a:cubicBezTo>
                  <a:cubicBezTo>
                    <a:pt x="81916" y="111644"/>
                    <a:pt x="86038" y="105249"/>
                    <a:pt x="90026" y="98777"/>
                  </a:cubicBezTo>
                  <a:close/>
                  <a:moveTo>
                    <a:pt x="42403" y="1"/>
                  </a:moveTo>
                  <a:cubicBezTo>
                    <a:pt x="45266" y="1792"/>
                    <a:pt x="48079" y="3616"/>
                    <a:pt x="51096" y="5645"/>
                  </a:cubicBezTo>
                  <a:cubicBezTo>
                    <a:pt x="44997" y="12816"/>
                    <a:pt x="40746" y="21003"/>
                    <a:pt x="36143" y="29299"/>
                  </a:cubicBezTo>
                  <a:cubicBezTo>
                    <a:pt x="27744" y="24990"/>
                    <a:pt x="20521" y="19533"/>
                    <a:pt x="12572" y="14345"/>
                  </a:cubicBezTo>
                  <a:cubicBezTo>
                    <a:pt x="8559" y="11744"/>
                    <a:pt x="4360" y="9285"/>
                    <a:pt x="0" y="7282"/>
                  </a:cubicBezTo>
                  <a:lnTo>
                    <a:pt x="0" y="8373"/>
                  </a:lnTo>
                  <a:cubicBezTo>
                    <a:pt x="4283" y="10383"/>
                    <a:pt x="8398" y="12791"/>
                    <a:pt x="12309" y="15359"/>
                  </a:cubicBezTo>
                  <a:cubicBezTo>
                    <a:pt x="20251" y="20521"/>
                    <a:pt x="27288" y="25979"/>
                    <a:pt x="35687" y="30287"/>
                  </a:cubicBezTo>
                  <a:cubicBezTo>
                    <a:pt x="32399" y="36226"/>
                    <a:pt x="29747" y="42512"/>
                    <a:pt x="25927" y="48105"/>
                  </a:cubicBezTo>
                  <a:cubicBezTo>
                    <a:pt x="21433" y="54737"/>
                    <a:pt x="16745" y="61344"/>
                    <a:pt x="12546" y="68170"/>
                  </a:cubicBezTo>
                  <a:cubicBezTo>
                    <a:pt x="8238" y="69319"/>
                    <a:pt x="4039" y="70873"/>
                    <a:pt x="0" y="72799"/>
                  </a:cubicBezTo>
                  <a:lnTo>
                    <a:pt x="0" y="74109"/>
                  </a:lnTo>
                  <a:cubicBezTo>
                    <a:pt x="4096" y="72157"/>
                    <a:pt x="8373" y="70552"/>
                    <a:pt x="12764" y="69402"/>
                  </a:cubicBezTo>
                  <a:lnTo>
                    <a:pt x="12764" y="69402"/>
                  </a:lnTo>
                  <a:cubicBezTo>
                    <a:pt x="7435" y="78070"/>
                    <a:pt x="2864" y="87059"/>
                    <a:pt x="591" y="96954"/>
                  </a:cubicBezTo>
                  <a:cubicBezTo>
                    <a:pt x="244" y="98424"/>
                    <a:pt x="83" y="99927"/>
                    <a:pt x="0" y="101423"/>
                  </a:cubicBezTo>
                  <a:lnTo>
                    <a:pt x="0" y="106001"/>
                  </a:lnTo>
                  <a:cubicBezTo>
                    <a:pt x="135" y="108697"/>
                    <a:pt x="507" y="111400"/>
                    <a:pt x="989" y="114129"/>
                  </a:cubicBezTo>
                  <a:cubicBezTo>
                    <a:pt x="668" y="114129"/>
                    <a:pt x="321" y="114155"/>
                    <a:pt x="0" y="114155"/>
                  </a:cubicBezTo>
                  <a:lnTo>
                    <a:pt x="0" y="114855"/>
                  </a:lnTo>
                  <a:cubicBezTo>
                    <a:pt x="321" y="114829"/>
                    <a:pt x="668" y="114829"/>
                    <a:pt x="989" y="114829"/>
                  </a:cubicBezTo>
                  <a:cubicBezTo>
                    <a:pt x="1657" y="118624"/>
                    <a:pt x="2491" y="122451"/>
                    <a:pt x="2941" y="126194"/>
                  </a:cubicBezTo>
                  <a:cubicBezTo>
                    <a:pt x="3076" y="127375"/>
                    <a:pt x="3133" y="128576"/>
                    <a:pt x="3210" y="129757"/>
                  </a:cubicBezTo>
                  <a:cubicBezTo>
                    <a:pt x="2594" y="129757"/>
                    <a:pt x="1470" y="129783"/>
                    <a:pt x="0" y="129809"/>
                  </a:cubicBezTo>
                  <a:lnTo>
                    <a:pt x="0" y="130451"/>
                  </a:lnTo>
                  <a:cubicBezTo>
                    <a:pt x="1470" y="130425"/>
                    <a:pt x="2594" y="130399"/>
                    <a:pt x="3210" y="130399"/>
                  </a:cubicBezTo>
                  <a:cubicBezTo>
                    <a:pt x="3345" y="132589"/>
                    <a:pt x="3422" y="134785"/>
                    <a:pt x="3480" y="136981"/>
                  </a:cubicBezTo>
                  <a:lnTo>
                    <a:pt x="4199" y="136981"/>
                  </a:lnTo>
                  <a:cubicBezTo>
                    <a:pt x="4174" y="134785"/>
                    <a:pt x="4096" y="132615"/>
                    <a:pt x="3962" y="130451"/>
                  </a:cubicBezTo>
                  <a:lnTo>
                    <a:pt x="3962" y="130451"/>
                  </a:lnTo>
                  <a:cubicBezTo>
                    <a:pt x="4018" y="130452"/>
                    <a:pt x="4076" y="130452"/>
                    <a:pt x="4135" y="130452"/>
                  </a:cubicBezTo>
                  <a:cubicBezTo>
                    <a:pt x="5622" y="130452"/>
                    <a:pt x="8003" y="130130"/>
                    <a:pt x="10164" y="128846"/>
                  </a:cubicBezTo>
                  <a:cubicBezTo>
                    <a:pt x="11371" y="131600"/>
                    <a:pt x="12707" y="134541"/>
                    <a:pt x="14530" y="136981"/>
                  </a:cubicBezTo>
                  <a:lnTo>
                    <a:pt x="15114" y="136981"/>
                  </a:lnTo>
                  <a:cubicBezTo>
                    <a:pt x="13246" y="134489"/>
                    <a:pt x="11853" y="131491"/>
                    <a:pt x="10620" y="128685"/>
                  </a:cubicBezTo>
                  <a:cubicBezTo>
                    <a:pt x="12572" y="127215"/>
                    <a:pt x="13888" y="125179"/>
                    <a:pt x="15198" y="123067"/>
                  </a:cubicBezTo>
                  <a:cubicBezTo>
                    <a:pt x="16855" y="120447"/>
                    <a:pt x="17766" y="117661"/>
                    <a:pt x="19609" y="114508"/>
                  </a:cubicBezTo>
                  <a:cubicBezTo>
                    <a:pt x="25767" y="118919"/>
                    <a:pt x="32560" y="123683"/>
                    <a:pt x="38737" y="128094"/>
                  </a:cubicBezTo>
                  <a:cubicBezTo>
                    <a:pt x="34300" y="131067"/>
                    <a:pt x="29857" y="134008"/>
                    <a:pt x="25388" y="136981"/>
                  </a:cubicBezTo>
                  <a:lnTo>
                    <a:pt x="26595" y="136981"/>
                  </a:lnTo>
                  <a:cubicBezTo>
                    <a:pt x="30955" y="134059"/>
                    <a:pt x="35314" y="131170"/>
                    <a:pt x="39674" y="128281"/>
                  </a:cubicBezTo>
                  <a:cubicBezTo>
                    <a:pt x="40823" y="127510"/>
                    <a:pt x="42005" y="126733"/>
                    <a:pt x="43180" y="125956"/>
                  </a:cubicBezTo>
                  <a:cubicBezTo>
                    <a:pt x="56772" y="116916"/>
                    <a:pt x="63912" y="101236"/>
                    <a:pt x="71322" y="86122"/>
                  </a:cubicBezTo>
                  <a:cubicBezTo>
                    <a:pt x="76863" y="90963"/>
                    <a:pt x="83014" y="94925"/>
                    <a:pt x="89409" y="98533"/>
                  </a:cubicBezTo>
                  <a:cubicBezTo>
                    <a:pt x="85422" y="105005"/>
                    <a:pt x="81306" y="111426"/>
                    <a:pt x="77184" y="117796"/>
                  </a:cubicBezTo>
                  <a:cubicBezTo>
                    <a:pt x="73704" y="123176"/>
                    <a:pt x="70256" y="128576"/>
                    <a:pt x="67020" y="134059"/>
                  </a:cubicBezTo>
                  <a:cubicBezTo>
                    <a:pt x="66429" y="135022"/>
                    <a:pt x="65864" y="135985"/>
                    <a:pt x="65331" y="136981"/>
                  </a:cubicBezTo>
                  <a:lnTo>
                    <a:pt x="66057" y="136981"/>
                  </a:lnTo>
                  <a:cubicBezTo>
                    <a:pt x="66564" y="136069"/>
                    <a:pt x="67071" y="135183"/>
                    <a:pt x="67604" y="134303"/>
                  </a:cubicBezTo>
                  <a:cubicBezTo>
                    <a:pt x="70872" y="128794"/>
                    <a:pt x="73762" y="124268"/>
                    <a:pt x="77235" y="118893"/>
                  </a:cubicBezTo>
                  <a:cubicBezTo>
                    <a:pt x="83123" y="124165"/>
                    <a:pt x="90263" y="129006"/>
                    <a:pt x="97223" y="132775"/>
                  </a:cubicBezTo>
                  <a:cubicBezTo>
                    <a:pt x="96151" y="134380"/>
                    <a:pt x="95374" y="135562"/>
                    <a:pt x="94437" y="136981"/>
                  </a:cubicBezTo>
                  <a:lnTo>
                    <a:pt x="94893" y="136981"/>
                  </a:lnTo>
                  <a:cubicBezTo>
                    <a:pt x="100646" y="128313"/>
                    <a:pt x="106636" y="120203"/>
                    <a:pt x="112524" y="111535"/>
                  </a:cubicBezTo>
                  <a:cubicBezTo>
                    <a:pt x="117661" y="114425"/>
                    <a:pt x="135960" y="128441"/>
                    <a:pt x="138072" y="129648"/>
                  </a:cubicBezTo>
                  <a:cubicBezTo>
                    <a:pt x="136974" y="131600"/>
                    <a:pt x="135369" y="134438"/>
                    <a:pt x="133873" y="136981"/>
                  </a:cubicBezTo>
                  <a:lnTo>
                    <a:pt x="137218" y="136981"/>
                  </a:lnTo>
                  <a:cubicBezTo>
                    <a:pt x="138663" y="134329"/>
                    <a:pt x="140056" y="131870"/>
                    <a:pt x="140750" y="130611"/>
                  </a:cubicBezTo>
                  <a:cubicBezTo>
                    <a:pt x="144814" y="132910"/>
                    <a:pt x="148455" y="134541"/>
                    <a:pt x="152468" y="136897"/>
                  </a:cubicBezTo>
                  <a:cubicBezTo>
                    <a:pt x="152493" y="136923"/>
                    <a:pt x="152519" y="136949"/>
                    <a:pt x="152577" y="136981"/>
                  </a:cubicBezTo>
                  <a:lnTo>
                    <a:pt x="155274" y="136981"/>
                  </a:lnTo>
                  <a:cubicBezTo>
                    <a:pt x="154824" y="136685"/>
                    <a:pt x="154368" y="136390"/>
                    <a:pt x="153912" y="136120"/>
                  </a:cubicBezTo>
                  <a:cubicBezTo>
                    <a:pt x="149899" y="133738"/>
                    <a:pt x="145617" y="131761"/>
                    <a:pt x="141552" y="129488"/>
                  </a:cubicBezTo>
                  <a:cubicBezTo>
                    <a:pt x="146182" y="121250"/>
                    <a:pt x="150618" y="112871"/>
                    <a:pt x="155787" y="105005"/>
                  </a:cubicBezTo>
                  <a:cubicBezTo>
                    <a:pt x="165258" y="111163"/>
                    <a:pt x="175313" y="118007"/>
                    <a:pt x="184462" y="124724"/>
                  </a:cubicBezTo>
                  <a:cubicBezTo>
                    <a:pt x="183743" y="128820"/>
                    <a:pt x="183075" y="132884"/>
                    <a:pt x="182620" y="136981"/>
                  </a:cubicBezTo>
                  <a:lnTo>
                    <a:pt x="185188" y="136981"/>
                  </a:lnTo>
                  <a:cubicBezTo>
                    <a:pt x="186363" y="126675"/>
                    <a:pt x="188719" y="116165"/>
                    <a:pt x="190190" y="106238"/>
                  </a:cubicBezTo>
                  <a:cubicBezTo>
                    <a:pt x="190646" y="103214"/>
                    <a:pt x="191230" y="100729"/>
                    <a:pt x="192167" y="97840"/>
                  </a:cubicBezTo>
                  <a:cubicBezTo>
                    <a:pt x="193991" y="99285"/>
                    <a:pt x="195756" y="100781"/>
                    <a:pt x="197362" y="102495"/>
                  </a:cubicBezTo>
                  <a:cubicBezTo>
                    <a:pt x="212874" y="119266"/>
                    <a:pt x="247733" y="126919"/>
                    <a:pt x="256240" y="127639"/>
                  </a:cubicBezTo>
                  <a:lnTo>
                    <a:pt x="256112" y="136981"/>
                  </a:lnTo>
                  <a:lnTo>
                    <a:pt x="258462" y="136981"/>
                  </a:lnTo>
                  <a:lnTo>
                    <a:pt x="258571" y="127908"/>
                  </a:lnTo>
                  <a:cubicBezTo>
                    <a:pt x="265846" y="129834"/>
                    <a:pt x="268979" y="133340"/>
                    <a:pt x="280960" y="135343"/>
                  </a:cubicBezTo>
                  <a:cubicBezTo>
                    <a:pt x="282302" y="135562"/>
                    <a:pt x="283721" y="135748"/>
                    <a:pt x="285243" y="135908"/>
                  </a:cubicBezTo>
                  <a:lnTo>
                    <a:pt x="285243" y="135587"/>
                  </a:lnTo>
                  <a:cubicBezTo>
                    <a:pt x="285326" y="135587"/>
                    <a:pt x="285378" y="135613"/>
                    <a:pt x="285455" y="135613"/>
                  </a:cubicBezTo>
                  <a:lnTo>
                    <a:pt x="285455" y="134759"/>
                  </a:lnTo>
                  <a:cubicBezTo>
                    <a:pt x="283612" y="134489"/>
                    <a:pt x="279869" y="133610"/>
                    <a:pt x="278180" y="133205"/>
                  </a:cubicBezTo>
                  <a:cubicBezTo>
                    <a:pt x="265743" y="130290"/>
                    <a:pt x="266301" y="127639"/>
                    <a:pt x="258757" y="126675"/>
                  </a:cubicBezTo>
                  <a:lnTo>
                    <a:pt x="258757" y="77987"/>
                  </a:lnTo>
                  <a:cubicBezTo>
                    <a:pt x="259720" y="78713"/>
                    <a:pt x="260683" y="79457"/>
                    <a:pt x="261646" y="80157"/>
                  </a:cubicBezTo>
                  <a:cubicBezTo>
                    <a:pt x="265043" y="82642"/>
                    <a:pt x="268523" y="85133"/>
                    <a:pt x="272562" y="86308"/>
                  </a:cubicBezTo>
                  <a:cubicBezTo>
                    <a:pt x="275798" y="87271"/>
                    <a:pt x="279194" y="87323"/>
                    <a:pt x="282565" y="87406"/>
                  </a:cubicBezTo>
                  <a:cubicBezTo>
                    <a:pt x="283342" y="87406"/>
                    <a:pt x="284119" y="87432"/>
                    <a:pt x="284896" y="87432"/>
                  </a:cubicBezTo>
                  <a:cubicBezTo>
                    <a:pt x="285005" y="93718"/>
                    <a:pt x="285268" y="112659"/>
                    <a:pt x="285455" y="125179"/>
                  </a:cubicBezTo>
                  <a:lnTo>
                    <a:pt x="285455" y="82616"/>
                  </a:lnTo>
                  <a:cubicBezTo>
                    <a:pt x="282142" y="82565"/>
                    <a:pt x="278771" y="82481"/>
                    <a:pt x="275586" y="81544"/>
                  </a:cubicBezTo>
                  <a:cubicBezTo>
                    <a:pt x="271573" y="80369"/>
                    <a:pt x="268067" y="77878"/>
                    <a:pt x="264696" y="75393"/>
                  </a:cubicBezTo>
                  <a:cubicBezTo>
                    <a:pt x="263708" y="74667"/>
                    <a:pt x="262770" y="73923"/>
                    <a:pt x="261781" y="73223"/>
                  </a:cubicBezTo>
                  <a:cubicBezTo>
                    <a:pt x="258943" y="71110"/>
                    <a:pt x="256112" y="68947"/>
                    <a:pt x="253274" y="66834"/>
                  </a:cubicBezTo>
                  <a:cubicBezTo>
                    <a:pt x="257043" y="62365"/>
                    <a:pt x="260818" y="57896"/>
                    <a:pt x="264587" y="53428"/>
                  </a:cubicBezTo>
                  <a:cubicBezTo>
                    <a:pt x="267130" y="50378"/>
                    <a:pt x="269698" y="47328"/>
                    <a:pt x="272241" y="44278"/>
                  </a:cubicBezTo>
                  <a:cubicBezTo>
                    <a:pt x="276735" y="38930"/>
                    <a:pt x="281153" y="33523"/>
                    <a:pt x="285455" y="28040"/>
                  </a:cubicBezTo>
                  <a:lnTo>
                    <a:pt x="285455" y="21568"/>
                  </a:lnTo>
                  <a:cubicBezTo>
                    <a:pt x="278873" y="16348"/>
                    <a:pt x="272562" y="10781"/>
                    <a:pt x="266623" y="4842"/>
                  </a:cubicBezTo>
                  <a:cubicBezTo>
                    <a:pt x="267374" y="4071"/>
                    <a:pt x="268119" y="3269"/>
                    <a:pt x="268870" y="2492"/>
                  </a:cubicBezTo>
                  <a:cubicBezTo>
                    <a:pt x="269647" y="1664"/>
                    <a:pt x="270424" y="861"/>
                    <a:pt x="271168" y="1"/>
                  </a:cubicBezTo>
                  <a:lnTo>
                    <a:pt x="267746" y="1"/>
                  </a:lnTo>
                  <a:cubicBezTo>
                    <a:pt x="266995" y="861"/>
                    <a:pt x="266224" y="1664"/>
                    <a:pt x="265448" y="2492"/>
                  </a:cubicBezTo>
                  <a:cubicBezTo>
                    <a:pt x="264696" y="3269"/>
                    <a:pt x="263945" y="4071"/>
                    <a:pt x="263200" y="4842"/>
                  </a:cubicBezTo>
                  <a:cubicBezTo>
                    <a:pt x="261890" y="6210"/>
                    <a:pt x="260606" y="7571"/>
                    <a:pt x="259290" y="8938"/>
                  </a:cubicBezTo>
                  <a:cubicBezTo>
                    <a:pt x="258841" y="8694"/>
                    <a:pt x="258385" y="8431"/>
                    <a:pt x="257954" y="8136"/>
                  </a:cubicBezTo>
                  <a:cubicBezTo>
                    <a:pt x="254397" y="5645"/>
                    <a:pt x="251001" y="2916"/>
                    <a:pt x="247765" y="1"/>
                  </a:cubicBezTo>
                  <a:lnTo>
                    <a:pt x="245460" y="1"/>
                  </a:lnTo>
                  <a:cubicBezTo>
                    <a:pt x="245485" y="26"/>
                    <a:pt x="245517" y="58"/>
                    <a:pt x="245543" y="84"/>
                  </a:cubicBezTo>
                  <a:cubicBezTo>
                    <a:pt x="245525" y="80"/>
                    <a:pt x="245505" y="78"/>
                    <a:pt x="245486" y="78"/>
                  </a:cubicBezTo>
                  <a:cubicBezTo>
                    <a:pt x="245391" y="78"/>
                    <a:pt x="245295" y="128"/>
                    <a:pt x="245273" y="219"/>
                  </a:cubicBezTo>
                  <a:cubicBezTo>
                    <a:pt x="242975" y="6556"/>
                    <a:pt x="240220" y="12900"/>
                    <a:pt x="236689" y="18730"/>
                  </a:cubicBezTo>
                  <a:cubicBezTo>
                    <a:pt x="232592" y="15385"/>
                    <a:pt x="228470" y="12065"/>
                    <a:pt x="224406" y="8694"/>
                  </a:cubicBezTo>
                  <a:cubicBezTo>
                    <a:pt x="226223" y="6717"/>
                    <a:pt x="228072" y="4765"/>
                    <a:pt x="229973" y="2839"/>
                  </a:cubicBezTo>
                  <a:cubicBezTo>
                    <a:pt x="230878" y="1901"/>
                    <a:pt x="231816" y="964"/>
                    <a:pt x="232727" y="1"/>
                  </a:cubicBezTo>
                  <a:lnTo>
                    <a:pt x="229273" y="1"/>
                  </a:lnTo>
                  <a:cubicBezTo>
                    <a:pt x="228714" y="591"/>
                    <a:pt x="228149" y="1150"/>
                    <a:pt x="227616" y="1715"/>
                  </a:cubicBezTo>
                  <a:cubicBezTo>
                    <a:pt x="225716" y="3641"/>
                    <a:pt x="223873" y="5593"/>
                    <a:pt x="222050" y="7571"/>
                  </a:cubicBezTo>
                  <a:cubicBezTo>
                    <a:pt x="219032" y="5086"/>
                    <a:pt x="216059" y="2569"/>
                    <a:pt x="213118" y="1"/>
                  </a:cubicBezTo>
                  <a:lnTo>
                    <a:pt x="211269" y="1"/>
                  </a:lnTo>
                  <a:cubicBezTo>
                    <a:pt x="214563" y="2916"/>
                    <a:pt x="217934" y="5754"/>
                    <a:pt x="221330" y="8566"/>
                  </a:cubicBezTo>
                  <a:cubicBezTo>
                    <a:pt x="216085" y="14287"/>
                    <a:pt x="211134" y="20252"/>
                    <a:pt x="206511" y="26486"/>
                  </a:cubicBezTo>
                  <a:cubicBezTo>
                    <a:pt x="204797" y="28791"/>
                    <a:pt x="203031" y="31039"/>
                    <a:pt x="201291" y="33311"/>
                  </a:cubicBezTo>
                  <a:cubicBezTo>
                    <a:pt x="198723" y="31064"/>
                    <a:pt x="196206" y="28759"/>
                    <a:pt x="193670" y="26435"/>
                  </a:cubicBezTo>
                  <a:cubicBezTo>
                    <a:pt x="193586" y="21484"/>
                    <a:pt x="193426" y="16560"/>
                    <a:pt x="193214" y="11641"/>
                  </a:cubicBezTo>
                  <a:cubicBezTo>
                    <a:pt x="193105" y="9259"/>
                    <a:pt x="192970" y="6877"/>
                    <a:pt x="192835" y="4495"/>
                  </a:cubicBezTo>
                  <a:cubicBezTo>
                    <a:pt x="193265" y="3937"/>
                    <a:pt x="193695" y="3372"/>
                    <a:pt x="194119" y="2787"/>
                  </a:cubicBezTo>
                  <a:cubicBezTo>
                    <a:pt x="194819" y="1876"/>
                    <a:pt x="195512" y="938"/>
                    <a:pt x="196238" y="1"/>
                  </a:cubicBezTo>
                  <a:lnTo>
                    <a:pt x="191204" y="1"/>
                  </a:lnTo>
                  <a:cubicBezTo>
                    <a:pt x="189682" y="2678"/>
                    <a:pt x="187756" y="5002"/>
                    <a:pt x="185907" y="7442"/>
                  </a:cubicBezTo>
                  <a:cubicBezTo>
                    <a:pt x="184250" y="9606"/>
                    <a:pt x="182562" y="11802"/>
                    <a:pt x="180533" y="13619"/>
                  </a:cubicBezTo>
                  <a:cubicBezTo>
                    <a:pt x="174915" y="8726"/>
                    <a:pt x="169110" y="3827"/>
                    <a:pt x="162818" y="1"/>
                  </a:cubicBezTo>
                  <a:lnTo>
                    <a:pt x="160468" y="1"/>
                  </a:lnTo>
                  <a:cubicBezTo>
                    <a:pt x="167422" y="3853"/>
                    <a:pt x="173765" y="8804"/>
                    <a:pt x="179891" y="14126"/>
                  </a:cubicBezTo>
                  <a:cubicBezTo>
                    <a:pt x="179544" y="14447"/>
                    <a:pt x="179223" y="14768"/>
                    <a:pt x="178844" y="15064"/>
                  </a:cubicBezTo>
                  <a:cubicBezTo>
                    <a:pt x="175717" y="17497"/>
                    <a:pt x="171595" y="19160"/>
                    <a:pt x="170041" y="22820"/>
                  </a:cubicBezTo>
                  <a:cubicBezTo>
                    <a:pt x="169508" y="24104"/>
                    <a:pt x="168866" y="25337"/>
                    <a:pt x="168173" y="26512"/>
                  </a:cubicBezTo>
                  <a:cubicBezTo>
                    <a:pt x="161726" y="21536"/>
                    <a:pt x="155036" y="16881"/>
                    <a:pt x="148159" y="12495"/>
                  </a:cubicBezTo>
                  <a:cubicBezTo>
                    <a:pt x="150939" y="8348"/>
                    <a:pt x="153861" y="4232"/>
                    <a:pt x="156558" y="1"/>
                  </a:cubicBezTo>
                  <a:lnTo>
                    <a:pt x="153591" y="1"/>
                  </a:lnTo>
                  <a:cubicBezTo>
                    <a:pt x="151074" y="3641"/>
                    <a:pt x="148320" y="7121"/>
                    <a:pt x="145886" y="10781"/>
                  </a:cubicBezTo>
                  <a:cubicBezTo>
                    <a:pt x="141340" y="7866"/>
                    <a:pt x="136737" y="5060"/>
                    <a:pt x="132030" y="2434"/>
                  </a:cubicBezTo>
                  <a:cubicBezTo>
                    <a:pt x="132859" y="1664"/>
                    <a:pt x="133636" y="861"/>
                    <a:pt x="134355" y="1"/>
                  </a:cubicBezTo>
                  <a:lnTo>
                    <a:pt x="129301" y="1"/>
                  </a:lnTo>
                  <a:cubicBezTo>
                    <a:pt x="129244" y="84"/>
                    <a:pt x="129167" y="161"/>
                    <a:pt x="129109" y="219"/>
                  </a:cubicBezTo>
                  <a:cubicBezTo>
                    <a:pt x="128178" y="1073"/>
                    <a:pt x="127215" y="1850"/>
                    <a:pt x="126220" y="2595"/>
                  </a:cubicBezTo>
                  <a:cubicBezTo>
                    <a:pt x="122290" y="5542"/>
                    <a:pt x="117930" y="7975"/>
                    <a:pt x="114425" y="11423"/>
                  </a:cubicBezTo>
                  <a:cubicBezTo>
                    <a:pt x="114290" y="11558"/>
                    <a:pt x="114181" y="11693"/>
                    <a:pt x="114052" y="11828"/>
                  </a:cubicBezTo>
                  <a:cubicBezTo>
                    <a:pt x="107599" y="7892"/>
                    <a:pt x="101179" y="3962"/>
                    <a:pt x="94732" y="1"/>
                  </a:cubicBezTo>
                  <a:lnTo>
                    <a:pt x="93666" y="1"/>
                  </a:lnTo>
                  <a:cubicBezTo>
                    <a:pt x="96633" y="1824"/>
                    <a:pt x="99445" y="3532"/>
                    <a:pt x="102520" y="5433"/>
                  </a:cubicBezTo>
                  <a:cubicBezTo>
                    <a:pt x="98238" y="12014"/>
                    <a:pt x="92510" y="20631"/>
                    <a:pt x="88337" y="27051"/>
                  </a:cubicBezTo>
                  <a:cubicBezTo>
                    <a:pt x="84677" y="24746"/>
                    <a:pt x="80985" y="22473"/>
                    <a:pt x="77293" y="20200"/>
                  </a:cubicBezTo>
                  <a:cubicBezTo>
                    <a:pt x="81409" y="13407"/>
                    <a:pt x="85801" y="6929"/>
                    <a:pt x="89839" y="1"/>
                  </a:cubicBezTo>
                  <a:lnTo>
                    <a:pt x="89172" y="1"/>
                  </a:lnTo>
                  <a:cubicBezTo>
                    <a:pt x="85184" y="6800"/>
                    <a:pt x="80850" y="13003"/>
                    <a:pt x="76780" y="19719"/>
                  </a:cubicBezTo>
                  <a:cubicBezTo>
                    <a:pt x="71540" y="16483"/>
                    <a:pt x="66294" y="13459"/>
                    <a:pt x="61132" y="10113"/>
                  </a:cubicBezTo>
                  <a:cubicBezTo>
                    <a:pt x="58564" y="8457"/>
                    <a:pt x="55970" y="6665"/>
                    <a:pt x="53402" y="5035"/>
                  </a:cubicBezTo>
                  <a:cubicBezTo>
                    <a:pt x="54069" y="4232"/>
                    <a:pt x="54500" y="3667"/>
                    <a:pt x="55219" y="2890"/>
                  </a:cubicBezTo>
                  <a:cubicBezTo>
                    <a:pt x="56105" y="1953"/>
                    <a:pt x="56907" y="989"/>
                    <a:pt x="57678" y="1"/>
                  </a:cubicBezTo>
                  <a:lnTo>
                    <a:pt x="55912" y="1"/>
                  </a:lnTo>
                  <a:cubicBezTo>
                    <a:pt x="55405" y="617"/>
                    <a:pt x="54898" y="1233"/>
                    <a:pt x="54339" y="1824"/>
                  </a:cubicBezTo>
                  <a:cubicBezTo>
                    <a:pt x="53613" y="2595"/>
                    <a:pt x="53183" y="3160"/>
                    <a:pt x="52490" y="3988"/>
                  </a:cubicBezTo>
                  <a:cubicBezTo>
                    <a:pt x="50326" y="2627"/>
                    <a:pt x="48291" y="1311"/>
                    <a:pt x="462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0" name="Google Shape;3050;p38"/>
            <p:cNvGrpSpPr/>
            <p:nvPr/>
          </p:nvGrpSpPr>
          <p:grpSpPr>
            <a:xfrm>
              <a:off x="8576719" y="2963499"/>
              <a:ext cx="149021" cy="136643"/>
              <a:chOff x="2488150" y="1686025"/>
              <a:chExt cx="184500" cy="169175"/>
            </a:xfrm>
          </p:grpSpPr>
          <p:sp>
            <p:nvSpPr>
              <p:cNvPr id="3051" name="Google Shape;3051;p38"/>
              <p:cNvSpPr/>
              <p:nvPr/>
            </p:nvSpPr>
            <p:spPr>
              <a:xfrm>
                <a:off x="2488150" y="1686025"/>
                <a:ext cx="18450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6172" extrusionOk="0">
                    <a:moveTo>
                      <a:pt x="5285" y="4729"/>
                    </a:moveTo>
                    <a:cubicBezTo>
                      <a:pt x="5293" y="4735"/>
                      <a:pt x="5300" y="4740"/>
                      <a:pt x="5306" y="4746"/>
                    </a:cubicBezTo>
                    <a:cubicBezTo>
                      <a:pt x="5307" y="4747"/>
                      <a:pt x="5309" y="4748"/>
                      <a:pt x="5310" y="4749"/>
                    </a:cubicBezTo>
                    <a:lnTo>
                      <a:pt x="5310" y="4749"/>
                    </a:lnTo>
                    <a:cubicBezTo>
                      <a:pt x="5316" y="4755"/>
                      <a:pt x="5322" y="4760"/>
                      <a:pt x="5328" y="4764"/>
                    </a:cubicBezTo>
                    <a:lnTo>
                      <a:pt x="5328" y="4764"/>
                    </a:lnTo>
                    <a:cubicBezTo>
                      <a:pt x="5325" y="4763"/>
                      <a:pt x="5299" y="4744"/>
                      <a:pt x="5285" y="4729"/>
                    </a:cubicBezTo>
                    <a:close/>
                    <a:moveTo>
                      <a:pt x="5717" y="5111"/>
                    </a:moveTo>
                    <a:cubicBezTo>
                      <a:pt x="5718" y="5111"/>
                      <a:pt x="5724" y="5115"/>
                      <a:pt x="5732" y="5120"/>
                    </a:cubicBezTo>
                    <a:lnTo>
                      <a:pt x="5732" y="5120"/>
                    </a:lnTo>
                    <a:cubicBezTo>
                      <a:pt x="5727" y="5117"/>
                      <a:pt x="5722" y="5115"/>
                      <a:pt x="5717" y="5111"/>
                    </a:cubicBezTo>
                    <a:lnTo>
                      <a:pt x="5717" y="5111"/>
                    </a:lnTo>
                    <a:cubicBezTo>
                      <a:pt x="5717" y="5111"/>
                      <a:pt x="5717" y="5111"/>
                      <a:pt x="5717" y="5111"/>
                    </a:cubicBezTo>
                    <a:close/>
                    <a:moveTo>
                      <a:pt x="564" y="0"/>
                    </a:moveTo>
                    <a:cubicBezTo>
                      <a:pt x="536" y="0"/>
                      <a:pt x="510" y="2"/>
                      <a:pt x="486" y="7"/>
                    </a:cubicBezTo>
                    <a:cubicBezTo>
                      <a:pt x="369" y="23"/>
                      <a:pt x="256" y="69"/>
                      <a:pt x="175" y="151"/>
                    </a:cubicBezTo>
                    <a:cubicBezTo>
                      <a:pt x="113" y="217"/>
                      <a:pt x="62" y="299"/>
                      <a:pt x="47" y="376"/>
                    </a:cubicBezTo>
                    <a:cubicBezTo>
                      <a:pt x="0" y="493"/>
                      <a:pt x="16" y="687"/>
                      <a:pt x="97" y="784"/>
                    </a:cubicBezTo>
                    <a:cubicBezTo>
                      <a:pt x="1212" y="2318"/>
                      <a:pt x="2490" y="3728"/>
                      <a:pt x="3915" y="4975"/>
                    </a:cubicBezTo>
                    <a:cubicBezTo>
                      <a:pt x="4335" y="5348"/>
                      <a:pt x="4774" y="5686"/>
                      <a:pt x="5209" y="6043"/>
                    </a:cubicBezTo>
                    <a:cubicBezTo>
                      <a:pt x="5273" y="6085"/>
                      <a:pt x="5381" y="6107"/>
                      <a:pt x="5479" y="6107"/>
                    </a:cubicBezTo>
                    <a:cubicBezTo>
                      <a:pt x="5528" y="6107"/>
                      <a:pt x="5575" y="6101"/>
                      <a:pt x="5613" y="6090"/>
                    </a:cubicBezTo>
                    <a:cubicBezTo>
                      <a:pt x="5745" y="6059"/>
                      <a:pt x="5873" y="5962"/>
                      <a:pt x="5939" y="5849"/>
                    </a:cubicBezTo>
                    <a:cubicBezTo>
                      <a:pt x="5968" y="5787"/>
                      <a:pt x="5991" y="5723"/>
                      <a:pt x="6002" y="5659"/>
                    </a:cubicBezTo>
                    <a:lnTo>
                      <a:pt x="6002" y="5659"/>
                    </a:lnTo>
                    <a:cubicBezTo>
                      <a:pt x="6148" y="5775"/>
                      <a:pt x="6294" y="5892"/>
                      <a:pt x="6440" y="6008"/>
                    </a:cubicBezTo>
                    <a:cubicBezTo>
                      <a:pt x="6552" y="6105"/>
                      <a:pt x="6665" y="6171"/>
                      <a:pt x="6813" y="6171"/>
                    </a:cubicBezTo>
                    <a:cubicBezTo>
                      <a:pt x="6925" y="6156"/>
                      <a:pt x="7038" y="6125"/>
                      <a:pt x="7135" y="6059"/>
                    </a:cubicBezTo>
                    <a:cubicBezTo>
                      <a:pt x="7345" y="5880"/>
                      <a:pt x="7380" y="5620"/>
                      <a:pt x="7263" y="5379"/>
                    </a:cubicBezTo>
                    <a:cubicBezTo>
                      <a:pt x="7054" y="4925"/>
                      <a:pt x="6700" y="4552"/>
                      <a:pt x="6327" y="4229"/>
                    </a:cubicBezTo>
                    <a:cubicBezTo>
                      <a:pt x="5923" y="3891"/>
                      <a:pt x="5484" y="3565"/>
                      <a:pt x="5049" y="3243"/>
                    </a:cubicBezTo>
                    <a:cubicBezTo>
                      <a:pt x="4140" y="2579"/>
                      <a:pt x="3251" y="1899"/>
                      <a:pt x="2346" y="1219"/>
                    </a:cubicBezTo>
                    <a:cubicBezTo>
                      <a:pt x="1826" y="831"/>
                      <a:pt x="1324" y="442"/>
                      <a:pt x="808" y="69"/>
                    </a:cubicBezTo>
                    <a:cubicBezTo>
                      <a:pt x="746" y="23"/>
                      <a:pt x="650" y="0"/>
                      <a:pt x="5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8"/>
              <p:cNvSpPr/>
              <p:nvPr/>
            </p:nvSpPr>
            <p:spPr>
              <a:xfrm>
                <a:off x="2505525" y="1689250"/>
                <a:ext cx="151700" cy="165950"/>
              </a:xfrm>
              <a:custGeom>
                <a:avLst/>
                <a:gdLst/>
                <a:ahLst/>
                <a:cxnLst/>
                <a:rect l="l" t="t" r="r" b="b"/>
                <a:pathLst>
                  <a:path w="6068" h="6638" extrusionOk="0">
                    <a:moveTo>
                      <a:pt x="4157" y="705"/>
                    </a:moveTo>
                    <a:cubicBezTo>
                      <a:pt x="4158" y="705"/>
                      <a:pt x="4154" y="713"/>
                      <a:pt x="4141" y="733"/>
                    </a:cubicBezTo>
                    <a:cubicBezTo>
                      <a:pt x="4131" y="744"/>
                      <a:pt x="4122" y="754"/>
                      <a:pt x="4112" y="765"/>
                    </a:cubicBezTo>
                    <a:lnTo>
                      <a:pt x="4112" y="765"/>
                    </a:lnTo>
                    <a:cubicBezTo>
                      <a:pt x="4121" y="752"/>
                      <a:pt x="4155" y="705"/>
                      <a:pt x="4157" y="705"/>
                    </a:cubicBezTo>
                    <a:close/>
                    <a:moveTo>
                      <a:pt x="1870" y="5948"/>
                    </a:moveTo>
                    <a:lnTo>
                      <a:pt x="1870" y="5948"/>
                    </a:lnTo>
                    <a:cubicBezTo>
                      <a:pt x="1873" y="5948"/>
                      <a:pt x="1830" y="6004"/>
                      <a:pt x="1828" y="6004"/>
                    </a:cubicBezTo>
                    <a:cubicBezTo>
                      <a:pt x="1827" y="6004"/>
                      <a:pt x="1831" y="5997"/>
                      <a:pt x="1845" y="5976"/>
                    </a:cubicBezTo>
                    <a:lnTo>
                      <a:pt x="1845" y="5976"/>
                    </a:lnTo>
                    <a:cubicBezTo>
                      <a:pt x="1845" y="5976"/>
                      <a:pt x="1845" y="5976"/>
                      <a:pt x="1845" y="5976"/>
                    </a:cubicBezTo>
                    <a:cubicBezTo>
                      <a:pt x="1862" y="5956"/>
                      <a:pt x="1869" y="5948"/>
                      <a:pt x="1870" y="5948"/>
                    </a:cubicBezTo>
                    <a:close/>
                    <a:moveTo>
                      <a:pt x="1670" y="6208"/>
                    </a:moveTo>
                    <a:cubicBezTo>
                      <a:pt x="1669" y="6209"/>
                      <a:pt x="1668" y="6211"/>
                      <a:pt x="1667" y="6212"/>
                    </a:cubicBezTo>
                    <a:lnTo>
                      <a:pt x="1667" y="6212"/>
                    </a:lnTo>
                    <a:cubicBezTo>
                      <a:pt x="1668" y="6211"/>
                      <a:pt x="1668" y="6210"/>
                      <a:pt x="1669" y="6209"/>
                    </a:cubicBezTo>
                    <a:lnTo>
                      <a:pt x="1669" y="6209"/>
                    </a:lnTo>
                    <a:cubicBezTo>
                      <a:pt x="1669" y="6208"/>
                      <a:pt x="1670" y="6208"/>
                      <a:pt x="1670" y="6208"/>
                    </a:cubicBezTo>
                    <a:close/>
                    <a:moveTo>
                      <a:pt x="1657" y="6229"/>
                    </a:moveTo>
                    <a:lnTo>
                      <a:pt x="1657" y="6229"/>
                    </a:lnTo>
                    <a:cubicBezTo>
                      <a:pt x="1655" y="6232"/>
                      <a:pt x="1653" y="6234"/>
                      <a:pt x="1651" y="6237"/>
                    </a:cubicBezTo>
                    <a:cubicBezTo>
                      <a:pt x="1653" y="6234"/>
                      <a:pt x="1655" y="6232"/>
                      <a:pt x="1657" y="6229"/>
                    </a:cubicBezTo>
                    <a:close/>
                    <a:moveTo>
                      <a:pt x="5467" y="1"/>
                    </a:moveTo>
                    <a:cubicBezTo>
                      <a:pt x="5239" y="1"/>
                      <a:pt x="5048" y="152"/>
                      <a:pt x="4968" y="379"/>
                    </a:cubicBezTo>
                    <a:cubicBezTo>
                      <a:pt x="4954" y="429"/>
                      <a:pt x="4937" y="478"/>
                      <a:pt x="4918" y="528"/>
                    </a:cubicBezTo>
                    <a:lnTo>
                      <a:pt x="4918" y="528"/>
                    </a:lnTo>
                    <a:cubicBezTo>
                      <a:pt x="4908" y="521"/>
                      <a:pt x="4897" y="514"/>
                      <a:pt x="4886" y="508"/>
                    </a:cubicBezTo>
                    <a:cubicBezTo>
                      <a:pt x="4802" y="464"/>
                      <a:pt x="4710" y="436"/>
                      <a:pt x="4620" y="436"/>
                    </a:cubicBezTo>
                    <a:cubicBezTo>
                      <a:pt x="4573" y="436"/>
                      <a:pt x="4526" y="444"/>
                      <a:pt x="4483" y="461"/>
                    </a:cubicBezTo>
                    <a:cubicBezTo>
                      <a:pt x="4335" y="492"/>
                      <a:pt x="4257" y="574"/>
                      <a:pt x="4160" y="702"/>
                    </a:cubicBezTo>
                    <a:cubicBezTo>
                      <a:pt x="4141" y="717"/>
                      <a:pt x="4126" y="732"/>
                      <a:pt x="4110" y="767"/>
                    </a:cubicBezTo>
                    <a:lnTo>
                      <a:pt x="4110" y="767"/>
                    </a:lnTo>
                    <a:cubicBezTo>
                      <a:pt x="4089" y="790"/>
                      <a:pt x="4067" y="815"/>
                      <a:pt x="4044" y="849"/>
                    </a:cubicBezTo>
                    <a:cubicBezTo>
                      <a:pt x="3981" y="927"/>
                      <a:pt x="3915" y="1009"/>
                      <a:pt x="3834" y="1090"/>
                    </a:cubicBezTo>
                    <a:cubicBezTo>
                      <a:pt x="3706" y="1238"/>
                      <a:pt x="3578" y="1381"/>
                      <a:pt x="3445" y="1529"/>
                    </a:cubicBezTo>
                    <a:cubicBezTo>
                      <a:pt x="3170" y="1836"/>
                      <a:pt x="2898" y="2127"/>
                      <a:pt x="2622" y="2403"/>
                    </a:cubicBezTo>
                    <a:cubicBezTo>
                      <a:pt x="2055" y="2966"/>
                      <a:pt x="1488" y="3533"/>
                      <a:pt x="987" y="4131"/>
                    </a:cubicBezTo>
                    <a:cubicBezTo>
                      <a:pt x="664" y="4504"/>
                      <a:pt x="373" y="4893"/>
                      <a:pt x="113" y="5297"/>
                    </a:cubicBezTo>
                    <a:cubicBezTo>
                      <a:pt x="0" y="5491"/>
                      <a:pt x="31" y="5782"/>
                      <a:pt x="194" y="5945"/>
                    </a:cubicBezTo>
                    <a:cubicBezTo>
                      <a:pt x="257" y="5996"/>
                      <a:pt x="338" y="6042"/>
                      <a:pt x="435" y="6073"/>
                    </a:cubicBezTo>
                    <a:cubicBezTo>
                      <a:pt x="472" y="6085"/>
                      <a:pt x="515" y="6091"/>
                      <a:pt x="561" y="6091"/>
                    </a:cubicBezTo>
                    <a:lnTo>
                      <a:pt x="561" y="6091"/>
                    </a:lnTo>
                    <a:cubicBezTo>
                      <a:pt x="561" y="6150"/>
                      <a:pt x="569" y="6208"/>
                      <a:pt x="583" y="6252"/>
                    </a:cubicBezTo>
                    <a:cubicBezTo>
                      <a:pt x="614" y="6384"/>
                      <a:pt x="711" y="6512"/>
                      <a:pt x="824" y="6559"/>
                    </a:cubicBezTo>
                    <a:cubicBezTo>
                      <a:pt x="906" y="6607"/>
                      <a:pt x="1008" y="6637"/>
                      <a:pt x="1113" y="6637"/>
                    </a:cubicBezTo>
                    <a:cubicBezTo>
                      <a:pt x="1151" y="6637"/>
                      <a:pt x="1190" y="6633"/>
                      <a:pt x="1228" y="6625"/>
                    </a:cubicBezTo>
                    <a:cubicBezTo>
                      <a:pt x="1360" y="6578"/>
                      <a:pt x="1457" y="6497"/>
                      <a:pt x="1538" y="6384"/>
                    </a:cubicBezTo>
                    <a:cubicBezTo>
                      <a:pt x="1582" y="6327"/>
                      <a:pt x="1628" y="6269"/>
                      <a:pt x="1667" y="6212"/>
                    </a:cubicBezTo>
                    <a:lnTo>
                      <a:pt x="1667" y="6212"/>
                    </a:lnTo>
                    <a:cubicBezTo>
                      <a:pt x="1664" y="6218"/>
                      <a:pt x="1661" y="6224"/>
                      <a:pt x="1657" y="6229"/>
                    </a:cubicBezTo>
                    <a:lnTo>
                      <a:pt x="1657" y="6229"/>
                    </a:lnTo>
                    <a:cubicBezTo>
                      <a:pt x="1691" y="6191"/>
                      <a:pt x="1702" y="6178"/>
                      <a:pt x="1702" y="6178"/>
                    </a:cubicBezTo>
                    <a:lnTo>
                      <a:pt x="1702" y="6178"/>
                    </a:lnTo>
                    <a:cubicBezTo>
                      <a:pt x="1702" y="6178"/>
                      <a:pt x="1686" y="6194"/>
                      <a:pt x="1670" y="6208"/>
                    </a:cubicBezTo>
                    <a:lnTo>
                      <a:pt x="1670" y="6208"/>
                    </a:lnTo>
                    <a:cubicBezTo>
                      <a:pt x="1674" y="6202"/>
                      <a:pt x="1678" y="6196"/>
                      <a:pt x="1682" y="6190"/>
                    </a:cubicBezTo>
                    <a:lnTo>
                      <a:pt x="1682" y="6190"/>
                    </a:lnTo>
                    <a:cubicBezTo>
                      <a:pt x="1682" y="6190"/>
                      <a:pt x="1682" y="6190"/>
                      <a:pt x="1682" y="6190"/>
                    </a:cubicBezTo>
                    <a:cubicBezTo>
                      <a:pt x="1710" y="6157"/>
                      <a:pt x="1737" y="6122"/>
                      <a:pt x="1765" y="6087"/>
                    </a:cubicBezTo>
                    <a:lnTo>
                      <a:pt x="1765" y="6087"/>
                    </a:lnTo>
                    <a:cubicBezTo>
                      <a:pt x="1775" y="6075"/>
                      <a:pt x="1785" y="6063"/>
                      <a:pt x="1794" y="6049"/>
                    </a:cubicBezTo>
                    <a:lnTo>
                      <a:pt x="1794" y="6049"/>
                    </a:lnTo>
                    <a:cubicBezTo>
                      <a:pt x="1839" y="5994"/>
                      <a:pt x="1883" y="5941"/>
                      <a:pt x="1927" y="5899"/>
                    </a:cubicBezTo>
                    <a:cubicBezTo>
                      <a:pt x="2086" y="5704"/>
                      <a:pt x="2249" y="5526"/>
                      <a:pt x="2412" y="5347"/>
                    </a:cubicBezTo>
                    <a:cubicBezTo>
                      <a:pt x="2735" y="4990"/>
                      <a:pt x="3073" y="4652"/>
                      <a:pt x="3414" y="4310"/>
                    </a:cubicBezTo>
                    <a:cubicBezTo>
                      <a:pt x="4079" y="3630"/>
                      <a:pt x="4743" y="2920"/>
                      <a:pt x="5259" y="2127"/>
                    </a:cubicBezTo>
                    <a:cubicBezTo>
                      <a:pt x="5566" y="1673"/>
                      <a:pt x="5811" y="1172"/>
                      <a:pt x="5986" y="671"/>
                    </a:cubicBezTo>
                    <a:cubicBezTo>
                      <a:pt x="6067" y="395"/>
                      <a:pt x="5889" y="72"/>
                      <a:pt x="5617" y="22"/>
                    </a:cubicBezTo>
                    <a:cubicBezTo>
                      <a:pt x="5566" y="8"/>
                      <a:pt x="5516" y="1"/>
                      <a:pt x="5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53" name="Google Shape;3053;p38"/>
            <p:cNvGrpSpPr/>
            <p:nvPr/>
          </p:nvGrpSpPr>
          <p:grpSpPr>
            <a:xfrm rot="3583626">
              <a:off x="8362261" y="4193978"/>
              <a:ext cx="171098" cy="156886"/>
              <a:chOff x="2488150" y="1686025"/>
              <a:chExt cx="184500" cy="169175"/>
            </a:xfrm>
          </p:grpSpPr>
          <p:sp>
            <p:nvSpPr>
              <p:cNvPr id="3054" name="Google Shape;3054;p38"/>
              <p:cNvSpPr/>
              <p:nvPr/>
            </p:nvSpPr>
            <p:spPr>
              <a:xfrm>
                <a:off x="2488150" y="1686025"/>
                <a:ext cx="18450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380" h="6172" extrusionOk="0">
                    <a:moveTo>
                      <a:pt x="5285" y="4729"/>
                    </a:moveTo>
                    <a:cubicBezTo>
                      <a:pt x="5293" y="4735"/>
                      <a:pt x="5300" y="4740"/>
                      <a:pt x="5306" y="4746"/>
                    </a:cubicBezTo>
                    <a:cubicBezTo>
                      <a:pt x="5307" y="4747"/>
                      <a:pt x="5309" y="4748"/>
                      <a:pt x="5310" y="4749"/>
                    </a:cubicBezTo>
                    <a:lnTo>
                      <a:pt x="5310" y="4749"/>
                    </a:lnTo>
                    <a:cubicBezTo>
                      <a:pt x="5316" y="4755"/>
                      <a:pt x="5322" y="4760"/>
                      <a:pt x="5328" y="4764"/>
                    </a:cubicBezTo>
                    <a:lnTo>
                      <a:pt x="5328" y="4764"/>
                    </a:lnTo>
                    <a:cubicBezTo>
                      <a:pt x="5325" y="4763"/>
                      <a:pt x="5299" y="4744"/>
                      <a:pt x="5285" y="4729"/>
                    </a:cubicBezTo>
                    <a:close/>
                    <a:moveTo>
                      <a:pt x="5717" y="5111"/>
                    </a:moveTo>
                    <a:cubicBezTo>
                      <a:pt x="5718" y="5111"/>
                      <a:pt x="5724" y="5115"/>
                      <a:pt x="5732" y="5120"/>
                    </a:cubicBezTo>
                    <a:lnTo>
                      <a:pt x="5732" y="5120"/>
                    </a:lnTo>
                    <a:cubicBezTo>
                      <a:pt x="5727" y="5117"/>
                      <a:pt x="5722" y="5115"/>
                      <a:pt x="5717" y="5111"/>
                    </a:cubicBezTo>
                    <a:lnTo>
                      <a:pt x="5717" y="5111"/>
                    </a:lnTo>
                    <a:cubicBezTo>
                      <a:pt x="5717" y="5111"/>
                      <a:pt x="5717" y="5111"/>
                      <a:pt x="5717" y="5111"/>
                    </a:cubicBezTo>
                    <a:close/>
                    <a:moveTo>
                      <a:pt x="564" y="0"/>
                    </a:moveTo>
                    <a:cubicBezTo>
                      <a:pt x="536" y="0"/>
                      <a:pt x="510" y="2"/>
                      <a:pt x="486" y="7"/>
                    </a:cubicBezTo>
                    <a:cubicBezTo>
                      <a:pt x="369" y="23"/>
                      <a:pt x="256" y="69"/>
                      <a:pt x="175" y="151"/>
                    </a:cubicBezTo>
                    <a:cubicBezTo>
                      <a:pt x="113" y="217"/>
                      <a:pt x="62" y="299"/>
                      <a:pt x="47" y="376"/>
                    </a:cubicBezTo>
                    <a:cubicBezTo>
                      <a:pt x="0" y="493"/>
                      <a:pt x="16" y="687"/>
                      <a:pt x="97" y="784"/>
                    </a:cubicBezTo>
                    <a:cubicBezTo>
                      <a:pt x="1212" y="2318"/>
                      <a:pt x="2490" y="3728"/>
                      <a:pt x="3915" y="4975"/>
                    </a:cubicBezTo>
                    <a:cubicBezTo>
                      <a:pt x="4335" y="5348"/>
                      <a:pt x="4774" y="5686"/>
                      <a:pt x="5209" y="6043"/>
                    </a:cubicBezTo>
                    <a:cubicBezTo>
                      <a:pt x="5273" y="6085"/>
                      <a:pt x="5381" y="6107"/>
                      <a:pt x="5479" y="6107"/>
                    </a:cubicBezTo>
                    <a:cubicBezTo>
                      <a:pt x="5528" y="6107"/>
                      <a:pt x="5575" y="6101"/>
                      <a:pt x="5613" y="6090"/>
                    </a:cubicBezTo>
                    <a:cubicBezTo>
                      <a:pt x="5745" y="6059"/>
                      <a:pt x="5873" y="5962"/>
                      <a:pt x="5939" y="5849"/>
                    </a:cubicBezTo>
                    <a:cubicBezTo>
                      <a:pt x="5968" y="5787"/>
                      <a:pt x="5991" y="5723"/>
                      <a:pt x="6002" y="5659"/>
                    </a:cubicBezTo>
                    <a:lnTo>
                      <a:pt x="6002" y="5659"/>
                    </a:lnTo>
                    <a:cubicBezTo>
                      <a:pt x="6148" y="5775"/>
                      <a:pt x="6294" y="5892"/>
                      <a:pt x="6440" y="6008"/>
                    </a:cubicBezTo>
                    <a:cubicBezTo>
                      <a:pt x="6552" y="6105"/>
                      <a:pt x="6665" y="6171"/>
                      <a:pt x="6813" y="6171"/>
                    </a:cubicBezTo>
                    <a:cubicBezTo>
                      <a:pt x="6925" y="6156"/>
                      <a:pt x="7038" y="6125"/>
                      <a:pt x="7135" y="6059"/>
                    </a:cubicBezTo>
                    <a:cubicBezTo>
                      <a:pt x="7345" y="5880"/>
                      <a:pt x="7380" y="5620"/>
                      <a:pt x="7263" y="5379"/>
                    </a:cubicBezTo>
                    <a:cubicBezTo>
                      <a:pt x="7054" y="4925"/>
                      <a:pt x="6700" y="4552"/>
                      <a:pt x="6327" y="4229"/>
                    </a:cubicBezTo>
                    <a:cubicBezTo>
                      <a:pt x="5923" y="3891"/>
                      <a:pt x="5484" y="3565"/>
                      <a:pt x="5049" y="3243"/>
                    </a:cubicBezTo>
                    <a:cubicBezTo>
                      <a:pt x="4140" y="2579"/>
                      <a:pt x="3251" y="1899"/>
                      <a:pt x="2346" y="1219"/>
                    </a:cubicBezTo>
                    <a:cubicBezTo>
                      <a:pt x="1826" y="831"/>
                      <a:pt x="1324" y="442"/>
                      <a:pt x="808" y="69"/>
                    </a:cubicBezTo>
                    <a:cubicBezTo>
                      <a:pt x="746" y="23"/>
                      <a:pt x="650" y="0"/>
                      <a:pt x="5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8"/>
              <p:cNvSpPr/>
              <p:nvPr/>
            </p:nvSpPr>
            <p:spPr>
              <a:xfrm>
                <a:off x="2505525" y="1689250"/>
                <a:ext cx="151700" cy="165950"/>
              </a:xfrm>
              <a:custGeom>
                <a:avLst/>
                <a:gdLst/>
                <a:ahLst/>
                <a:cxnLst/>
                <a:rect l="l" t="t" r="r" b="b"/>
                <a:pathLst>
                  <a:path w="6068" h="6638" extrusionOk="0">
                    <a:moveTo>
                      <a:pt x="4157" y="705"/>
                    </a:moveTo>
                    <a:cubicBezTo>
                      <a:pt x="4158" y="705"/>
                      <a:pt x="4154" y="713"/>
                      <a:pt x="4141" y="733"/>
                    </a:cubicBezTo>
                    <a:cubicBezTo>
                      <a:pt x="4131" y="744"/>
                      <a:pt x="4122" y="754"/>
                      <a:pt x="4112" y="765"/>
                    </a:cubicBezTo>
                    <a:lnTo>
                      <a:pt x="4112" y="765"/>
                    </a:lnTo>
                    <a:cubicBezTo>
                      <a:pt x="4121" y="752"/>
                      <a:pt x="4155" y="705"/>
                      <a:pt x="4157" y="705"/>
                    </a:cubicBezTo>
                    <a:close/>
                    <a:moveTo>
                      <a:pt x="1870" y="5948"/>
                    </a:moveTo>
                    <a:lnTo>
                      <a:pt x="1870" y="5948"/>
                    </a:lnTo>
                    <a:cubicBezTo>
                      <a:pt x="1873" y="5948"/>
                      <a:pt x="1830" y="6004"/>
                      <a:pt x="1828" y="6004"/>
                    </a:cubicBezTo>
                    <a:cubicBezTo>
                      <a:pt x="1827" y="6004"/>
                      <a:pt x="1831" y="5997"/>
                      <a:pt x="1845" y="5976"/>
                    </a:cubicBezTo>
                    <a:lnTo>
                      <a:pt x="1845" y="5976"/>
                    </a:lnTo>
                    <a:cubicBezTo>
                      <a:pt x="1845" y="5976"/>
                      <a:pt x="1845" y="5976"/>
                      <a:pt x="1845" y="5976"/>
                    </a:cubicBezTo>
                    <a:cubicBezTo>
                      <a:pt x="1862" y="5956"/>
                      <a:pt x="1869" y="5948"/>
                      <a:pt x="1870" y="5948"/>
                    </a:cubicBezTo>
                    <a:close/>
                    <a:moveTo>
                      <a:pt x="1670" y="6208"/>
                    </a:moveTo>
                    <a:cubicBezTo>
                      <a:pt x="1669" y="6209"/>
                      <a:pt x="1668" y="6211"/>
                      <a:pt x="1667" y="6212"/>
                    </a:cubicBezTo>
                    <a:lnTo>
                      <a:pt x="1667" y="6212"/>
                    </a:lnTo>
                    <a:cubicBezTo>
                      <a:pt x="1668" y="6211"/>
                      <a:pt x="1668" y="6210"/>
                      <a:pt x="1669" y="6209"/>
                    </a:cubicBezTo>
                    <a:lnTo>
                      <a:pt x="1669" y="6209"/>
                    </a:lnTo>
                    <a:cubicBezTo>
                      <a:pt x="1669" y="6208"/>
                      <a:pt x="1670" y="6208"/>
                      <a:pt x="1670" y="6208"/>
                    </a:cubicBezTo>
                    <a:close/>
                    <a:moveTo>
                      <a:pt x="1657" y="6229"/>
                    </a:moveTo>
                    <a:lnTo>
                      <a:pt x="1657" y="6229"/>
                    </a:lnTo>
                    <a:cubicBezTo>
                      <a:pt x="1655" y="6232"/>
                      <a:pt x="1653" y="6234"/>
                      <a:pt x="1651" y="6237"/>
                    </a:cubicBezTo>
                    <a:cubicBezTo>
                      <a:pt x="1653" y="6234"/>
                      <a:pt x="1655" y="6232"/>
                      <a:pt x="1657" y="6229"/>
                    </a:cubicBezTo>
                    <a:close/>
                    <a:moveTo>
                      <a:pt x="5467" y="1"/>
                    </a:moveTo>
                    <a:cubicBezTo>
                      <a:pt x="5239" y="1"/>
                      <a:pt x="5048" y="152"/>
                      <a:pt x="4968" y="379"/>
                    </a:cubicBezTo>
                    <a:cubicBezTo>
                      <a:pt x="4954" y="429"/>
                      <a:pt x="4937" y="478"/>
                      <a:pt x="4918" y="528"/>
                    </a:cubicBezTo>
                    <a:lnTo>
                      <a:pt x="4918" y="528"/>
                    </a:lnTo>
                    <a:cubicBezTo>
                      <a:pt x="4908" y="521"/>
                      <a:pt x="4897" y="514"/>
                      <a:pt x="4886" y="508"/>
                    </a:cubicBezTo>
                    <a:cubicBezTo>
                      <a:pt x="4802" y="464"/>
                      <a:pt x="4710" y="436"/>
                      <a:pt x="4620" y="436"/>
                    </a:cubicBezTo>
                    <a:cubicBezTo>
                      <a:pt x="4573" y="436"/>
                      <a:pt x="4526" y="444"/>
                      <a:pt x="4483" y="461"/>
                    </a:cubicBezTo>
                    <a:cubicBezTo>
                      <a:pt x="4335" y="492"/>
                      <a:pt x="4257" y="574"/>
                      <a:pt x="4160" y="702"/>
                    </a:cubicBezTo>
                    <a:cubicBezTo>
                      <a:pt x="4141" y="717"/>
                      <a:pt x="4126" y="732"/>
                      <a:pt x="4110" y="767"/>
                    </a:cubicBezTo>
                    <a:lnTo>
                      <a:pt x="4110" y="767"/>
                    </a:lnTo>
                    <a:cubicBezTo>
                      <a:pt x="4089" y="790"/>
                      <a:pt x="4067" y="815"/>
                      <a:pt x="4044" y="849"/>
                    </a:cubicBezTo>
                    <a:cubicBezTo>
                      <a:pt x="3981" y="927"/>
                      <a:pt x="3915" y="1009"/>
                      <a:pt x="3834" y="1090"/>
                    </a:cubicBezTo>
                    <a:cubicBezTo>
                      <a:pt x="3706" y="1238"/>
                      <a:pt x="3578" y="1381"/>
                      <a:pt x="3445" y="1529"/>
                    </a:cubicBezTo>
                    <a:cubicBezTo>
                      <a:pt x="3170" y="1836"/>
                      <a:pt x="2898" y="2127"/>
                      <a:pt x="2622" y="2403"/>
                    </a:cubicBezTo>
                    <a:cubicBezTo>
                      <a:pt x="2055" y="2966"/>
                      <a:pt x="1488" y="3533"/>
                      <a:pt x="987" y="4131"/>
                    </a:cubicBezTo>
                    <a:cubicBezTo>
                      <a:pt x="664" y="4504"/>
                      <a:pt x="373" y="4893"/>
                      <a:pt x="113" y="5297"/>
                    </a:cubicBezTo>
                    <a:cubicBezTo>
                      <a:pt x="0" y="5491"/>
                      <a:pt x="31" y="5782"/>
                      <a:pt x="194" y="5945"/>
                    </a:cubicBezTo>
                    <a:cubicBezTo>
                      <a:pt x="257" y="5996"/>
                      <a:pt x="338" y="6042"/>
                      <a:pt x="435" y="6073"/>
                    </a:cubicBezTo>
                    <a:cubicBezTo>
                      <a:pt x="472" y="6085"/>
                      <a:pt x="515" y="6091"/>
                      <a:pt x="561" y="6091"/>
                    </a:cubicBezTo>
                    <a:lnTo>
                      <a:pt x="561" y="6091"/>
                    </a:lnTo>
                    <a:cubicBezTo>
                      <a:pt x="561" y="6150"/>
                      <a:pt x="569" y="6208"/>
                      <a:pt x="583" y="6252"/>
                    </a:cubicBezTo>
                    <a:cubicBezTo>
                      <a:pt x="614" y="6384"/>
                      <a:pt x="711" y="6512"/>
                      <a:pt x="824" y="6559"/>
                    </a:cubicBezTo>
                    <a:cubicBezTo>
                      <a:pt x="906" y="6607"/>
                      <a:pt x="1008" y="6637"/>
                      <a:pt x="1113" y="6637"/>
                    </a:cubicBezTo>
                    <a:cubicBezTo>
                      <a:pt x="1151" y="6637"/>
                      <a:pt x="1190" y="6633"/>
                      <a:pt x="1228" y="6625"/>
                    </a:cubicBezTo>
                    <a:cubicBezTo>
                      <a:pt x="1360" y="6578"/>
                      <a:pt x="1457" y="6497"/>
                      <a:pt x="1538" y="6384"/>
                    </a:cubicBezTo>
                    <a:cubicBezTo>
                      <a:pt x="1582" y="6327"/>
                      <a:pt x="1628" y="6269"/>
                      <a:pt x="1667" y="6212"/>
                    </a:cubicBezTo>
                    <a:lnTo>
                      <a:pt x="1667" y="6212"/>
                    </a:lnTo>
                    <a:cubicBezTo>
                      <a:pt x="1664" y="6218"/>
                      <a:pt x="1661" y="6224"/>
                      <a:pt x="1657" y="6229"/>
                    </a:cubicBezTo>
                    <a:lnTo>
                      <a:pt x="1657" y="6229"/>
                    </a:lnTo>
                    <a:cubicBezTo>
                      <a:pt x="1691" y="6191"/>
                      <a:pt x="1702" y="6178"/>
                      <a:pt x="1702" y="6178"/>
                    </a:cubicBezTo>
                    <a:lnTo>
                      <a:pt x="1702" y="6178"/>
                    </a:lnTo>
                    <a:cubicBezTo>
                      <a:pt x="1702" y="6178"/>
                      <a:pt x="1686" y="6194"/>
                      <a:pt x="1670" y="6208"/>
                    </a:cubicBezTo>
                    <a:lnTo>
                      <a:pt x="1670" y="6208"/>
                    </a:lnTo>
                    <a:cubicBezTo>
                      <a:pt x="1674" y="6202"/>
                      <a:pt x="1678" y="6196"/>
                      <a:pt x="1682" y="6190"/>
                    </a:cubicBezTo>
                    <a:lnTo>
                      <a:pt x="1682" y="6190"/>
                    </a:lnTo>
                    <a:cubicBezTo>
                      <a:pt x="1682" y="6190"/>
                      <a:pt x="1682" y="6190"/>
                      <a:pt x="1682" y="6190"/>
                    </a:cubicBezTo>
                    <a:cubicBezTo>
                      <a:pt x="1710" y="6157"/>
                      <a:pt x="1737" y="6122"/>
                      <a:pt x="1765" y="6087"/>
                    </a:cubicBezTo>
                    <a:lnTo>
                      <a:pt x="1765" y="6087"/>
                    </a:lnTo>
                    <a:cubicBezTo>
                      <a:pt x="1775" y="6075"/>
                      <a:pt x="1785" y="6063"/>
                      <a:pt x="1794" y="6049"/>
                    </a:cubicBezTo>
                    <a:lnTo>
                      <a:pt x="1794" y="6049"/>
                    </a:lnTo>
                    <a:cubicBezTo>
                      <a:pt x="1839" y="5994"/>
                      <a:pt x="1883" y="5941"/>
                      <a:pt x="1927" y="5899"/>
                    </a:cubicBezTo>
                    <a:cubicBezTo>
                      <a:pt x="2086" y="5704"/>
                      <a:pt x="2249" y="5526"/>
                      <a:pt x="2412" y="5347"/>
                    </a:cubicBezTo>
                    <a:cubicBezTo>
                      <a:pt x="2735" y="4990"/>
                      <a:pt x="3073" y="4652"/>
                      <a:pt x="3414" y="4310"/>
                    </a:cubicBezTo>
                    <a:cubicBezTo>
                      <a:pt x="4079" y="3630"/>
                      <a:pt x="4743" y="2920"/>
                      <a:pt x="5259" y="2127"/>
                    </a:cubicBezTo>
                    <a:cubicBezTo>
                      <a:pt x="5566" y="1673"/>
                      <a:pt x="5811" y="1172"/>
                      <a:pt x="5986" y="671"/>
                    </a:cubicBezTo>
                    <a:cubicBezTo>
                      <a:pt x="6067" y="395"/>
                      <a:pt x="5889" y="72"/>
                      <a:pt x="5617" y="22"/>
                    </a:cubicBezTo>
                    <a:cubicBezTo>
                      <a:pt x="5566" y="8"/>
                      <a:pt x="5516" y="1"/>
                      <a:pt x="5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BB2189B-295B-E69C-F182-E8967C0D27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43" t="11007" r="18079"/>
          <a:stretch/>
        </p:blipFill>
        <p:spPr>
          <a:xfrm>
            <a:off x="4329601" y="1353243"/>
            <a:ext cx="4284448" cy="312389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682B4B-347F-03D0-5F0C-3D8D6F4A5E12}"/>
              </a:ext>
            </a:extLst>
          </p:cNvPr>
          <p:cNvSpPr txBox="1"/>
          <p:nvPr/>
        </p:nvSpPr>
        <p:spPr>
          <a:xfrm>
            <a:off x="1721300" y="206214"/>
            <a:ext cx="57075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3000" dirty="0">
                <a:solidFill>
                  <a:schemeClr val="tx1"/>
                </a:solidFill>
                <a:latin typeface="Darker Grotesque Black" panose="020B0604020202020204" charset="0"/>
              </a:rPr>
              <a:t>II. Onion Links Scrapper</a:t>
            </a:r>
            <a:endParaRPr lang="en-IN" sz="3000" dirty="0">
              <a:solidFill>
                <a:schemeClr val="tx1"/>
              </a:solidFill>
              <a:latin typeface="Darker Grotesque Black" panose="020B060402020202020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3F24F-D816-22AA-F2CC-B60C892DB0BD}"/>
              </a:ext>
            </a:extLst>
          </p:cNvPr>
          <p:cNvSpPr txBox="1"/>
          <p:nvPr/>
        </p:nvSpPr>
        <p:spPr>
          <a:xfrm>
            <a:off x="255335" y="1350260"/>
            <a:ext cx="350985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Titillium Web SemiBold"/>
                <a:cs typeface="Titillium Web SemiBold"/>
                <a:sym typeface="Titillium Web SemiBold"/>
              </a:rPr>
              <a:t>The scrapper takes the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Titillium Web SemiBold"/>
                <a:cs typeface="Titillium Web SemiBold"/>
                <a:sym typeface="Titillium Web SemiBold"/>
              </a:rPr>
              <a:t>Keyword input from user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Titillium Web SemiBold"/>
                <a:cs typeface="Titillium Web SemiBold"/>
                <a:sym typeface="Titillium Web SemiBold"/>
              </a:rPr>
              <a:t>&amp; lists all the onion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Titillium Web SemiBold"/>
                <a:cs typeface="Titillium Web SemiBold"/>
                <a:sym typeface="Titillium Web SemiBold"/>
              </a:rPr>
              <a:t>Sites available in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Titillium Web SemiBold"/>
                <a:cs typeface="Titillium Web SemiBold"/>
                <a:sym typeface="Titillium Web SemiBold"/>
              </a:rPr>
              <a:t>Dark web.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chemeClr val="tx1"/>
              </a:solidFill>
              <a:latin typeface="Consolas" panose="020B0609020204030204" pitchFamily="49" charset="0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Titillium Web SemiBold"/>
                <a:cs typeface="Titillium Web SemiBold"/>
                <a:sym typeface="Titillium Web SemiBold"/>
              </a:rPr>
              <a:t>Also it stores the outputs as CSV.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6" name="Google Shape;3196;p42"/>
          <p:cNvSpPr txBox="1">
            <a:spLocks noGrp="1"/>
          </p:cNvSpPr>
          <p:nvPr>
            <p:ph type="title"/>
          </p:nvPr>
        </p:nvSpPr>
        <p:spPr>
          <a:xfrm>
            <a:off x="720000" y="3035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III. Dark Web Crawler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0E5FCD-CA14-69DA-421D-1657AD7572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295" t="11528" r="21639" b="11567"/>
          <a:stretch/>
        </p:blipFill>
        <p:spPr>
          <a:xfrm>
            <a:off x="302344" y="1171077"/>
            <a:ext cx="4269656" cy="30961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62B5F3-0F1D-92B7-06E0-1EEBB77131F7}"/>
              </a:ext>
            </a:extLst>
          </p:cNvPr>
          <p:cNvSpPr txBox="1"/>
          <p:nvPr/>
        </p:nvSpPr>
        <p:spPr>
          <a:xfrm>
            <a:off x="4646951" y="1171077"/>
            <a:ext cx="43321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Titillium Web SemiBold"/>
                <a:cs typeface="Titillium Web SemiBold"/>
                <a:sym typeface="Titillium Web SemiBold"/>
              </a:rPr>
              <a:t>The crawler takes the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Titillium Web SemiBold"/>
                <a:cs typeface="Titillium Web SemiBold"/>
                <a:sym typeface="Titillium Web SemiBold"/>
              </a:rPr>
              <a:t>URL along with the specific keyword from the user &amp; shows whether the site contains that specific keyword or not without manually visiting that website.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chemeClr val="tx1"/>
              </a:solidFill>
              <a:latin typeface="Consolas" panose="020B0609020204030204" pitchFamily="49" charset="0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tx1"/>
                </a:solidFill>
                <a:latin typeface="Consolas" panose="020B0609020204030204" pitchFamily="49" charset="0"/>
                <a:ea typeface="Titillium Web SemiBold"/>
                <a:cs typeface="Titillium Web SemiBold"/>
                <a:sym typeface="Titillium Web SemiBold"/>
              </a:rPr>
              <a:t>Also it stores the outputs as CSV.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urder Case Investigation Minitheme by Slidesgo">
  <a:themeElements>
    <a:clrScheme name="Simple Light">
      <a:dk1>
        <a:srgbClr val="ECECEC"/>
      </a:dk1>
      <a:lt1>
        <a:srgbClr val="000000"/>
      </a:lt1>
      <a:dk2>
        <a:srgbClr val="7F7A7A"/>
      </a:dk2>
      <a:lt2>
        <a:srgbClr val="CA303D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CECE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374</Words>
  <Application>Microsoft Office PowerPoint</Application>
  <PresentationFormat>On-screen Show (16:9)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Space Grotesk</vt:lpstr>
      <vt:lpstr>Darker Grotesque SemiBold</vt:lpstr>
      <vt:lpstr>Bebas Neue</vt:lpstr>
      <vt:lpstr>Arial</vt:lpstr>
      <vt:lpstr>BankGothic Lt BT</vt:lpstr>
      <vt:lpstr>Aptos</vt:lpstr>
      <vt:lpstr>Algerian</vt:lpstr>
      <vt:lpstr>Courier</vt:lpstr>
      <vt:lpstr>Wingdings</vt:lpstr>
      <vt:lpstr>Darker Grotesque Black</vt:lpstr>
      <vt:lpstr>Consolas</vt:lpstr>
      <vt:lpstr>Murder Case Investigation Minitheme by Slidesgo</vt:lpstr>
      <vt:lpstr>DARK WEB MONITORING</vt:lpstr>
      <vt:lpstr>PowerPoint Presentation</vt:lpstr>
      <vt:lpstr>PowerPoint Presentation</vt:lpstr>
      <vt:lpstr>P.S-2 : Solution for Dark Web monitoring, offering an easy-to-use interface,  secure browsing, advanced data filtering, and effective tracking mechanisms.  Features : </vt:lpstr>
      <vt:lpstr>TECHNOLOGIES USED</vt:lpstr>
      <vt:lpstr>UNIQUENESS OF THIS TOOL</vt:lpstr>
      <vt:lpstr>I. Automated Setup</vt:lpstr>
      <vt:lpstr>PowerPoint Presentation</vt:lpstr>
      <vt:lpstr>III. Dark Web Crawler</vt:lpstr>
      <vt:lpstr>IV. User Friendly GUI</vt:lpstr>
      <vt:lpstr>FUTURE SCOPE OF OUR PROJECT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WEB MONITORING</dc:title>
  <dc:creator>Abinash Nanda</dc:creator>
  <cp:lastModifiedBy>Abinash Nanda</cp:lastModifiedBy>
  <cp:revision>4</cp:revision>
  <dcterms:modified xsi:type="dcterms:W3CDTF">2024-03-01T04:24:34Z</dcterms:modified>
</cp:coreProperties>
</file>